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3"/>
    <p:sldId id="257" r:id="rId4"/>
    <p:sldId id="258" r:id="rId5"/>
    <p:sldId id="294" r:id="rId6"/>
    <p:sldId id="266" r:id="rId7"/>
    <p:sldId id="297" r:id="rId8"/>
    <p:sldId id="343" r:id="rId9"/>
    <p:sldId id="345" r:id="rId10"/>
    <p:sldId id="346" r:id="rId11"/>
    <p:sldId id="348" r:id="rId12"/>
    <p:sldId id="344" r:id="rId13"/>
    <p:sldId id="347" r:id="rId14"/>
    <p:sldId id="295" r:id="rId15"/>
    <p:sldId id="271" r:id="rId16"/>
    <p:sldId id="336" r:id="rId17"/>
    <p:sldId id="337" r:id="rId18"/>
    <p:sldId id="338" r:id="rId19"/>
    <p:sldId id="339" r:id="rId20"/>
    <p:sldId id="340" r:id="rId21"/>
    <p:sldId id="341" r:id="rId22"/>
    <p:sldId id="325" r:id="rId23"/>
    <p:sldId id="259" r:id="rId24"/>
    <p:sldId id="260" r:id="rId25"/>
    <p:sldId id="261" r:id="rId26"/>
    <p:sldId id="262" r:id="rId27"/>
    <p:sldId id="263" r:id="rId28"/>
    <p:sldId id="264" r:id="rId29"/>
    <p:sldId id="342" r:id="rId30"/>
    <p:sldId id="326" r:id="rId31"/>
    <p:sldId id="267" r:id="rId32"/>
    <p:sldId id="268" r:id="rId33"/>
    <p:sldId id="269" r:id="rId34"/>
    <p:sldId id="270" r:id="rId35"/>
    <p:sldId id="272" r:id="rId36"/>
    <p:sldId id="273" r:id="rId37"/>
    <p:sldId id="274" r:id="rId38"/>
    <p:sldId id="327" r:id="rId39"/>
    <p:sldId id="275" r:id="rId40"/>
    <p:sldId id="276" r:id="rId41"/>
    <p:sldId id="277" r:id="rId42"/>
    <p:sldId id="278" r:id="rId43"/>
    <p:sldId id="279" r:id="rId44"/>
    <p:sldId id="280" r:id="rId45"/>
    <p:sldId id="281" r:id="rId46"/>
    <p:sldId id="328" r:id="rId47"/>
    <p:sldId id="282" r:id="rId48"/>
    <p:sldId id="283" r:id="rId49"/>
    <p:sldId id="284" r:id="rId50"/>
    <p:sldId id="285" r:id="rId51"/>
    <p:sldId id="286" r:id="rId52"/>
    <p:sldId id="287" r:id="rId53"/>
    <p:sldId id="288" r:id="rId54"/>
    <p:sldId id="329" r:id="rId55"/>
    <p:sldId id="289" r:id="rId56"/>
    <p:sldId id="290" r:id="rId57"/>
    <p:sldId id="291" r:id="rId58"/>
    <p:sldId id="292" r:id="rId59"/>
    <p:sldId id="293" r:id="rId60"/>
    <p:sldId id="296" r:id="rId61"/>
    <p:sldId id="298" r:id="rId62"/>
    <p:sldId id="330" r:id="rId63"/>
    <p:sldId id="299" r:id="rId64"/>
    <p:sldId id="300" r:id="rId65"/>
    <p:sldId id="301" r:id="rId66"/>
    <p:sldId id="302" r:id="rId67"/>
    <p:sldId id="303" r:id="rId68"/>
    <p:sldId id="304" r:id="rId69"/>
    <p:sldId id="305" r:id="rId70"/>
    <p:sldId id="306" r:id="rId71"/>
    <p:sldId id="332" r:id="rId72"/>
    <p:sldId id="307" r:id="rId73"/>
    <p:sldId id="308" r:id="rId74"/>
    <p:sldId id="309" r:id="rId75"/>
    <p:sldId id="310" r:id="rId76"/>
    <p:sldId id="312" r:id="rId77"/>
    <p:sldId id="311" r:id="rId78"/>
    <p:sldId id="313" r:id="rId79"/>
    <p:sldId id="331" r:id="rId80"/>
    <p:sldId id="314" r:id="rId81"/>
    <p:sldId id="315" r:id="rId82"/>
    <p:sldId id="316" r:id="rId83"/>
    <p:sldId id="318" r:id="rId84"/>
    <p:sldId id="319" r:id="rId85"/>
    <p:sldId id="349" r:id="rId86"/>
    <p:sldId id="350" r:id="rId87"/>
    <p:sldId id="351" r:id="rId88"/>
    <p:sldId id="352" r:id="rId89"/>
    <p:sldId id="353" r:id="rId90"/>
    <p:sldId id="354" r:id="rId91"/>
    <p:sldId id="355" r:id="rId92"/>
    <p:sldId id="356" r:id="rId93"/>
    <p:sldId id="357" r:id="rId94"/>
    <p:sldId id="358" r:id="rId95"/>
    <p:sldId id="359" r:id="rId96"/>
    <p:sldId id="360" r:id="rId97"/>
    <p:sldId id="361" r:id="rId98"/>
    <p:sldId id="362" r:id="rId99"/>
    <p:sldId id="363" r:id="rId100"/>
    <p:sldId id="364" r:id="rId101"/>
    <p:sldId id="365" r:id="rId102"/>
    <p:sldId id="366" r:id="rId103"/>
    <p:sldId id="367" r:id="rId104"/>
    <p:sldId id="368" r:id="rId105"/>
    <p:sldId id="369" r:id="rId106"/>
    <p:sldId id="370" r:id="rId107"/>
    <p:sldId id="371" r:id="rId108"/>
    <p:sldId id="372" r:id="rId109"/>
    <p:sldId id="333" r:id="rId110"/>
    <p:sldId id="334" r:id="rId111"/>
    <p:sldId id="335" r:id="rId112"/>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E7FB7"/>
    <a:srgbClr val="45C1A4"/>
    <a:srgbClr val="4BACC6"/>
    <a:srgbClr val="B9D51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132" autoAdjust="0"/>
    <p:restoredTop sz="94660"/>
  </p:normalViewPr>
  <p:slideViewPr>
    <p:cSldViewPr>
      <p:cViewPr varScale="1">
        <p:scale>
          <a:sx n="100" d="100"/>
          <a:sy n="100" d="100"/>
        </p:scale>
        <p:origin x="-858" y="-96"/>
      </p:cViewPr>
      <p:guideLst>
        <p:guide orient="horz" pos="1620"/>
        <p:guide pos="2880"/>
      </p:guideLst>
    </p:cSldViewPr>
  </p:slideViewPr>
  <p:notesTextViewPr>
    <p:cViewPr>
      <p:scale>
        <a:sx n="1" d="1"/>
        <a:sy n="1" d="1"/>
      </p:scale>
      <p:origin x="0" y="0"/>
    </p:cViewPr>
  </p:notesTextViewPr>
  <p:sorterViewPr>
    <p:cViewPr>
      <p:scale>
        <a:sx n="55" d="100"/>
        <a:sy n="55" d="100"/>
      </p:scale>
      <p:origin x="0" y="0"/>
    </p:cViewPr>
  </p:sorter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7.xml"/><Relationship Id="rId98" Type="http://schemas.openxmlformats.org/officeDocument/2006/relationships/slide" Target="slides/slide96.xml"/><Relationship Id="rId97" Type="http://schemas.openxmlformats.org/officeDocument/2006/relationships/slide" Target="slides/slide95.xml"/><Relationship Id="rId96" Type="http://schemas.openxmlformats.org/officeDocument/2006/relationships/slide" Target="slides/slide94.xml"/><Relationship Id="rId95" Type="http://schemas.openxmlformats.org/officeDocument/2006/relationships/slide" Target="slides/slide93.xml"/><Relationship Id="rId94" Type="http://schemas.openxmlformats.org/officeDocument/2006/relationships/slide" Target="slides/slide92.xml"/><Relationship Id="rId93" Type="http://schemas.openxmlformats.org/officeDocument/2006/relationships/slide" Target="slides/slide91.xml"/><Relationship Id="rId92" Type="http://schemas.openxmlformats.org/officeDocument/2006/relationships/slide" Target="slides/slide90.xml"/><Relationship Id="rId91" Type="http://schemas.openxmlformats.org/officeDocument/2006/relationships/slide" Target="slides/slide89.xml"/><Relationship Id="rId90" Type="http://schemas.openxmlformats.org/officeDocument/2006/relationships/slide" Target="slides/slide88.xml"/><Relationship Id="rId9" Type="http://schemas.openxmlformats.org/officeDocument/2006/relationships/slide" Target="slides/slide7.xml"/><Relationship Id="rId89" Type="http://schemas.openxmlformats.org/officeDocument/2006/relationships/slide" Target="slides/slide87.xml"/><Relationship Id="rId88" Type="http://schemas.openxmlformats.org/officeDocument/2006/relationships/slide" Target="slides/slide86.xml"/><Relationship Id="rId87" Type="http://schemas.openxmlformats.org/officeDocument/2006/relationships/slide" Target="slides/slide85.xml"/><Relationship Id="rId86" Type="http://schemas.openxmlformats.org/officeDocument/2006/relationships/slide" Target="slides/slide84.xml"/><Relationship Id="rId85" Type="http://schemas.openxmlformats.org/officeDocument/2006/relationships/slide" Target="slides/slide83.xml"/><Relationship Id="rId84" Type="http://schemas.openxmlformats.org/officeDocument/2006/relationships/slide" Target="slides/slide82.xml"/><Relationship Id="rId83" Type="http://schemas.openxmlformats.org/officeDocument/2006/relationships/slide" Target="slides/slide81.xml"/><Relationship Id="rId82" Type="http://schemas.openxmlformats.org/officeDocument/2006/relationships/slide" Target="slides/slide80.xml"/><Relationship Id="rId81" Type="http://schemas.openxmlformats.org/officeDocument/2006/relationships/slide" Target="slides/slide79.xml"/><Relationship Id="rId80" Type="http://schemas.openxmlformats.org/officeDocument/2006/relationships/slide" Target="slides/slide78.xml"/><Relationship Id="rId8" Type="http://schemas.openxmlformats.org/officeDocument/2006/relationships/slide" Target="slides/slide6.xml"/><Relationship Id="rId79" Type="http://schemas.openxmlformats.org/officeDocument/2006/relationships/slide" Target="slides/slide77.xml"/><Relationship Id="rId78" Type="http://schemas.openxmlformats.org/officeDocument/2006/relationships/slide" Target="slides/slide76.xml"/><Relationship Id="rId77" Type="http://schemas.openxmlformats.org/officeDocument/2006/relationships/slide" Target="slides/slide75.xml"/><Relationship Id="rId76" Type="http://schemas.openxmlformats.org/officeDocument/2006/relationships/slide" Target="slides/slide74.xml"/><Relationship Id="rId75" Type="http://schemas.openxmlformats.org/officeDocument/2006/relationships/slide" Target="slides/slide73.xml"/><Relationship Id="rId74" Type="http://schemas.openxmlformats.org/officeDocument/2006/relationships/slide" Target="slides/slide72.xml"/><Relationship Id="rId73" Type="http://schemas.openxmlformats.org/officeDocument/2006/relationships/slide" Target="slides/slide71.xml"/><Relationship Id="rId72" Type="http://schemas.openxmlformats.org/officeDocument/2006/relationships/slide" Target="slides/slide70.xml"/><Relationship Id="rId71" Type="http://schemas.openxmlformats.org/officeDocument/2006/relationships/slide" Target="slides/slide69.xml"/><Relationship Id="rId70" Type="http://schemas.openxmlformats.org/officeDocument/2006/relationships/slide" Target="slides/slide68.xml"/><Relationship Id="rId7" Type="http://schemas.openxmlformats.org/officeDocument/2006/relationships/slide" Target="slides/slide5.xml"/><Relationship Id="rId69" Type="http://schemas.openxmlformats.org/officeDocument/2006/relationships/slide" Target="slides/slide67.xml"/><Relationship Id="rId68" Type="http://schemas.openxmlformats.org/officeDocument/2006/relationships/slide" Target="slides/slide66.xml"/><Relationship Id="rId67" Type="http://schemas.openxmlformats.org/officeDocument/2006/relationships/slide" Target="slides/slide65.xml"/><Relationship Id="rId66" Type="http://schemas.openxmlformats.org/officeDocument/2006/relationships/slide" Target="slides/slide64.xml"/><Relationship Id="rId65" Type="http://schemas.openxmlformats.org/officeDocument/2006/relationships/slide" Target="slides/slide63.xml"/><Relationship Id="rId64" Type="http://schemas.openxmlformats.org/officeDocument/2006/relationships/slide" Target="slides/slide62.xml"/><Relationship Id="rId63" Type="http://schemas.openxmlformats.org/officeDocument/2006/relationships/slide" Target="slides/slide61.xml"/><Relationship Id="rId62" Type="http://schemas.openxmlformats.org/officeDocument/2006/relationships/slide" Target="slides/slide60.xml"/><Relationship Id="rId61" Type="http://schemas.openxmlformats.org/officeDocument/2006/relationships/slide" Target="slides/slide59.xml"/><Relationship Id="rId60" Type="http://schemas.openxmlformats.org/officeDocument/2006/relationships/slide" Target="slides/slide58.xml"/><Relationship Id="rId6" Type="http://schemas.openxmlformats.org/officeDocument/2006/relationships/slide" Target="slides/slide4.xml"/><Relationship Id="rId59" Type="http://schemas.openxmlformats.org/officeDocument/2006/relationships/slide" Target="slides/slide57.xml"/><Relationship Id="rId58" Type="http://schemas.openxmlformats.org/officeDocument/2006/relationships/slide" Target="slides/slide56.xml"/><Relationship Id="rId57" Type="http://schemas.openxmlformats.org/officeDocument/2006/relationships/slide" Target="slides/slide55.xml"/><Relationship Id="rId56" Type="http://schemas.openxmlformats.org/officeDocument/2006/relationships/slide" Target="slides/slide54.xml"/><Relationship Id="rId55" Type="http://schemas.openxmlformats.org/officeDocument/2006/relationships/slide" Target="slides/slide53.xml"/><Relationship Id="rId54" Type="http://schemas.openxmlformats.org/officeDocument/2006/relationships/slide" Target="slides/slide52.xml"/><Relationship Id="rId53" Type="http://schemas.openxmlformats.org/officeDocument/2006/relationships/slide" Target="slides/slide51.xml"/><Relationship Id="rId52" Type="http://schemas.openxmlformats.org/officeDocument/2006/relationships/slide" Target="slides/slide50.xml"/><Relationship Id="rId51" Type="http://schemas.openxmlformats.org/officeDocument/2006/relationships/slide" Target="slides/slide49.xml"/><Relationship Id="rId50" Type="http://schemas.openxmlformats.org/officeDocument/2006/relationships/slide" Target="slides/slide48.xml"/><Relationship Id="rId5" Type="http://schemas.openxmlformats.org/officeDocument/2006/relationships/slide" Target="slides/slide3.xml"/><Relationship Id="rId49" Type="http://schemas.openxmlformats.org/officeDocument/2006/relationships/slide" Target="slides/slide47.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5" Type="http://schemas.openxmlformats.org/officeDocument/2006/relationships/tableStyles" Target="tableStyles.xml"/><Relationship Id="rId114" Type="http://schemas.openxmlformats.org/officeDocument/2006/relationships/viewProps" Target="viewProps.xml"/><Relationship Id="rId113" Type="http://schemas.openxmlformats.org/officeDocument/2006/relationships/presProps" Target="presProps.xml"/><Relationship Id="rId112" Type="http://schemas.openxmlformats.org/officeDocument/2006/relationships/slide" Target="slides/slide110.xml"/><Relationship Id="rId111" Type="http://schemas.openxmlformats.org/officeDocument/2006/relationships/slide" Target="slides/slide109.xml"/><Relationship Id="rId110" Type="http://schemas.openxmlformats.org/officeDocument/2006/relationships/slide" Target="slides/slide108.xml"/><Relationship Id="rId11" Type="http://schemas.openxmlformats.org/officeDocument/2006/relationships/slide" Target="slides/slide9.xml"/><Relationship Id="rId109" Type="http://schemas.openxmlformats.org/officeDocument/2006/relationships/slide" Target="slides/slide107.xml"/><Relationship Id="rId108" Type="http://schemas.openxmlformats.org/officeDocument/2006/relationships/slide" Target="slides/slide106.xml"/><Relationship Id="rId107" Type="http://schemas.openxmlformats.org/officeDocument/2006/relationships/slide" Target="slides/slide105.xml"/><Relationship Id="rId106" Type="http://schemas.openxmlformats.org/officeDocument/2006/relationships/slide" Target="slides/slide104.xml"/><Relationship Id="rId105" Type="http://schemas.openxmlformats.org/officeDocument/2006/relationships/slide" Target="slides/slide103.xml"/><Relationship Id="rId104" Type="http://schemas.openxmlformats.org/officeDocument/2006/relationships/slide" Target="slides/slide102.xml"/><Relationship Id="rId103" Type="http://schemas.openxmlformats.org/officeDocument/2006/relationships/slide" Target="slides/slide101.xml"/><Relationship Id="rId102" Type="http://schemas.openxmlformats.org/officeDocument/2006/relationships/slide" Target="slides/slide100.xml"/><Relationship Id="rId101" Type="http://schemas.openxmlformats.org/officeDocument/2006/relationships/slide" Target="slides/slide99.xml"/><Relationship Id="rId100" Type="http://schemas.openxmlformats.org/officeDocument/2006/relationships/slide" Target="slides/slide98.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Workbook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Workbook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Workbook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Workbook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Workbook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Workbook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Workbook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Workbook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Workbook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Workbook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Workbook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Workbook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Workbook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Workbook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Workbook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Workbook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Workbook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Workbook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Workbook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Workbook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Workbook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Workbook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Workbook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Workbook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Workbook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Workbook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Workbook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Workbook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Workbook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Workbook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Workbook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Workbook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Workbook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Workbook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Workbook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Workbook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Workbook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Workbook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Workbook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Workbook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Workbook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rgbClr val="45C1A4"/>
              </a:solidFill>
            </c:spPr>
          </c:dPt>
          <c:dPt>
            <c:idx val="1"/>
            <c:bubble3D val="0"/>
            <c:spPr>
              <a:solidFill>
                <a:srgbClr val="B9D51F"/>
              </a:solidFill>
            </c:spPr>
          </c:dPt>
          <c:dPt>
            <c:idx val="2"/>
            <c:bubble3D val="0"/>
            <c:spPr>
              <a:solidFill>
                <a:srgbClr val="4BACC6"/>
              </a:solidFill>
            </c:spPr>
          </c:dPt>
          <c:dPt>
            <c:idx val="3"/>
            <c:bubble3D val="0"/>
            <c:spPr>
              <a:solidFill>
                <a:srgbClr val="0E7FB7"/>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8</c:v>
                </c:pt>
                <c:pt idx="1">
                  <c:v>5</c:v>
                </c:pt>
                <c:pt idx="2">
                  <c:v>7</c:v>
                </c:pt>
                <c:pt idx="3">
                  <c:v>12</c:v>
                </c:pt>
              </c:numCache>
            </c:numRef>
          </c:val>
        </c:ser>
        <c:dLbls>
          <c:showLegendKey val="0"/>
          <c:showVal val="0"/>
          <c:showCatName val="0"/>
          <c:showSerName val="0"/>
          <c:showPercent val="0"/>
          <c:showBubbleSize val="0"/>
          <c:showLeaderLines val="1"/>
        </c:dLbls>
        <c:firstSliceAng val="0"/>
        <c:holeSize val="67"/>
      </c:doughnutChart>
    </c:plotArea>
    <c:plotVisOnly val="1"/>
    <c:dispBlanksAs val="gap"/>
    <c:showDLblsOverMax val="0"/>
  </c:chart>
  <c:txPr>
    <a:bodyPr/>
    <a:lstStyle/>
    <a:p>
      <a:pPr>
        <a:defRPr lang="zh-CN" sz="1800"/>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dLbls>
            <c:delete val="1"/>
          </c:dLbls>
          <c:cat>
            <c:numRef>
              <c:f>Sheet1!$A$2:$A$4</c:f>
              <c:numCache>
                <c:formatCode>General</c:formatCode>
                <c:ptCount val="3"/>
                <c:pt idx="0">
                  <c:v>2012</c:v>
                </c:pt>
                <c:pt idx="1">
                  <c:v>2013</c:v>
                </c:pt>
                <c:pt idx="2">
                  <c:v>2014</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rgbClr val="4BACC6"/>
            </a:solidFill>
          </c:spPr>
          <c:invertIfNegative val="0"/>
          <c:dLbls>
            <c:delete val="1"/>
          </c:dLbls>
          <c:cat>
            <c:numRef>
              <c:f>Sheet1!$A$2:$A$4</c:f>
              <c:numCache>
                <c:formatCode>General</c:formatCode>
                <c:ptCount val="3"/>
                <c:pt idx="0">
                  <c:v>2012</c:v>
                </c:pt>
                <c:pt idx="1">
                  <c:v>2013</c:v>
                </c:pt>
                <c:pt idx="2">
                  <c:v>2014</c:v>
                </c:pt>
              </c:numCache>
            </c:numRef>
          </c:cat>
          <c:val>
            <c:numRef>
              <c:f>Sheet1!$C$2:$C$4</c:f>
              <c:numCache>
                <c:formatCode>General</c:formatCode>
                <c:ptCount val="3"/>
                <c:pt idx="0">
                  <c:v>2.4</c:v>
                </c:pt>
                <c:pt idx="1">
                  <c:v>4.4</c:v>
                </c:pt>
                <c:pt idx="2">
                  <c:v>1.8</c:v>
                </c:pt>
              </c:numCache>
            </c:numRef>
          </c:val>
        </c:ser>
        <c:ser>
          <c:idx val="2"/>
          <c:order val="2"/>
          <c:tx>
            <c:strRef>
              <c:f>Sheet1!$D$1</c:f>
              <c:strCache>
                <c:ptCount val="1"/>
                <c:pt idx="0">
                  <c:v>Series 3</c:v>
                </c:pt>
              </c:strCache>
            </c:strRef>
          </c:tx>
          <c:spPr>
            <a:solidFill>
              <a:srgbClr val="B9D51F"/>
            </a:solidFill>
          </c:spPr>
          <c:invertIfNegative val="0"/>
          <c:dLbls>
            <c:delete val="1"/>
          </c:dLbls>
          <c:cat>
            <c:numRef>
              <c:f>Sheet1!$A$2:$A$4</c:f>
              <c:numCache>
                <c:formatCode>General</c:formatCode>
                <c:ptCount val="3"/>
                <c:pt idx="0">
                  <c:v>2012</c:v>
                </c:pt>
                <c:pt idx="1">
                  <c:v>2013</c:v>
                </c:pt>
                <c:pt idx="2">
                  <c:v>2014</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50"/>
        <c:axId val="177728896"/>
        <c:axId val="177738880"/>
      </c:barChart>
      <c:catAx>
        <c:axId val="17772889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177738880"/>
        <c:crosses val="autoZero"/>
        <c:auto val="1"/>
        <c:lblAlgn val="ctr"/>
        <c:lblOffset val="100"/>
        <c:noMultiLvlLbl val="0"/>
      </c:catAx>
      <c:valAx>
        <c:axId val="17773888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77728896"/>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dLbls>
            <c:delete val="1"/>
          </c:dLbls>
          <c:cat>
            <c:numRef>
              <c:f>Sheet1!$A$2:$A$4</c:f>
              <c:numCache>
                <c:formatCode>General</c:formatCode>
                <c:ptCount val="3"/>
                <c:pt idx="0">
                  <c:v>2012</c:v>
                </c:pt>
                <c:pt idx="1">
                  <c:v>2013</c:v>
                </c:pt>
                <c:pt idx="2">
                  <c:v>2014</c:v>
                </c:pt>
              </c:numCache>
            </c:numRef>
          </c:cat>
          <c:val>
            <c:numRef>
              <c:f>Sheet1!$B$2:$B$4</c:f>
              <c:numCache>
                <c:formatCode>General</c:formatCode>
                <c:ptCount val="3"/>
                <c:pt idx="0">
                  <c:v>5</c:v>
                </c:pt>
                <c:pt idx="1">
                  <c:v>6</c:v>
                </c:pt>
                <c:pt idx="2">
                  <c:v>9</c:v>
                </c:pt>
              </c:numCache>
            </c:numRef>
          </c:val>
        </c:ser>
        <c:ser>
          <c:idx val="1"/>
          <c:order val="1"/>
          <c:tx>
            <c:strRef>
              <c:f>Sheet1!$C$1</c:f>
              <c:strCache>
                <c:ptCount val="1"/>
                <c:pt idx="0">
                  <c:v>Series 2</c:v>
                </c:pt>
              </c:strCache>
            </c:strRef>
          </c:tx>
          <c:spPr>
            <a:solidFill>
              <a:srgbClr val="4BACC6"/>
            </a:solidFill>
          </c:spPr>
          <c:invertIfNegative val="0"/>
          <c:dLbls>
            <c:delete val="1"/>
          </c:dLbls>
          <c:cat>
            <c:numRef>
              <c:f>Sheet1!$A$2:$A$4</c:f>
              <c:numCache>
                <c:formatCode>General</c:formatCode>
                <c:ptCount val="3"/>
                <c:pt idx="0">
                  <c:v>2012</c:v>
                </c:pt>
                <c:pt idx="1">
                  <c:v>2013</c:v>
                </c:pt>
                <c:pt idx="2">
                  <c:v>2014</c:v>
                </c:pt>
              </c:numCache>
            </c:numRef>
          </c:cat>
          <c:val>
            <c:numRef>
              <c:f>Sheet1!$C$2:$C$4</c:f>
              <c:numCache>
                <c:formatCode>General</c:formatCode>
                <c:ptCount val="3"/>
                <c:pt idx="0">
                  <c:v>5</c:v>
                </c:pt>
                <c:pt idx="1">
                  <c:v>5</c:v>
                </c:pt>
                <c:pt idx="2">
                  <c:v>5</c:v>
                </c:pt>
              </c:numCache>
            </c:numRef>
          </c:val>
        </c:ser>
        <c:ser>
          <c:idx val="2"/>
          <c:order val="2"/>
          <c:tx>
            <c:strRef>
              <c:f>Sheet1!$D$1</c:f>
              <c:strCache>
                <c:ptCount val="1"/>
                <c:pt idx="0">
                  <c:v>Series 3</c:v>
                </c:pt>
              </c:strCache>
            </c:strRef>
          </c:tx>
          <c:spPr>
            <a:solidFill>
              <a:srgbClr val="B9D51F"/>
            </a:solidFill>
          </c:spPr>
          <c:invertIfNegative val="0"/>
          <c:dLbls>
            <c:delete val="1"/>
          </c:dLbls>
          <c:cat>
            <c:numRef>
              <c:f>Sheet1!$A$2:$A$4</c:f>
              <c:numCache>
                <c:formatCode>General</c:formatCode>
                <c:ptCount val="3"/>
                <c:pt idx="0">
                  <c:v>2012</c:v>
                </c:pt>
                <c:pt idx="1">
                  <c:v>2013</c:v>
                </c:pt>
                <c:pt idx="2">
                  <c:v>2014</c:v>
                </c:pt>
              </c:numCache>
            </c:numRef>
          </c:cat>
          <c:val>
            <c:numRef>
              <c:f>Sheet1!$D$2:$D$4</c:f>
              <c:numCache>
                <c:formatCode>General</c:formatCode>
                <c:ptCount val="3"/>
                <c:pt idx="0">
                  <c:v>4</c:v>
                </c:pt>
                <c:pt idx="1">
                  <c:v>7</c:v>
                </c:pt>
                <c:pt idx="2">
                  <c:v>8</c:v>
                </c:pt>
              </c:numCache>
            </c:numRef>
          </c:val>
        </c:ser>
        <c:dLbls>
          <c:showLegendKey val="0"/>
          <c:showVal val="0"/>
          <c:showCatName val="0"/>
          <c:showSerName val="0"/>
          <c:showPercent val="0"/>
          <c:showBubbleSize val="0"/>
        </c:dLbls>
        <c:gapWidth val="150"/>
        <c:axId val="177756032"/>
        <c:axId val="177757568"/>
      </c:barChart>
      <c:catAx>
        <c:axId val="17775603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177757568"/>
        <c:crosses val="autoZero"/>
        <c:auto val="1"/>
        <c:lblAlgn val="ctr"/>
        <c:lblOffset val="100"/>
        <c:noMultiLvlLbl val="0"/>
      </c:catAx>
      <c:valAx>
        <c:axId val="177757568"/>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7775603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rgbClr val="0E7FB7"/>
              </a:solidFill>
            </c:spPr>
          </c:dPt>
          <c:dPt>
            <c:idx val="1"/>
            <c:bubble3D val="0"/>
            <c:spPr>
              <a:solidFill>
                <a:srgbClr val="45C1A4"/>
              </a:solidFill>
            </c:spPr>
          </c:dPt>
          <c:dPt>
            <c:idx val="2"/>
            <c:bubble3D val="0"/>
            <c:spPr>
              <a:solidFill>
                <a:srgbClr val="4BACC6"/>
              </a:solidFill>
            </c:spPr>
          </c:dPt>
          <c:dPt>
            <c:idx val="3"/>
            <c:bubble3D val="0"/>
            <c:spPr>
              <a:solidFill>
                <a:srgbClr val="B9D51F"/>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4</c:v>
                </c:pt>
                <c:pt idx="1">
                  <c:v>3.5</c:v>
                </c:pt>
                <c:pt idx="2">
                  <c:v>2</c:v>
                </c:pt>
                <c:pt idx="3">
                  <c:v>1.5</c:v>
                </c:pt>
              </c:numCache>
            </c:numRef>
          </c:val>
        </c:ser>
        <c:dLbls>
          <c:showLegendKey val="0"/>
          <c:showVal val="0"/>
          <c:showCatName val="0"/>
          <c:showSerName val="0"/>
          <c:showPercent val="0"/>
          <c:showBubbleSize val="0"/>
          <c:showLeaderLines val="1"/>
        </c:dLbls>
        <c:firstSliceAng val="0"/>
        <c:holeSize val="64"/>
      </c:doughnutChart>
    </c:plotArea>
    <c:plotVisOnly val="1"/>
    <c:dispBlanksAs val="gap"/>
    <c:showDLblsOverMax val="0"/>
  </c:chart>
  <c:txPr>
    <a:bodyPr/>
    <a:lstStyle/>
    <a:p>
      <a:pPr>
        <a:defRPr lang="zh-CN" sz="1800"/>
      </a:pP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BACC6"/>
            </a:solidFill>
          </c:spPr>
          <c:invertIfNegative val="0"/>
          <c:dLbls>
            <c:delete val="1"/>
          </c:dLbls>
          <c:cat>
            <c:strRef>
              <c:f>Sheet1!$A$2:$A$6</c:f>
              <c:strCache>
                <c:ptCount val="5"/>
                <c:pt idx="0">
                  <c:v>Factory</c:v>
                </c:pt>
                <c:pt idx="1">
                  <c:v>Home</c:v>
                </c:pt>
                <c:pt idx="2">
                  <c:v>Office</c:v>
                </c:pt>
                <c:pt idx="3">
                  <c:v>Warehouse</c:v>
                </c:pt>
                <c:pt idx="4">
                  <c:v>Shop</c:v>
                </c:pt>
              </c:strCache>
            </c:strRef>
          </c:cat>
          <c:val>
            <c:numRef>
              <c:f>Sheet1!$B$2:$B$6</c:f>
              <c:numCache>
                <c:formatCode>General</c:formatCode>
                <c:ptCount val="5"/>
                <c:pt idx="0">
                  <c:v>4.3</c:v>
                </c:pt>
                <c:pt idx="1">
                  <c:v>2.5</c:v>
                </c:pt>
                <c:pt idx="2">
                  <c:v>3.5</c:v>
                </c:pt>
                <c:pt idx="3">
                  <c:v>4.5</c:v>
                </c:pt>
                <c:pt idx="4">
                  <c:v>4.3</c:v>
                </c:pt>
              </c:numCache>
            </c:numRef>
          </c:val>
        </c:ser>
        <c:dLbls>
          <c:showLegendKey val="0"/>
          <c:showVal val="0"/>
          <c:showCatName val="0"/>
          <c:showSerName val="0"/>
          <c:showPercent val="0"/>
          <c:showBubbleSize val="0"/>
        </c:dLbls>
        <c:gapWidth val="150"/>
        <c:axId val="181627520"/>
        <c:axId val="181977472"/>
      </c:barChart>
      <c:catAx>
        <c:axId val="181627520"/>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181977472"/>
        <c:crosses val="autoZero"/>
        <c:auto val="1"/>
        <c:lblAlgn val="ctr"/>
        <c:lblOffset val="100"/>
        <c:noMultiLvlLbl val="0"/>
      </c:catAx>
      <c:valAx>
        <c:axId val="181977472"/>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81627520"/>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0E7FB7"/>
            </a:solidFill>
          </c:spPr>
          <c:invertIfNegative val="0"/>
          <c:dLbls>
            <c:delete val="1"/>
          </c:dLbls>
          <c:cat>
            <c:strRef>
              <c:f>Sheet1!$A$2:$A$4</c:f>
              <c:strCache>
                <c:ptCount val="3"/>
                <c:pt idx="0">
                  <c:v>Category 1</c:v>
                </c:pt>
                <c:pt idx="1">
                  <c:v>Category 2</c:v>
                </c:pt>
                <c:pt idx="2">
                  <c:v>Category 3</c:v>
                </c:pt>
              </c:strCache>
            </c:strRef>
          </c:cat>
          <c:val>
            <c:numRef>
              <c:f>Sheet1!$B$2:$B$4</c:f>
              <c:numCache>
                <c:formatCode>General</c:formatCode>
                <c:ptCount val="3"/>
                <c:pt idx="0">
                  <c:v>4</c:v>
                </c:pt>
                <c:pt idx="1">
                  <c:v>5</c:v>
                </c:pt>
                <c:pt idx="2">
                  <c:v>2</c:v>
                </c:pt>
              </c:numCache>
            </c:numRef>
          </c:val>
        </c:ser>
        <c:ser>
          <c:idx val="1"/>
          <c:order val="1"/>
          <c:tx>
            <c:strRef>
              <c:f>Sheet1!$C$1</c:f>
              <c:strCache>
                <c:ptCount val="1"/>
                <c:pt idx="0">
                  <c:v>Series 2</c:v>
                </c:pt>
              </c:strCache>
            </c:strRef>
          </c:tx>
          <c:spPr>
            <a:solidFill>
              <a:srgbClr val="4BACC6"/>
            </a:solidFill>
          </c:spPr>
          <c:invertIfNegative val="0"/>
          <c:dLbls>
            <c:delete val="1"/>
          </c:dLbls>
          <c:cat>
            <c:strRef>
              <c:f>Sheet1!$A$2:$A$4</c:f>
              <c:strCache>
                <c:ptCount val="3"/>
                <c:pt idx="0">
                  <c:v>Category 1</c:v>
                </c:pt>
                <c:pt idx="1">
                  <c:v>Category 2</c:v>
                </c:pt>
                <c:pt idx="2">
                  <c:v>Category 3</c:v>
                </c:pt>
              </c:strCache>
            </c:strRef>
          </c:cat>
          <c:val>
            <c:numRef>
              <c:f>Sheet1!$C$2:$C$4</c:f>
              <c:numCache>
                <c:formatCode>General</c:formatCode>
                <c:ptCount val="3"/>
                <c:pt idx="0">
                  <c:v>3</c:v>
                </c:pt>
                <c:pt idx="1">
                  <c:v>3</c:v>
                </c:pt>
                <c:pt idx="2">
                  <c:v>5</c:v>
                </c:pt>
              </c:numCache>
            </c:numRef>
          </c:val>
        </c:ser>
        <c:ser>
          <c:idx val="2"/>
          <c:order val="2"/>
          <c:tx>
            <c:strRef>
              <c:f>Sheet1!$D$1</c:f>
              <c:strCache>
                <c:ptCount val="1"/>
                <c:pt idx="0">
                  <c:v>Series 3</c:v>
                </c:pt>
              </c:strCache>
            </c:strRef>
          </c:tx>
          <c:spPr>
            <a:solidFill>
              <a:srgbClr val="B9D51F"/>
            </a:solidFill>
          </c:spPr>
          <c:invertIfNegative val="0"/>
          <c:dLbls>
            <c:delete val="1"/>
          </c:dLbls>
          <c:cat>
            <c:strRef>
              <c:f>Sheet1!$A$2:$A$4</c:f>
              <c:strCache>
                <c:ptCount val="3"/>
                <c:pt idx="0">
                  <c:v>Category 1</c:v>
                </c:pt>
                <c:pt idx="1">
                  <c:v>Category 2</c:v>
                </c:pt>
                <c:pt idx="2">
                  <c:v>Category 3</c:v>
                </c:pt>
              </c:strCache>
            </c:strRef>
          </c:cat>
          <c:val>
            <c:numRef>
              <c:f>Sheet1!$D$2:$D$4</c:f>
              <c:numCache>
                <c:formatCode>General</c:formatCode>
                <c:ptCount val="3"/>
                <c:pt idx="0">
                  <c:v>3</c:v>
                </c:pt>
                <c:pt idx="1">
                  <c:v>2</c:v>
                </c:pt>
                <c:pt idx="2">
                  <c:v>3</c:v>
                </c:pt>
              </c:numCache>
            </c:numRef>
          </c:val>
        </c:ser>
        <c:dLbls>
          <c:showLegendKey val="0"/>
          <c:showVal val="0"/>
          <c:showCatName val="0"/>
          <c:showSerName val="0"/>
          <c:showPercent val="0"/>
          <c:showBubbleSize val="0"/>
        </c:dLbls>
        <c:gapWidth val="150"/>
        <c:overlap val="100"/>
        <c:axId val="182218752"/>
        <c:axId val="182220288"/>
      </c:barChart>
      <c:catAx>
        <c:axId val="182218752"/>
        <c:scaling>
          <c:orientation val="minMax"/>
        </c:scaling>
        <c:delete val="1"/>
        <c:axPos val="l"/>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82220288"/>
        <c:crosses val="autoZero"/>
        <c:auto val="1"/>
        <c:lblAlgn val="ctr"/>
        <c:lblOffset val="100"/>
        <c:noMultiLvlLbl val="0"/>
      </c:catAx>
      <c:valAx>
        <c:axId val="182220288"/>
        <c:scaling>
          <c:orientation val="minMax"/>
        </c:scaling>
        <c:delete val="1"/>
        <c:axPos val="b"/>
        <c:numFmt formatCode="0%"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82218752"/>
        <c:crosses val="autoZero"/>
        <c:crossBetween val="between"/>
      </c:valAx>
      <c:spPr>
        <a:noFill/>
        <a:ln w="25400">
          <a:noFill/>
        </a:ln>
      </c:spPr>
    </c:plotArea>
    <c:plotVisOnly val="1"/>
    <c:dispBlanksAs val="gap"/>
    <c:showDLblsOverMax val="0"/>
  </c:chart>
  <c:txPr>
    <a:bodyPr/>
    <a:lstStyle/>
    <a:p>
      <a:pPr>
        <a:defRPr lang="zh-CN" sz="1800"/>
      </a:pP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rgbClr val="0E7FB7"/>
              </a:solidFill>
            </c:spPr>
          </c:dPt>
          <c:dPt>
            <c:idx val="1"/>
            <c:bubble3D val="0"/>
            <c:spPr>
              <a:solidFill>
                <a:srgbClr val="45C1A4"/>
              </a:solidFill>
            </c:spPr>
          </c:dPt>
          <c:dPt>
            <c:idx val="2"/>
            <c:bubble3D val="0"/>
            <c:spPr>
              <a:solidFill>
                <a:srgbClr val="4BACC6"/>
              </a:solidFill>
            </c:spPr>
          </c:dPt>
          <c:dPt>
            <c:idx val="3"/>
            <c:bubble3D val="0"/>
            <c:spPr>
              <a:solidFill>
                <a:srgbClr val="B9D51F"/>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3</c:v>
                </c:pt>
                <c:pt idx="1">
                  <c:v>3</c:v>
                </c:pt>
                <c:pt idx="2">
                  <c:v>3</c:v>
                </c:pt>
                <c:pt idx="3">
                  <c:v>3</c:v>
                </c:pt>
              </c:numCache>
            </c:numRef>
          </c:val>
        </c:ser>
        <c:dLbls>
          <c:showLegendKey val="0"/>
          <c:showVal val="0"/>
          <c:showCatName val="0"/>
          <c:showSerName val="0"/>
          <c:showPercent val="0"/>
          <c:showBubbleSize val="0"/>
          <c:showLeaderLines val="1"/>
        </c:dLbls>
        <c:firstSliceAng val="0"/>
        <c:holeSize val="54"/>
      </c:doughnutChart>
    </c:plotArea>
    <c:plotVisOnly val="1"/>
    <c:dispBlanksAs val="gap"/>
    <c:showDLblsOverMax val="0"/>
  </c:chart>
  <c:txPr>
    <a:bodyPr/>
    <a:lstStyle/>
    <a:p>
      <a:pPr>
        <a:defRPr lang="zh-CN" sz="1800"/>
      </a:pP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0.35</c:v>
                </c:pt>
                <c:pt idx="1">
                  <c:v>0.65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0.55</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0.85</c:v>
                </c:pt>
                <c:pt idx="1">
                  <c:v>0.15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0.3</c:v>
                </c:pt>
                <c:pt idx="1">
                  <c:v>0.7</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rgbClr val="0E7FB7"/>
            </a:solidFill>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Sheet1!$B$2:$B$6</c:f>
              <c:numCache>
                <c:formatCode>General</c:formatCode>
                <c:ptCount val="5"/>
                <c:pt idx="0">
                  <c:v>28</c:v>
                </c:pt>
                <c:pt idx="1">
                  <c:v>30</c:v>
                </c:pt>
                <c:pt idx="2">
                  <c:v>25</c:v>
                </c:pt>
                <c:pt idx="3">
                  <c:v>30</c:v>
                </c:pt>
                <c:pt idx="4">
                  <c:v>32</c:v>
                </c:pt>
              </c:numCache>
            </c:numRef>
          </c:val>
        </c:ser>
        <c:ser>
          <c:idx val="1"/>
          <c:order val="1"/>
          <c:tx>
            <c:strRef>
              <c:f>Sheet1!$C$1</c:f>
              <c:strCache>
                <c:ptCount val="1"/>
                <c:pt idx="0">
                  <c:v>Series 2</c:v>
                </c:pt>
              </c:strCache>
            </c:strRef>
          </c:tx>
          <c:spPr>
            <a:solidFill>
              <a:srgbClr val="45C1A4"/>
            </a:solidFill>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Sheet1!$C$2:$C$6</c:f>
              <c:numCache>
                <c:formatCode>General</c:formatCode>
                <c:ptCount val="5"/>
                <c:pt idx="0">
                  <c:v>22</c:v>
                </c:pt>
                <c:pt idx="1">
                  <c:v>18</c:v>
                </c:pt>
                <c:pt idx="2">
                  <c:v>20</c:v>
                </c:pt>
                <c:pt idx="3">
                  <c:v>21</c:v>
                </c:pt>
                <c:pt idx="4">
                  <c:v>28</c:v>
                </c:pt>
              </c:numCache>
            </c:numRef>
          </c:val>
        </c:ser>
        <c:ser>
          <c:idx val="2"/>
          <c:order val="2"/>
          <c:tx>
            <c:strRef>
              <c:f>Sheet1!$D$1</c:f>
              <c:strCache>
                <c:ptCount val="1"/>
                <c:pt idx="0">
                  <c:v>Series 12</c:v>
                </c:pt>
              </c:strCache>
            </c:strRef>
          </c:tx>
          <c:spPr>
            <a:solidFill>
              <a:srgbClr val="4BACC6"/>
            </a:solidFill>
            <a:ln w="25400">
              <a:noFill/>
            </a:ln>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Sheet1!$D$2:$D$6</c:f>
              <c:numCache>
                <c:formatCode>General</c:formatCode>
                <c:ptCount val="5"/>
                <c:pt idx="0">
                  <c:v>15</c:v>
                </c:pt>
                <c:pt idx="1">
                  <c:v>15</c:v>
                </c:pt>
                <c:pt idx="2">
                  <c:v>15</c:v>
                </c:pt>
                <c:pt idx="3">
                  <c:v>19</c:v>
                </c:pt>
                <c:pt idx="4">
                  <c:v>18</c:v>
                </c:pt>
              </c:numCache>
            </c:numRef>
          </c:val>
        </c:ser>
        <c:ser>
          <c:idx val="3"/>
          <c:order val="3"/>
          <c:tx>
            <c:strRef>
              <c:f>Sheet1!$E$1</c:f>
              <c:strCache>
                <c:ptCount val="1"/>
                <c:pt idx="0">
                  <c:v>Series 23</c:v>
                </c:pt>
              </c:strCache>
            </c:strRef>
          </c:tx>
          <c:spPr>
            <a:solidFill>
              <a:srgbClr val="B9D51F"/>
            </a:solidFill>
            <a:ln w="25400">
              <a:noFill/>
            </a:ln>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Sheet1!$E$2:$E$6</c:f>
              <c:numCache>
                <c:formatCode>General</c:formatCode>
                <c:ptCount val="5"/>
                <c:pt idx="0">
                  <c:v>20</c:v>
                </c:pt>
                <c:pt idx="1">
                  <c:v>12</c:v>
                </c:pt>
                <c:pt idx="2">
                  <c:v>12</c:v>
                </c:pt>
                <c:pt idx="3">
                  <c:v>9</c:v>
                </c:pt>
                <c:pt idx="4">
                  <c:v>11</c:v>
                </c:pt>
              </c:numCache>
            </c:numRef>
          </c:val>
        </c:ser>
        <c:dLbls>
          <c:showLegendKey val="0"/>
          <c:showVal val="0"/>
          <c:showCatName val="0"/>
          <c:showSerName val="0"/>
          <c:showPercent val="0"/>
          <c:showBubbleSize val="0"/>
        </c:dLbls>
        <c:axId val="174432640"/>
        <c:axId val="174434176"/>
      </c:areaChart>
      <c:dateAx>
        <c:axId val="174432640"/>
        <c:scaling>
          <c:orientation val="minMax"/>
        </c:scaling>
        <c:delete val="1"/>
        <c:axPos val="b"/>
        <c:numFmt formatCode="m/d/yyyy"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74434176"/>
        <c:crosses val="autoZero"/>
        <c:auto val="1"/>
        <c:lblOffset val="100"/>
        <c:baseTimeUnit val="days"/>
      </c:dateAx>
      <c:valAx>
        <c:axId val="17443417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74432640"/>
        <c:crosses val="autoZero"/>
        <c:crossBetween val="midCat"/>
      </c:valAx>
    </c:plotArea>
    <c:plotVisOnly val="1"/>
    <c:dispBlanksAs val="zero"/>
    <c:showDLblsOverMax val="0"/>
  </c:chart>
  <c:txPr>
    <a:bodyPr/>
    <a:lstStyle/>
    <a:p>
      <a:pPr>
        <a:defRPr lang="zh-CN" sz="1800"/>
      </a:pP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dLbls>
            <c:delete val="1"/>
          </c:dLbls>
          <c:cat>
            <c:numRef>
              <c:f>Sheet1!$A$2:$A$4</c:f>
              <c:numCache>
                <c:formatCode>General</c:formatCode>
                <c:ptCount val="3"/>
                <c:pt idx="0">
                  <c:v>2011</c:v>
                </c:pt>
                <c:pt idx="1">
                  <c:v>2012</c:v>
                </c:pt>
                <c:pt idx="2">
                  <c:v>2013</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rgbClr val="4BACC6"/>
            </a:solidFill>
          </c:spPr>
          <c:invertIfNegative val="0"/>
          <c:dLbls>
            <c:delete val="1"/>
          </c:dLbls>
          <c:cat>
            <c:numRef>
              <c:f>Sheet1!$A$2:$A$4</c:f>
              <c:numCache>
                <c:formatCode>General</c:formatCode>
                <c:ptCount val="3"/>
                <c:pt idx="0">
                  <c:v>2011</c:v>
                </c:pt>
                <c:pt idx="1">
                  <c:v>2012</c:v>
                </c:pt>
                <c:pt idx="2">
                  <c:v>2013</c:v>
                </c:pt>
              </c:numCache>
            </c:numRef>
          </c:cat>
          <c:val>
            <c:numRef>
              <c:f>Sheet1!$C$2:$C$4</c:f>
              <c:numCache>
                <c:formatCode>General</c:formatCode>
                <c:ptCount val="3"/>
                <c:pt idx="0">
                  <c:v>2.4</c:v>
                </c:pt>
                <c:pt idx="1">
                  <c:v>4.4</c:v>
                </c:pt>
                <c:pt idx="2">
                  <c:v>1.8</c:v>
                </c:pt>
              </c:numCache>
            </c:numRef>
          </c:val>
        </c:ser>
        <c:ser>
          <c:idx val="2"/>
          <c:order val="2"/>
          <c:tx>
            <c:strRef>
              <c:f>Sheet1!$D$1</c:f>
              <c:strCache>
                <c:ptCount val="1"/>
                <c:pt idx="0">
                  <c:v>Series 3</c:v>
                </c:pt>
              </c:strCache>
            </c:strRef>
          </c:tx>
          <c:spPr>
            <a:solidFill>
              <a:srgbClr val="B9D51F"/>
            </a:solidFill>
          </c:spPr>
          <c:invertIfNegative val="0"/>
          <c:dLbls>
            <c:delete val="1"/>
          </c:dLbls>
          <c:cat>
            <c:numRef>
              <c:f>Sheet1!$A$2:$A$4</c:f>
              <c:numCache>
                <c:formatCode>General</c:formatCode>
                <c:ptCount val="3"/>
                <c:pt idx="0">
                  <c:v>2011</c:v>
                </c:pt>
                <c:pt idx="1">
                  <c:v>2012</c:v>
                </c:pt>
                <c:pt idx="2">
                  <c:v>2013</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50"/>
        <c:axId val="196158208"/>
        <c:axId val="196159744"/>
      </c:barChart>
      <c:catAx>
        <c:axId val="196158208"/>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196159744"/>
        <c:crosses val="autoZero"/>
        <c:auto val="1"/>
        <c:lblAlgn val="ctr"/>
        <c:lblOffset val="100"/>
        <c:noMultiLvlLbl val="0"/>
      </c:catAx>
      <c:valAx>
        <c:axId val="196159744"/>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96158208"/>
        <c:crosses val="autoZero"/>
        <c:crossBetween val="between"/>
      </c:valAx>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ndard"/>
        <c:varyColors val="0"/>
        <c:ser>
          <c:idx val="0"/>
          <c:order val="0"/>
          <c:tx>
            <c:strRef>
              <c:f>Sheet1!$B$1</c:f>
              <c:strCache>
                <c:ptCount val="1"/>
                <c:pt idx="0">
                  <c:v>Series 1</c:v>
                </c:pt>
              </c:strCache>
            </c:strRef>
          </c:tx>
          <c:spPr>
            <a:solidFill>
              <a:srgbClr val="B9D51F"/>
            </a:solidFill>
          </c:spPr>
          <c:invertIfNegative val="0"/>
          <c:dLbls>
            <c:delete val="1"/>
          </c:dLbls>
          <c:cat>
            <c:numRef>
              <c:f>Sheet1!$A$2:$A$5</c:f>
              <c:numCache>
                <c:formatCode>General</c:formatCode>
                <c:ptCount val="4"/>
                <c:pt idx="0">
                  <c:v>2011</c:v>
                </c:pt>
                <c:pt idx="1">
                  <c:v>2012</c:v>
                </c:pt>
                <c:pt idx="2">
                  <c:v>2013</c:v>
                </c:pt>
                <c:pt idx="3">
                  <c:v>2014</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rgbClr val="45C1A4"/>
            </a:solidFill>
          </c:spPr>
          <c:invertIfNegative val="0"/>
          <c:dLbls>
            <c:delete val="1"/>
          </c:dLbls>
          <c:cat>
            <c:numRef>
              <c:f>Sheet1!$A$2:$A$5</c:f>
              <c:numCache>
                <c:formatCode>General</c:formatCode>
                <c:ptCount val="4"/>
                <c:pt idx="0">
                  <c:v>2011</c:v>
                </c:pt>
                <c:pt idx="1">
                  <c:v>2012</c:v>
                </c:pt>
                <c:pt idx="2">
                  <c:v>2013</c:v>
                </c:pt>
                <c:pt idx="3">
                  <c:v>2014</c:v>
                </c:pt>
              </c:numCache>
            </c:num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rgbClr val="0E7FB7"/>
            </a:solidFill>
          </c:spPr>
          <c:invertIfNegative val="0"/>
          <c:dLbls>
            <c:delete val="1"/>
          </c:dLbls>
          <c:cat>
            <c:numRef>
              <c:f>Sheet1!$A$2:$A$5</c:f>
              <c:numCache>
                <c:formatCode>General</c:formatCode>
                <c:ptCount val="4"/>
                <c:pt idx="0">
                  <c:v>2011</c:v>
                </c:pt>
                <c:pt idx="1">
                  <c:v>2012</c:v>
                </c:pt>
                <c:pt idx="2">
                  <c:v>2013</c:v>
                </c:pt>
                <c:pt idx="3">
                  <c:v>2014</c:v>
                </c:pt>
              </c:numCache>
            </c:num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50"/>
        <c:axId val="197933696"/>
        <c:axId val="197939584"/>
      </c:barChart>
      <c:catAx>
        <c:axId val="19793369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197939584"/>
        <c:crosses val="autoZero"/>
        <c:auto val="1"/>
        <c:lblAlgn val="ctr"/>
        <c:lblOffset val="100"/>
        <c:noMultiLvlLbl val="0"/>
      </c:catAx>
      <c:valAx>
        <c:axId val="197939584"/>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97933696"/>
        <c:crosses val="autoZero"/>
        <c:crossBetween val="between"/>
      </c:valAx>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45C1A4"/>
              </a:solidFill>
            </c:spPr>
          </c:dPt>
          <c:dLbls>
            <c:delete val="1"/>
          </c:dLbls>
          <c:cat>
            <c:strRef>
              <c:f>Sheet1!$A$2:$A$3</c:f>
              <c:strCache>
                <c:ptCount val="2"/>
                <c:pt idx="0">
                  <c:v>1st Qtr</c:v>
                </c:pt>
                <c:pt idx="1">
                  <c:v>2nd Qtr</c:v>
                </c:pt>
              </c:strCache>
            </c:strRef>
          </c:cat>
          <c:val>
            <c:numRef>
              <c:f>Sheet1!$B$2:$B$3</c:f>
              <c:numCache>
                <c:formatCode>General</c:formatCode>
                <c:ptCount val="2"/>
                <c:pt idx="0">
                  <c:v>8.2</c:v>
                </c:pt>
                <c:pt idx="1">
                  <c:v>3.2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North America</c:v>
                </c:pt>
              </c:strCache>
            </c:strRef>
          </c:cat>
          <c:val>
            <c:numRef>
              <c:f>Sheet1!$B$2</c:f>
              <c:numCache>
                <c:formatCode>General</c:formatCode>
                <c:ptCount val="1"/>
                <c:pt idx="0">
                  <c:v>8</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North America</c:v>
                </c:pt>
              </c:strCache>
            </c:strRef>
          </c:cat>
          <c:val>
            <c:numRef>
              <c:f>Sheet1!$C$2</c:f>
              <c:numCache>
                <c:formatCode>General</c:formatCode>
                <c:ptCount val="1"/>
                <c:pt idx="0">
                  <c:v>7</c:v>
                </c:pt>
              </c:numCache>
            </c:numRef>
          </c:val>
        </c:ser>
        <c:dLbls>
          <c:showLegendKey val="0"/>
          <c:showVal val="0"/>
          <c:showCatName val="0"/>
          <c:showSerName val="0"/>
          <c:showPercent val="0"/>
          <c:showBubbleSize val="0"/>
        </c:dLbls>
        <c:gapWidth val="150"/>
        <c:axId val="240916352"/>
        <c:axId val="240917888"/>
      </c:barChart>
      <c:catAx>
        <c:axId val="240916352"/>
        <c:scaling>
          <c:orientation val="minMax"/>
        </c:scaling>
        <c:delete val="0"/>
        <c:axPos val="b"/>
        <c:majorTickMark val="out"/>
        <c:minorTickMark val="none"/>
        <c:tickLblPos val="nextTo"/>
        <c:txPr>
          <a:bodyPr rot="-60000000" spcFirstLastPara="0" vertOverflow="ellipsis" vert="horz" wrap="square" anchor="ctr" anchorCtr="1"/>
          <a:lstStyle/>
          <a:p>
            <a:pPr>
              <a:defRPr lang="zh-CN" sz="900" b="1" i="0" u="none" strike="noStrike" kern="1200" baseline="0">
                <a:solidFill>
                  <a:schemeClr val="bg1"/>
                </a:solidFill>
                <a:latin typeface="Open Sans" pitchFamily="34" charset="0"/>
                <a:ea typeface="Open Sans" pitchFamily="34" charset="0"/>
                <a:cs typeface="Open Sans" pitchFamily="34" charset="0"/>
              </a:defRPr>
            </a:pPr>
          </a:p>
        </c:txPr>
        <c:crossAx val="240917888"/>
        <c:crosses val="autoZero"/>
        <c:auto val="1"/>
        <c:lblAlgn val="ctr"/>
        <c:lblOffset val="100"/>
        <c:noMultiLvlLbl val="0"/>
      </c:catAx>
      <c:valAx>
        <c:axId val="240917888"/>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4091635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Asia</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Asia</c:v>
                </c:pt>
              </c:strCache>
            </c:strRef>
          </c:cat>
          <c:val>
            <c:numRef>
              <c:f>Sheet1!$C$2</c:f>
              <c:numCache>
                <c:formatCode>General</c:formatCode>
                <c:ptCount val="1"/>
                <c:pt idx="0">
                  <c:v>2.4</c:v>
                </c:pt>
              </c:numCache>
            </c:numRef>
          </c:val>
        </c:ser>
        <c:dLbls>
          <c:showLegendKey val="0"/>
          <c:showVal val="0"/>
          <c:showCatName val="0"/>
          <c:showSerName val="0"/>
          <c:showPercent val="0"/>
          <c:showBubbleSize val="0"/>
        </c:dLbls>
        <c:gapWidth val="150"/>
        <c:axId val="240975232"/>
        <c:axId val="240657536"/>
      </c:barChart>
      <c:catAx>
        <c:axId val="240975232"/>
        <c:scaling>
          <c:orientation val="minMax"/>
        </c:scaling>
        <c:delete val="0"/>
        <c:axPos val="b"/>
        <c:majorTickMark val="out"/>
        <c:minorTickMark val="none"/>
        <c:tickLblPos val="nextTo"/>
        <c:txPr>
          <a:bodyPr rot="-60000000" spcFirstLastPara="0" vertOverflow="ellipsis" vert="horz" wrap="square" anchor="ctr" anchorCtr="1"/>
          <a:lstStyle/>
          <a:p>
            <a:pPr>
              <a:defRPr lang="zh-CN" sz="1050" b="1" i="0" u="none" strike="noStrike" kern="1200" baseline="0">
                <a:solidFill>
                  <a:schemeClr val="bg1"/>
                </a:solidFill>
                <a:latin typeface="Open Sans" pitchFamily="34" charset="0"/>
                <a:ea typeface="Open Sans" pitchFamily="34" charset="0"/>
                <a:cs typeface="Open Sans" pitchFamily="34" charset="0"/>
              </a:defRPr>
            </a:pPr>
          </a:p>
        </c:txPr>
        <c:crossAx val="240657536"/>
        <c:crosses val="autoZero"/>
        <c:auto val="1"/>
        <c:lblAlgn val="ctr"/>
        <c:lblOffset val="100"/>
        <c:noMultiLvlLbl val="0"/>
      </c:catAx>
      <c:valAx>
        <c:axId val="24065753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4097523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South America</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South America</c:v>
                </c:pt>
              </c:strCache>
            </c:strRef>
          </c:cat>
          <c:val>
            <c:numRef>
              <c:f>Sheet1!$C$2</c:f>
              <c:numCache>
                <c:formatCode>General</c:formatCode>
                <c:ptCount val="1"/>
                <c:pt idx="0">
                  <c:v>2.4</c:v>
                </c:pt>
              </c:numCache>
            </c:numRef>
          </c:val>
        </c:ser>
        <c:dLbls>
          <c:showLegendKey val="0"/>
          <c:showVal val="0"/>
          <c:showCatName val="0"/>
          <c:showSerName val="0"/>
          <c:showPercent val="0"/>
          <c:showBubbleSize val="0"/>
        </c:dLbls>
        <c:gapWidth val="150"/>
        <c:axId val="240673920"/>
        <c:axId val="240675456"/>
      </c:barChart>
      <c:catAx>
        <c:axId val="240673920"/>
        <c:scaling>
          <c:orientation val="minMax"/>
        </c:scaling>
        <c:delete val="0"/>
        <c:axPos val="b"/>
        <c:majorTickMark val="out"/>
        <c:minorTickMark val="none"/>
        <c:tickLblPos val="nextTo"/>
        <c:txPr>
          <a:bodyPr rot="-60000000" spcFirstLastPara="0" vertOverflow="ellipsis" vert="horz" wrap="square" anchor="ctr" anchorCtr="1"/>
          <a:lstStyle/>
          <a:p>
            <a:pPr>
              <a:defRPr lang="zh-CN" sz="900" b="1" i="0" u="none" strike="noStrike" kern="1200" baseline="0">
                <a:solidFill>
                  <a:schemeClr val="bg1"/>
                </a:solidFill>
                <a:latin typeface="Open Sans" pitchFamily="34" charset="0"/>
                <a:ea typeface="Open Sans" pitchFamily="34" charset="0"/>
                <a:cs typeface="Open Sans" pitchFamily="34" charset="0"/>
              </a:defRPr>
            </a:pPr>
          </a:p>
        </c:txPr>
        <c:crossAx val="240675456"/>
        <c:crosses val="autoZero"/>
        <c:auto val="1"/>
        <c:lblAlgn val="ctr"/>
        <c:lblOffset val="100"/>
        <c:noMultiLvlLbl val="0"/>
      </c:catAx>
      <c:valAx>
        <c:axId val="24067545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40673920"/>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Africa</c:v>
                </c:pt>
              </c:strCache>
            </c:strRef>
          </c:cat>
          <c:val>
            <c:numRef>
              <c:f>Sheet1!$B$2</c:f>
              <c:numCache>
                <c:formatCode>General</c:formatCode>
                <c:ptCount val="1"/>
                <c:pt idx="0">
                  <c:v>3</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Africa</c:v>
                </c:pt>
              </c:strCache>
            </c:strRef>
          </c:cat>
          <c:val>
            <c:numRef>
              <c:f>Sheet1!$C$2</c:f>
              <c:numCache>
                <c:formatCode>General</c:formatCode>
                <c:ptCount val="1"/>
                <c:pt idx="0">
                  <c:v>8</c:v>
                </c:pt>
              </c:numCache>
            </c:numRef>
          </c:val>
        </c:ser>
        <c:dLbls>
          <c:showLegendKey val="0"/>
          <c:showVal val="0"/>
          <c:showCatName val="0"/>
          <c:showSerName val="0"/>
          <c:showPercent val="0"/>
          <c:showBubbleSize val="0"/>
        </c:dLbls>
        <c:gapWidth val="150"/>
        <c:axId val="240700032"/>
        <c:axId val="240701824"/>
      </c:barChart>
      <c:catAx>
        <c:axId val="240700032"/>
        <c:scaling>
          <c:orientation val="minMax"/>
        </c:scaling>
        <c:delete val="0"/>
        <c:axPos val="b"/>
        <c:majorTickMark val="out"/>
        <c:minorTickMark val="none"/>
        <c:tickLblPos val="nextTo"/>
        <c:txPr>
          <a:bodyPr rot="-60000000" spcFirstLastPara="0" vertOverflow="ellipsis" vert="horz" wrap="square" anchor="ctr" anchorCtr="1"/>
          <a:lstStyle/>
          <a:p>
            <a:pPr>
              <a:defRPr lang="zh-CN" sz="1050" b="1" i="0" u="none" strike="noStrike" kern="1200" baseline="0">
                <a:solidFill>
                  <a:schemeClr val="bg1"/>
                </a:solidFill>
                <a:latin typeface="Open Sans" pitchFamily="34" charset="0"/>
                <a:ea typeface="Open Sans" pitchFamily="34" charset="0"/>
                <a:cs typeface="Open Sans" pitchFamily="34" charset="0"/>
              </a:defRPr>
            </a:pPr>
          </a:p>
        </c:txPr>
        <c:crossAx val="240701824"/>
        <c:crosses val="autoZero"/>
        <c:auto val="1"/>
        <c:lblAlgn val="ctr"/>
        <c:lblOffset val="100"/>
        <c:noMultiLvlLbl val="0"/>
      </c:catAx>
      <c:valAx>
        <c:axId val="240701824"/>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4070003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Australia</c:v>
                </c:pt>
              </c:strCache>
            </c:strRef>
          </c:cat>
          <c:val>
            <c:numRef>
              <c:f>Sheet1!$B$2</c:f>
              <c:numCache>
                <c:formatCode>General</c:formatCode>
                <c:ptCount val="1"/>
                <c:pt idx="0">
                  <c:v>5</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Australia</c:v>
                </c:pt>
              </c:strCache>
            </c:strRef>
          </c:cat>
          <c:val>
            <c:numRef>
              <c:f>Sheet1!$C$2</c:f>
              <c:numCache>
                <c:formatCode>General</c:formatCode>
                <c:ptCount val="1"/>
                <c:pt idx="0">
                  <c:v>9</c:v>
                </c:pt>
              </c:numCache>
            </c:numRef>
          </c:val>
        </c:ser>
        <c:dLbls>
          <c:showLegendKey val="0"/>
          <c:showVal val="0"/>
          <c:showCatName val="0"/>
          <c:showSerName val="0"/>
          <c:showPercent val="0"/>
          <c:showBubbleSize val="0"/>
        </c:dLbls>
        <c:gapWidth val="150"/>
        <c:axId val="240767360"/>
        <c:axId val="240768896"/>
      </c:barChart>
      <c:catAx>
        <c:axId val="240767360"/>
        <c:scaling>
          <c:orientation val="minMax"/>
        </c:scaling>
        <c:delete val="0"/>
        <c:axPos val="b"/>
        <c:majorTickMark val="out"/>
        <c:minorTickMark val="none"/>
        <c:tickLblPos val="nextTo"/>
        <c:txPr>
          <a:bodyPr rot="-60000000" spcFirstLastPara="0" vertOverflow="ellipsis" vert="horz" wrap="square" anchor="ctr" anchorCtr="1"/>
          <a:lstStyle/>
          <a:p>
            <a:pPr>
              <a:defRPr lang="zh-CN" sz="1050" b="1" i="0" u="none" strike="noStrike" kern="1200" baseline="0">
                <a:solidFill>
                  <a:schemeClr val="bg1"/>
                </a:solidFill>
                <a:latin typeface="Open Sans" pitchFamily="34" charset="0"/>
                <a:ea typeface="Open Sans" pitchFamily="34" charset="0"/>
                <a:cs typeface="Open Sans" pitchFamily="34" charset="0"/>
              </a:defRPr>
            </a:pPr>
          </a:p>
        </c:txPr>
        <c:crossAx val="240768896"/>
        <c:crosses val="autoZero"/>
        <c:auto val="1"/>
        <c:lblAlgn val="ctr"/>
        <c:lblOffset val="100"/>
        <c:noMultiLvlLbl val="0"/>
      </c:catAx>
      <c:valAx>
        <c:axId val="24076889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40767360"/>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0.55</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0.35</c:v>
                </c:pt>
                <c:pt idx="1">
                  <c:v>0.65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B9D51F"/>
              </a:solidFill>
            </c:spPr>
          </c:dPt>
          <c:dLbls>
            <c:delete val="1"/>
          </c:dLbls>
          <c:cat>
            <c:strRef>
              <c:f>Sheet1!$A$2:$A$3</c:f>
              <c:strCache>
                <c:ptCount val="2"/>
                <c:pt idx="0">
                  <c:v>1st Qtr</c:v>
                </c:pt>
                <c:pt idx="1">
                  <c:v>2nd Qtr</c:v>
                </c:pt>
              </c:strCache>
            </c:strRef>
          </c:cat>
          <c:val>
            <c:numRef>
              <c:f>Sheet1!$B$2:$B$3</c:f>
              <c:numCache>
                <c:formatCode>General</c:formatCode>
                <c:ptCount val="2"/>
                <c:pt idx="0">
                  <c:v>8.2</c:v>
                </c:pt>
                <c:pt idx="1">
                  <c:v>3.2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0.89</c:v>
                </c:pt>
                <c:pt idx="1">
                  <c:v>0.11</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0.42</c:v>
                </c:pt>
                <c:pt idx="1">
                  <c:v>0.58</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0.94</c:v>
                </c:pt>
                <c:pt idx="1">
                  <c:v>0.06</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0.21</c:v>
                </c:pt>
                <c:pt idx="1">
                  <c:v>0.79</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rgbClr val="45C1A4"/>
            </a:solidFill>
          </c:spPr>
          <c:dLbls>
            <c:delete val="1"/>
          </c:dLbls>
          <c:cat>
            <c:numRef>
              <c:f>Sheet1!$A$2:$A$8</c:f>
              <c:numCache>
                <c:formatCode>General</c:formatCode>
                <c:ptCount val="7"/>
                <c:pt idx="0">
                  <c:v>2010</c:v>
                </c:pt>
                <c:pt idx="1">
                  <c:v>2011</c:v>
                </c:pt>
                <c:pt idx="2">
                  <c:v>2012</c:v>
                </c:pt>
                <c:pt idx="3">
                  <c:v>2013</c:v>
                </c:pt>
                <c:pt idx="4">
                  <c:v>2014</c:v>
                </c:pt>
                <c:pt idx="5">
                  <c:v>2015</c:v>
                </c:pt>
                <c:pt idx="6">
                  <c:v>2016</c:v>
                </c:pt>
              </c:numCache>
            </c:numRef>
          </c:cat>
          <c:val>
            <c:numRef>
              <c:f>Sheet1!$B$2:$B$8</c:f>
              <c:numCache>
                <c:formatCode>General</c:formatCode>
                <c:ptCount val="7"/>
                <c:pt idx="0">
                  <c:v>32</c:v>
                </c:pt>
                <c:pt idx="1">
                  <c:v>40</c:v>
                </c:pt>
                <c:pt idx="2">
                  <c:v>28</c:v>
                </c:pt>
                <c:pt idx="3">
                  <c:v>12</c:v>
                </c:pt>
                <c:pt idx="4">
                  <c:v>15</c:v>
                </c:pt>
                <c:pt idx="5">
                  <c:v>25</c:v>
                </c:pt>
                <c:pt idx="6">
                  <c:v>36</c:v>
                </c:pt>
              </c:numCache>
            </c:numRef>
          </c:val>
        </c:ser>
        <c:dLbls>
          <c:showLegendKey val="0"/>
          <c:showVal val="0"/>
          <c:showCatName val="0"/>
          <c:showSerName val="0"/>
          <c:showPercent val="0"/>
          <c:showBubbleSize val="0"/>
        </c:dLbls>
        <c:axId val="254657664"/>
        <c:axId val="254659200"/>
      </c:areaChart>
      <c:catAx>
        <c:axId val="254657664"/>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254659200"/>
        <c:crosses val="autoZero"/>
        <c:auto val="1"/>
        <c:lblAlgn val="ctr"/>
        <c:lblOffset val="100"/>
        <c:noMultiLvlLbl val="0"/>
      </c:catAx>
      <c:valAx>
        <c:axId val="25465920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54657664"/>
        <c:crosses val="autoZero"/>
        <c:crossBetween val="midCat"/>
      </c:valAx>
    </c:plotArea>
    <c:plotVisOnly val="1"/>
    <c:dispBlanksAs val="zero"/>
    <c:showDLblsOverMax val="0"/>
  </c:chart>
  <c:txPr>
    <a:bodyPr/>
    <a:lstStyle/>
    <a:p>
      <a:pPr>
        <a:defRPr lang="zh-CN" sz="1800"/>
      </a:pPr>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cmpd="sng" algn="ctr">
              <a:solidFill>
                <a:srgbClr val="4BACC6"/>
              </a:solidFill>
              <a:prstDash val="solid"/>
              <a:round/>
            </a:ln>
          </c:spPr>
          <c:marker>
            <c:spPr>
              <a:ln w="9525" cap="flat" cmpd="sng" algn="ctr">
                <a:solidFill>
                  <a:srgbClr val="4BACC6"/>
                </a:solidFill>
                <a:prstDash val="solid"/>
                <a:round/>
              </a:ln>
            </c:spPr>
          </c:marker>
          <c:dLbls>
            <c:delete val="1"/>
          </c:dLbls>
          <c:cat>
            <c:numRef>
              <c:f>Sheet1!$A$2:$A$7</c:f>
              <c:numCache>
                <c:formatCode>General</c:formatCode>
                <c:ptCount val="6"/>
                <c:pt idx="0">
                  <c:v>2010</c:v>
                </c:pt>
                <c:pt idx="1">
                  <c:v>2011</c:v>
                </c:pt>
                <c:pt idx="2">
                  <c:v>2012</c:v>
                </c:pt>
                <c:pt idx="3">
                  <c:v>2013</c:v>
                </c:pt>
                <c:pt idx="4">
                  <c:v>2014</c:v>
                </c:pt>
                <c:pt idx="5">
                  <c:v>2015</c:v>
                </c:pt>
              </c:numCache>
            </c:numRef>
          </c:cat>
          <c:val>
            <c:numRef>
              <c:f>Sheet1!$B$2:$B$7</c:f>
              <c:numCache>
                <c:formatCode>General</c:formatCode>
                <c:ptCount val="6"/>
                <c:pt idx="0">
                  <c:v>4</c:v>
                </c:pt>
                <c:pt idx="1">
                  <c:v>5</c:v>
                </c:pt>
                <c:pt idx="2">
                  <c:v>7</c:v>
                </c:pt>
                <c:pt idx="3">
                  <c:v>5</c:v>
                </c:pt>
                <c:pt idx="4">
                  <c:v>2</c:v>
                </c:pt>
                <c:pt idx="5">
                  <c:v>7</c:v>
                </c:pt>
              </c:numCache>
            </c:numRef>
          </c:val>
          <c:smooth val="0"/>
        </c:ser>
        <c:dLbls>
          <c:showLegendKey val="0"/>
          <c:showVal val="0"/>
          <c:showCatName val="0"/>
          <c:showSerName val="0"/>
          <c:showPercent val="0"/>
          <c:showBubbleSize val="0"/>
        </c:dLbls>
        <c:marker val="1"/>
        <c:smooth val="0"/>
        <c:axId val="255599360"/>
        <c:axId val="255601280"/>
      </c:lineChart>
      <c:catAx>
        <c:axId val="255599360"/>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1"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255601280"/>
        <c:crosses val="autoZero"/>
        <c:auto val="1"/>
        <c:lblAlgn val="ctr"/>
        <c:lblOffset val="100"/>
        <c:noMultiLvlLbl val="0"/>
      </c:catAx>
      <c:valAx>
        <c:axId val="255601280"/>
        <c:scaling>
          <c:orientation val="minMax"/>
        </c:scaling>
        <c:delete val="1"/>
        <c:axPos val="l"/>
        <c:majorGridlines/>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55599360"/>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rgbClr val="B9D51F">
                  <a:alpha val="65000"/>
                </a:srgbClr>
              </a:solidFill>
            </c:spPr>
          </c:dPt>
          <c:dPt>
            <c:idx val="2"/>
            <c:bubble3D val="0"/>
            <c:spPr>
              <a:solidFill>
                <a:srgbClr val="45C1A4"/>
              </a:solidFill>
            </c:spPr>
          </c:dPt>
          <c:dPt>
            <c:idx val="3"/>
            <c:bubble3D val="0"/>
            <c:spPr>
              <a:solidFill>
                <a:srgbClr val="4BACC6"/>
              </a:solidFill>
            </c:spPr>
          </c:dPt>
          <c:dPt>
            <c:idx val="4"/>
            <c:bubble3D val="0"/>
            <c:spPr>
              <a:solidFill>
                <a:srgbClr val="45C1A4"/>
              </a:solidFill>
            </c:spPr>
          </c:dPt>
          <c:dLbls>
            <c:delete val="1"/>
          </c:dLbls>
          <c:val>
            <c:numRef>
              <c:f>Sheet1!$A$2:$A$6</c:f>
              <c:numCache>
                <c:formatCode>0%</c:formatCode>
                <c:ptCount val="5"/>
                <c:pt idx="0">
                  <c:v>0.25</c:v>
                </c:pt>
                <c:pt idx="1">
                  <c:v>0.2</c:v>
                </c:pt>
                <c:pt idx="2">
                  <c:v>0.2</c:v>
                </c:pt>
                <c:pt idx="3">
                  <c:v>0.15</c:v>
                </c:pt>
                <c:pt idx="4">
                  <c:v>0.19</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spPr>
    <a:ln>
      <a:noFill/>
    </a:ln>
  </c:spPr>
  <c:txPr>
    <a:bodyPr/>
    <a:lstStyle/>
    <a:p>
      <a:pPr>
        <a:defRPr lang="zh-CN" sz="1800"/>
      </a:pPr>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BACC6"/>
              </a:solidFill>
            </c:spPr>
          </c:dPt>
          <c:dPt>
            <c:idx val="1"/>
            <c:bubble3D val="0"/>
            <c:spPr>
              <a:solidFill>
                <a:schemeClr val="bg1"/>
              </a:solidFill>
            </c:spPr>
          </c:dPt>
          <c:dLbls>
            <c:delete val="1"/>
          </c:dLbls>
          <c:cat>
            <c:strRef>
              <c:f>Sheet1!$A$2:$A$3</c:f>
              <c:strCache>
                <c:ptCount val="2"/>
                <c:pt idx="0">
                  <c:v>1st Qtr</c:v>
                </c:pt>
                <c:pt idx="1">
                  <c:v>2nd Qtr</c:v>
                </c:pt>
              </c:strCache>
            </c:strRef>
          </c:cat>
          <c:val>
            <c:numRef>
              <c:f>Sheet1!$B$2:$B$3</c:f>
              <c:numCache>
                <c:formatCode>General</c:formatCode>
                <c:ptCount val="2"/>
                <c:pt idx="0">
                  <c:v>7</c:v>
                </c:pt>
                <c:pt idx="1">
                  <c:v>3</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BACC6"/>
              </a:solidFill>
            </c:spPr>
          </c:dPt>
          <c:dPt>
            <c:idx val="1"/>
            <c:bubble3D val="0"/>
            <c:spPr>
              <a:solidFill>
                <a:schemeClr val="bg1"/>
              </a:solidFill>
            </c:spPr>
          </c:dPt>
          <c:dLbls>
            <c:delete val="1"/>
          </c:dLbls>
          <c:cat>
            <c:strRef>
              <c:f>Sheet1!$A$2:$A$3</c:f>
              <c:strCache>
                <c:ptCount val="2"/>
                <c:pt idx="0">
                  <c:v>1st Qtr</c:v>
                </c:pt>
                <c:pt idx="1">
                  <c:v>2nd Qtr</c:v>
                </c:pt>
              </c:strCache>
            </c:strRef>
          </c:cat>
          <c:val>
            <c:numRef>
              <c:f>Sheet1!$B$2:$B$3</c:f>
              <c:numCache>
                <c:formatCode>General</c:formatCode>
                <c:ptCount val="2"/>
                <c:pt idx="0">
                  <c:v>8</c:v>
                </c:pt>
                <c:pt idx="1">
                  <c:v>3</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BACC6"/>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4.2</c:v>
                </c:pt>
                <c:pt idx="1">
                  <c:v>5.8</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B9D51F"/>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15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2.5</c:v>
                </c:pt>
                <c:pt idx="1">
                  <c:v>7.5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2</c:v>
                </c:pt>
                <c:pt idx="1">
                  <c:v>8</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12</c:v>
                </c:pt>
                <c:pt idx="1">
                  <c:v>88</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15</c:v>
                </c:pt>
                <c:pt idx="1">
                  <c:v>85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rgbClr val="0E7FB7"/>
              </a:solidFill>
            </c:spPr>
          </c:dPt>
          <c:dPt>
            <c:idx val="1"/>
            <c:bubble3D val="0"/>
            <c:spPr>
              <a:solidFill>
                <a:srgbClr val="4BACC6"/>
              </a:solidFill>
            </c:spPr>
          </c:dPt>
          <c:dPt>
            <c:idx val="2"/>
            <c:bubble3D val="0"/>
            <c:spPr>
              <a:solidFill>
                <a:srgbClr val="B9D51F"/>
              </a:solidFill>
            </c:spPr>
          </c:dPt>
          <c:dPt>
            <c:idx val="3"/>
            <c:bubble3D val="0"/>
            <c:spPr>
              <a:solidFill>
                <a:srgbClr val="45C1A4"/>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4</c:v>
                </c:pt>
                <c:pt idx="1">
                  <c:v>3</c:v>
                </c:pt>
                <c:pt idx="2">
                  <c:v>2</c:v>
                </c:pt>
                <c:pt idx="3">
                  <c:v>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45C1A4"/>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8</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45C1A4"/>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25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0.35</c:v>
                </c:pt>
                <c:pt idx="1">
                  <c:v>0.65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0.55</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alpha val="65000"/>
                </a:schemeClr>
              </a:solidFill>
            </c:spPr>
          </c:dPt>
          <c:dLbls>
            <c:delete val="1"/>
          </c:dLbls>
          <c:val>
            <c:numRef>
              <c:f>Sheet1!$A$2:$A$3</c:f>
              <c:numCache>
                <c:formatCode>0%</c:formatCode>
                <c:ptCount val="2"/>
                <c:pt idx="0">
                  <c:v>0.8</c:v>
                </c:pt>
                <c:pt idx="1">
                  <c:v>0.2</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BFB895B3-B8DB-4FC8-8996-A5D044278F5F}"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en-US"/>
        </a:p>
      </dgm:t>
    </dgm:pt>
    <dgm:pt modelId="{32B30ACC-D597-4781-8AAA-3863C7EBEDA5}">
      <dgm:prSet phldrT="[Text]"/>
      <dgm:spPr>
        <a:solidFill>
          <a:srgbClr val="4BACC6"/>
        </a:solidFill>
        <a:ln>
          <a:noFill/>
        </a:ln>
      </dgm:spPr>
      <dgm:t>
        <a:bodyPr/>
        <a:lstStyle/>
        <a:p>
          <a:endParaRPr lang="en-US"/>
        </a:p>
      </dgm:t>
    </dgm:pt>
    <dgm:pt modelId="{07319FB6-40BF-4CB4-96F4-1DBB46624D67}" cxnId="{151B53CB-8B70-4E23-B8CC-3896F1BDBF74}" type="parTrans">
      <dgm:prSet/>
      <dgm:spPr/>
      <dgm:t>
        <a:bodyPr/>
        <a:lstStyle/>
        <a:p>
          <a:endParaRPr lang="en-US"/>
        </a:p>
      </dgm:t>
    </dgm:pt>
    <dgm:pt modelId="{91D29F60-3D12-434A-9A0D-EF31AD465855}" cxnId="{151B53CB-8B70-4E23-B8CC-3896F1BDBF74}" type="sibTrans">
      <dgm:prSet/>
      <dgm:spPr/>
      <dgm:t>
        <a:bodyPr/>
        <a:lstStyle/>
        <a:p>
          <a:endParaRPr lang="en-US"/>
        </a:p>
      </dgm:t>
    </dgm:pt>
    <dgm:pt modelId="{B26B186E-311E-46E5-AED9-C62C97BD9D78}">
      <dgm:prSet phldrT="[Text]"/>
      <dgm:spPr>
        <a:solidFill>
          <a:srgbClr val="45C1A4"/>
        </a:solidFill>
        <a:ln>
          <a:noFill/>
        </a:ln>
      </dgm:spPr>
      <dgm:t>
        <a:bodyPr/>
        <a:lstStyle/>
        <a:p>
          <a:endParaRPr lang="en-US"/>
        </a:p>
      </dgm:t>
    </dgm:pt>
    <dgm:pt modelId="{F89143F5-D2C6-4943-A399-6B269127D7DB}" cxnId="{6FCB003A-BB2B-4DC1-9D50-95D1CE3AABDE}" type="parTrans">
      <dgm:prSet/>
      <dgm:spPr/>
      <dgm:t>
        <a:bodyPr/>
        <a:lstStyle/>
        <a:p>
          <a:endParaRPr lang="en-US"/>
        </a:p>
      </dgm:t>
    </dgm:pt>
    <dgm:pt modelId="{C4E15E16-D25B-445B-9568-C78B14FBE13D}" cxnId="{6FCB003A-BB2B-4DC1-9D50-95D1CE3AABDE}" type="sibTrans">
      <dgm:prSet/>
      <dgm:spPr/>
      <dgm:t>
        <a:bodyPr/>
        <a:lstStyle/>
        <a:p>
          <a:endParaRPr lang="en-US"/>
        </a:p>
      </dgm:t>
    </dgm:pt>
    <dgm:pt modelId="{CAABC44A-5E37-44CD-BB6C-0B4DABAB65E7}">
      <dgm:prSet phldrT="[Text]"/>
      <dgm:spPr>
        <a:solidFill>
          <a:srgbClr val="45C1A4"/>
        </a:solidFill>
        <a:ln>
          <a:noFill/>
        </a:ln>
      </dgm:spPr>
      <dgm:t>
        <a:bodyPr/>
        <a:lstStyle/>
        <a:p>
          <a:endParaRPr lang="en-US"/>
        </a:p>
      </dgm:t>
    </dgm:pt>
    <dgm:pt modelId="{DC371A64-B9A7-4FCF-A2E0-866160F21329}" cxnId="{FED8909D-34BF-447D-B24E-484E3581EBD0}" type="parTrans">
      <dgm:prSet/>
      <dgm:spPr/>
      <dgm:t>
        <a:bodyPr/>
        <a:lstStyle/>
        <a:p>
          <a:endParaRPr lang="en-US"/>
        </a:p>
      </dgm:t>
    </dgm:pt>
    <dgm:pt modelId="{8FDBEE83-B7F7-437F-AE82-CD9E66DB8CDC}" cxnId="{FED8909D-34BF-447D-B24E-484E3581EBD0}" type="sibTrans">
      <dgm:prSet/>
      <dgm:spPr/>
      <dgm:t>
        <a:bodyPr/>
        <a:lstStyle/>
        <a:p>
          <a:endParaRPr lang="en-US"/>
        </a:p>
      </dgm:t>
    </dgm:pt>
    <dgm:pt modelId="{E50A7F38-19F1-4905-9829-FF60C1F2CE0E}">
      <dgm:prSet phldrT="[Text]"/>
      <dgm:spPr>
        <a:solidFill>
          <a:srgbClr val="4BACC6"/>
        </a:solidFill>
        <a:ln>
          <a:noFill/>
        </a:ln>
      </dgm:spPr>
      <dgm:t>
        <a:bodyPr/>
        <a:lstStyle/>
        <a:p>
          <a:endParaRPr lang="en-US"/>
        </a:p>
      </dgm:t>
    </dgm:pt>
    <dgm:pt modelId="{2EA445C4-842C-4476-897D-172964B54938}" cxnId="{788B4866-78AE-44AE-A30F-9E16DDE56723}" type="parTrans">
      <dgm:prSet/>
      <dgm:spPr/>
      <dgm:t>
        <a:bodyPr/>
        <a:lstStyle/>
        <a:p>
          <a:endParaRPr lang="en-US"/>
        </a:p>
      </dgm:t>
    </dgm:pt>
    <dgm:pt modelId="{2B60E9F4-DC82-4247-B011-6ED298124374}" cxnId="{788B4866-78AE-44AE-A30F-9E16DDE56723}" type="sibTrans">
      <dgm:prSet/>
      <dgm:spPr/>
      <dgm:t>
        <a:bodyPr/>
        <a:lstStyle/>
        <a:p>
          <a:endParaRPr lang="en-US"/>
        </a:p>
      </dgm:t>
    </dgm:pt>
    <dgm:pt modelId="{92286CCE-6919-4887-8729-C67813033FFE}">
      <dgm:prSet phldrT="[Text]"/>
      <dgm:spPr>
        <a:solidFill>
          <a:srgbClr val="45C1A4"/>
        </a:solidFill>
        <a:ln>
          <a:noFill/>
        </a:ln>
      </dgm:spPr>
      <dgm:t>
        <a:bodyPr/>
        <a:lstStyle/>
        <a:p>
          <a:endParaRPr lang="en-US"/>
        </a:p>
      </dgm:t>
    </dgm:pt>
    <dgm:pt modelId="{D4B9D5A2-7C60-49F3-89E4-76C6804E3DB7}" cxnId="{771B68C9-C7FE-4CBA-A95D-9FBF40E28647}" type="sibTrans">
      <dgm:prSet/>
      <dgm:spPr/>
      <dgm:t>
        <a:bodyPr/>
        <a:lstStyle/>
        <a:p>
          <a:endParaRPr lang="en-US"/>
        </a:p>
      </dgm:t>
    </dgm:pt>
    <dgm:pt modelId="{C7198C4A-D0AF-49B8-9710-BA35FDEB6A97}" cxnId="{771B68C9-C7FE-4CBA-A95D-9FBF40E28647}" type="parTrans">
      <dgm:prSet/>
      <dgm:spPr/>
      <dgm:t>
        <a:bodyPr/>
        <a:lstStyle/>
        <a:p>
          <a:endParaRPr lang="en-US"/>
        </a:p>
      </dgm:t>
    </dgm:pt>
    <dgm:pt modelId="{08E14E02-2918-4355-9A39-DD22E265B0D8}">
      <dgm:prSet phldrT="[Text]"/>
      <dgm:spPr>
        <a:solidFill>
          <a:srgbClr val="4BACC6"/>
        </a:solidFill>
        <a:ln>
          <a:noFill/>
        </a:ln>
      </dgm:spPr>
      <dgm:t>
        <a:bodyPr/>
        <a:lstStyle/>
        <a:p>
          <a:endParaRPr lang="en-US"/>
        </a:p>
      </dgm:t>
    </dgm:pt>
    <dgm:pt modelId="{1D0BDFB4-E441-4702-8722-ECF6615DDB22}" cxnId="{E25C620C-6A4E-4003-B754-5D919A78F44F}" type="sibTrans">
      <dgm:prSet/>
      <dgm:spPr/>
      <dgm:t>
        <a:bodyPr/>
        <a:lstStyle/>
        <a:p>
          <a:endParaRPr lang="en-US"/>
        </a:p>
      </dgm:t>
    </dgm:pt>
    <dgm:pt modelId="{9526C023-3539-42A9-88EE-BA4469318402}" cxnId="{E25C620C-6A4E-4003-B754-5D919A78F44F}" type="parTrans">
      <dgm:prSet/>
      <dgm:spPr/>
      <dgm:t>
        <a:bodyPr/>
        <a:lstStyle/>
        <a:p>
          <a:endParaRPr lang="en-US"/>
        </a:p>
      </dgm:t>
    </dgm:pt>
    <dgm:pt modelId="{ACCBD341-A816-47EC-AA08-F229270BBEC4}" type="pres">
      <dgm:prSet presAssocID="{BFB895B3-B8DB-4FC8-8996-A5D044278F5F}" presName="cycle" presStyleCnt="0">
        <dgm:presLayoutVars>
          <dgm:dir/>
          <dgm:resizeHandles val="exact"/>
        </dgm:presLayoutVars>
      </dgm:prSet>
      <dgm:spPr/>
      <dgm:t>
        <a:bodyPr/>
        <a:lstStyle/>
        <a:p>
          <a:endParaRPr lang="en-US"/>
        </a:p>
      </dgm:t>
    </dgm:pt>
    <dgm:pt modelId="{546316D0-DD31-4161-9520-4D204431FD35}" type="pres">
      <dgm:prSet presAssocID="{32B30ACC-D597-4781-8AAA-3863C7EBEDA5}" presName="node" presStyleLbl="node1" presStyleIdx="0" presStyleCnt="6">
        <dgm:presLayoutVars>
          <dgm:bulletEnabled val="1"/>
        </dgm:presLayoutVars>
      </dgm:prSet>
      <dgm:spPr/>
      <dgm:t>
        <a:bodyPr/>
        <a:lstStyle/>
        <a:p>
          <a:endParaRPr lang="en-US"/>
        </a:p>
      </dgm:t>
    </dgm:pt>
    <dgm:pt modelId="{2D61FE22-999D-42E1-BF07-4489569886D1}" type="pres">
      <dgm:prSet presAssocID="{91D29F60-3D12-434A-9A0D-EF31AD465855}" presName="sibTrans" presStyleLbl="sibTrans2D1" presStyleIdx="0" presStyleCnt="6"/>
      <dgm:spPr/>
      <dgm:t>
        <a:bodyPr/>
        <a:lstStyle/>
        <a:p>
          <a:endParaRPr lang="en-US"/>
        </a:p>
      </dgm:t>
    </dgm:pt>
    <dgm:pt modelId="{DC6B631A-4E42-4614-932F-FF4B537F1413}" type="pres">
      <dgm:prSet presAssocID="{91D29F60-3D12-434A-9A0D-EF31AD465855}" presName="connectorText" presStyleLbl="sibTrans2D1" presStyleIdx="0" presStyleCnt="6"/>
      <dgm:spPr/>
      <dgm:t>
        <a:bodyPr/>
        <a:lstStyle/>
        <a:p>
          <a:endParaRPr lang="en-US"/>
        </a:p>
      </dgm:t>
    </dgm:pt>
    <dgm:pt modelId="{31F576E8-7573-4116-BDDB-2B0408671397}" type="pres">
      <dgm:prSet presAssocID="{92286CCE-6919-4887-8729-C67813033FFE}" presName="node" presStyleLbl="node1" presStyleIdx="1" presStyleCnt="6">
        <dgm:presLayoutVars>
          <dgm:bulletEnabled val="1"/>
        </dgm:presLayoutVars>
      </dgm:prSet>
      <dgm:spPr/>
      <dgm:t>
        <a:bodyPr/>
        <a:lstStyle/>
        <a:p>
          <a:endParaRPr lang="en-US"/>
        </a:p>
      </dgm:t>
    </dgm:pt>
    <dgm:pt modelId="{94F7A3D3-D580-49DD-9239-4B6D3F955E38}" type="pres">
      <dgm:prSet presAssocID="{D4B9D5A2-7C60-49F3-89E4-76C6804E3DB7}" presName="sibTrans" presStyleLbl="sibTrans2D1" presStyleIdx="1" presStyleCnt="6"/>
      <dgm:spPr/>
      <dgm:t>
        <a:bodyPr/>
        <a:lstStyle/>
        <a:p>
          <a:endParaRPr lang="en-US"/>
        </a:p>
      </dgm:t>
    </dgm:pt>
    <dgm:pt modelId="{1E22D39B-9778-42DE-A8CC-B27F5EEB6B7D}" type="pres">
      <dgm:prSet presAssocID="{D4B9D5A2-7C60-49F3-89E4-76C6804E3DB7}" presName="connectorText" presStyleLbl="sibTrans2D1" presStyleIdx="1" presStyleCnt="6"/>
      <dgm:spPr/>
      <dgm:t>
        <a:bodyPr/>
        <a:lstStyle/>
        <a:p>
          <a:endParaRPr lang="en-US"/>
        </a:p>
      </dgm:t>
    </dgm:pt>
    <dgm:pt modelId="{AFC3DA9B-0729-4B32-91AC-6293B0FA608A}" type="pres">
      <dgm:prSet presAssocID="{E50A7F38-19F1-4905-9829-FF60C1F2CE0E}" presName="node" presStyleLbl="node1" presStyleIdx="2" presStyleCnt="6">
        <dgm:presLayoutVars>
          <dgm:bulletEnabled val="1"/>
        </dgm:presLayoutVars>
      </dgm:prSet>
      <dgm:spPr/>
      <dgm:t>
        <a:bodyPr/>
        <a:lstStyle/>
        <a:p>
          <a:endParaRPr lang="en-US"/>
        </a:p>
      </dgm:t>
    </dgm:pt>
    <dgm:pt modelId="{ABF2F062-1B50-4DCD-9211-90EB623418C7}" type="pres">
      <dgm:prSet presAssocID="{2B60E9F4-DC82-4247-B011-6ED298124374}" presName="sibTrans" presStyleLbl="sibTrans2D1" presStyleIdx="2" presStyleCnt="6"/>
      <dgm:spPr/>
      <dgm:t>
        <a:bodyPr/>
        <a:lstStyle/>
        <a:p>
          <a:endParaRPr lang="en-US"/>
        </a:p>
      </dgm:t>
    </dgm:pt>
    <dgm:pt modelId="{FC4F2D13-4ADC-44F5-9165-743580E80D64}" type="pres">
      <dgm:prSet presAssocID="{2B60E9F4-DC82-4247-B011-6ED298124374}" presName="connectorText" presStyleLbl="sibTrans2D1" presStyleIdx="2" presStyleCnt="6"/>
      <dgm:spPr/>
      <dgm:t>
        <a:bodyPr/>
        <a:lstStyle/>
        <a:p>
          <a:endParaRPr lang="en-US"/>
        </a:p>
      </dgm:t>
    </dgm:pt>
    <dgm:pt modelId="{95D58A11-C3C2-4ED9-9075-7FEB0B3FBC65}" type="pres">
      <dgm:prSet presAssocID="{B26B186E-311E-46E5-AED9-C62C97BD9D78}" presName="node" presStyleLbl="node1" presStyleIdx="3" presStyleCnt="6">
        <dgm:presLayoutVars>
          <dgm:bulletEnabled val="1"/>
        </dgm:presLayoutVars>
      </dgm:prSet>
      <dgm:spPr/>
      <dgm:t>
        <a:bodyPr/>
        <a:lstStyle/>
        <a:p>
          <a:endParaRPr lang="en-US"/>
        </a:p>
      </dgm:t>
    </dgm:pt>
    <dgm:pt modelId="{E03B8DEC-7EC3-499D-A96B-BBDBFEE6FFDC}" type="pres">
      <dgm:prSet presAssocID="{C4E15E16-D25B-445B-9568-C78B14FBE13D}" presName="sibTrans" presStyleLbl="sibTrans2D1" presStyleIdx="3" presStyleCnt="6"/>
      <dgm:spPr/>
      <dgm:t>
        <a:bodyPr/>
        <a:lstStyle/>
        <a:p>
          <a:endParaRPr lang="en-US"/>
        </a:p>
      </dgm:t>
    </dgm:pt>
    <dgm:pt modelId="{260B1676-5311-4FC0-99BB-04383C8E6F26}" type="pres">
      <dgm:prSet presAssocID="{C4E15E16-D25B-445B-9568-C78B14FBE13D}" presName="connectorText" presStyleLbl="sibTrans2D1" presStyleIdx="3" presStyleCnt="6"/>
      <dgm:spPr/>
      <dgm:t>
        <a:bodyPr/>
        <a:lstStyle/>
        <a:p>
          <a:endParaRPr lang="en-US"/>
        </a:p>
      </dgm:t>
    </dgm:pt>
    <dgm:pt modelId="{E525589A-1555-4E9B-B2F2-67B66C8271A7}" type="pres">
      <dgm:prSet presAssocID="{08E14E02-2918-4355-9A39-DD22E265B0D8}" presName="node" presStyleLbl="node1" presStyleIdx="4" presStyleCnt="6">
        <dgm:presLayoutVars>
          <dgm:bulletEnabled val="1"/>
        </dgm:presLayoutVars>
      </dgm:prSet>
      <dgm:spPr/>
      <dgm:t>
        <a:bodyPr/>
        <a:lstStyle/>
        <a:p>
          <a:endParaRPr lang="en-US"/>
        </a:p>
      </dgm:t>
    </dgm:pt>
    <dgm:pt modelId="{A7799163-262B-403C-AF1F-A62DB14042B9}" type="pres">
      <dgm:prSet presAssocID="{1D0BDFB4-E441-4702-8722-ECF6615DDB22}" presName="sibTrans" presStyleLbl="sibTrans2D1" presStyleIdx="4" presStyleCnt="6"/>
      <dgm:spPr/>
      <dgm:t>
        <a:bodyPr/>
        <a:lstStyle/>
        <a:p>
          <a:endParaRPr lang="en-US"/>
        </a:p>
      </dgm:t>
    </dgm:pt>
    <dgm:pt modelId="{5E685DC9-BE38-4A99-AB2C-D8BA9A4EF63D}" type="pres">
      <dgm:prSet presAssocID="{1D0BDFB4-E441-4702-8722-ECF6615DDB22}" presName="connectorText" presStyleLbl="sibTrans2D1" presStyleIdx="4" presStyleCnt="6"/>
      <dgm:spPr/>
      <dgm:t>
        <a:bodyPr/>
        <a:lstStyle/>
        <a:p>
          <a:endParaRPr lang="en-US"/>
        </a:p>
      </dgm:t>
    </dgm:pt>
    <dgm:pt modelId="{AF86D873-A891-4954-92DA-2F1724225247}" type="pres">
      <dgm:prSet presAssocID="{CAABC44A-5E37-44CD-BB6C-0B4DABAB65E7}" presName="node" presStyleLbl="node1" presStyleIdx="5" presStyleCnt="6">
        <dgm:presLayoutVars>
          <dgm:bulletEnabled val="1"/>
        </dgm:presLayoutVars>
      </dgm:prSet>
      <dgm:spPr/>
      <dgm:t>
        <a:bodyPr/>
        <a:lstStyle/>
        <a:p>
          <a:endParaRPr lang="en-US"/>
        </a:p>
      </dgm:t>
    </dgm:pt>
    <dgm:pt modelId="{B9C3BF58-0E09-4701-B549-27C5F4F31424}" type="pres">
      <dgm:prSet presAssocID="{8FDBEE83-B7F7-437F-AE82-CD9E66DB8CDC}" presName="sibTrans" presStyleLbl="sibTrans2D1" presStyleIdx="5" presStyleCnt="6"/>
      <dgm:spPr/>
      <dgm:t>
        <a:bodyPr/>
        <a:lstStyle/>
        <a:p>
          <a:endParaRPr lang="en-US"/>
        </a:p>
      </dgm:t>
    </dgm:pt>
    <dgm:pt modelId="{14E4036F-035D-446A-A662-53B886E0D9DB}" type="pres">
      <dgm:prSet presAssocID="{8FDBEE83-B7F7-437F-AE82-CD9E66DB8CDC}" presName="connectorText" presStyleLbl="sibTrans2D1" presStyleIdx="5" presStyleCnt="6"/>
      <dgm:spPr/>
      <dgm:t>
        <a:bodyPr/>
        <a:lstStyle/>
        <a:p>
          <a:endParaRPr lang="en-US"/>
        </a:p>
      </dgm:t>
    </dgm:pt>
  </dgm:ptLst>
  <dgm:cxnLst>
    <dgm:cxn modelId="{1536C70D-E138-4480-B852-EE96209AAB89}" type="presOf" srcId="{C4E15E16-D25B-445B-9568-C78B14FBE13D}" destId="{E03B8DEC-7EC3-499D-A96B-BBDBFEE6FFDC}" srcOrd="0" destOrd="0" presId="urn:microsoft.com/office/officeart/2005/8/layout/cycle2"/>
    <dgm:cxn modelId="{72341164-1EDC-4EA1-8B4D-3F3B08E024A4}" type="presOf" srcId="{D4B9D5A2-7C60-49F3-89E4-76C6804E3DB7}" destId="{94F7A3D3-D580-49DD-9239-4B6D3F955E38}" srcOrd="0" destOrd="0" presId="urn:microsoft.com/office/officeart/2005/8/layout/cycle2"/>
    <dgm:cxn modelId="{07647E58-E014-4FEC-B05E-5160C3464DD6}" type="presOf" srcId="{92286CCE-6919-4887-8729-C67813033FFE}" destId="{31F576E8-7573-4116-BDDB-2B0408671397}" srcOrd="0" destOrd="0" presId="urn:microsoft.com/office/officeart/2005/8/layout/cycle2"/>
    <dgm:cxn modelId="{771B68C9-C7FE-4CBA-A95D-9FBF40E28647}" srcId="{BFB895B3-B8DB-4FC8-8996-A5D044278F5F}" destId="{92286CCE-6919-4887-8729-C67813033FFE}" srcOrd="1" destOrd="0" parTransId="{C7198C4A-D0AF-49B8-9710-BA35FDEB6A97}" sibTransId="{D4B9D5A2-7C60-49F3-89E4-76C6804E3DB7}"/>
    <dgm:cxn modelId="{E25C620C-6A4E-4003-B754-5D919A78F44F}" srcId="{BFB895B3-B8DB-4FC8-8996-A5D044278F5F}" destId="{08E14E02-2918-4355-9A39-DD22E265B0D8}" srcOrd="4" destOrd="0" parTransId="{9526C023-3539-42A9-88EE-BA4469318402}" sibTransId="{1D0BDFB4-E441-4702-8722-ECF6615DDB22}"/>
    <dgm:cxn modelId="{72D04187-542C-4B2F-8AFD-14E477310A44}" type="presOf" srcId="{CAABC44A-5E37-44CD-BB6C-0B4DABAB65E7}" destId="{AF86D873-A891-4954-92DA-2F1724225247}" srcOrd="0" destOrd="0" presId="urn:microsoft.com/office/officeart/2005/8/layout/cycle2"/>
    <dgm:cxn modelId="{E235C00E-2B4C-463D-BF15-0D415C1A5210}" type="presOf" srcId="{D4B9D5A2-7C60-49F3-89E4-76C6804E3DB7}" destId="{1E22D39B-9778-42DE-A8CC-B27F5EEB6B7D}" srcOrd="1" destOrd="0" presId="urn:microsoft.com/office/officeart/2005/8/layout/cycle2"/>
    <dgm:cxn modelId="{8E24CA4C-7001-490B-A164-D6ECD59CA441}" type="presOf" srcId="{08E14E02-2918-4355-9A39-DD22E265B0D8}" destId="{E525589A-1555-4E9B-B2F2-67B66C8271A7}" srcOrd="0" destOrd="0" presId="urn:microsoft.com/office/officeart/2005/8/layout/cycle2"/>
    <dgm:cxn modelId="{EDAD1DA3-FA55-4DC2-AEF1-B16E7D688203}" type="presOf" srcId="{91D29F60-3D12-434A-9A0D-EF31AD465855}" destId="{DC6B631A-4E42-4614-932F-FF4B537F1413}" srcOrd="1" destOrd="0" presId="urn:microsoft.com/office/officeart/2005/8/layout/cycle2"/>
    <dgm:cxn modelId="{85405029-15A9-4B02-BDCF-EBA0FF932A0D}" type="presOf" srcId="{E50A7F38-19F1-4905-9829-FF60C1F2CE0E}" destId="{AFC3DA9B-0729-4B32-91AC-6293B0FA608A}" srcOrd="0" destOrd="0" presId="urn:microsoft.com/office/officeart/2005/8/layout/cycle2"/>
    <dgm:cxn modelId="{151B53CB-8B70-4E23-B8CC-3896F1BDBF74}" srcId="{BFB895B3-B8DB-4FC8-8996-A5D044278F5F}" destId="{32B30ACC-D597-4781-8AAA-3863C7EBEDA5}" srcOrd="0" destOrd="0" parTransId="{07319FB6-40BF-4CB4-96F4-1DBB46624D67}" sibTransId="{91D29F60-3D12-434A-9A0D-EF31AD465855}"/>
    <dgm:cxn modelId="{6DB2F0E8-921F-4F43-A05F-C79B0247F903}" type="presOf" srcId="{32B30ACC-D597-4781-8AAA-3863C7EBEDA5}" destId="{546316D0-DD31-4161-9520-4D204431FD35}" srcOrd="0" destOrd="0" presId="urn:microsoft.com/office/officeart/2005/8/layout/cycle2"/>
    <dgm:cxn modelId="{32558D95-A844-4BFF-8D46-5F507BE3CA86}" type="presOf" srcId="{8FDBEE83-B7F7-437F-AE82-CD9E66DB8CDC}" destId="{B9C3BF58-0E09-4701-B549-27C5F4F31424}" srcOrd="0" destOrd="0" presId="urn:microsoft.com/office/officeart/2005/8/layout/cycle2"/>
    <dgm:cxn modelId="{6FCB003A-BB2B-4DC1-9D50-95D1CE3AABDE}" srcId="{BFB895B3-B8DB-4FC8-8996-A5D044278F5F}" destId="{B26B186E-311E-46E5-AED9-C62C97BD9D78}" srcOrd="3" destOrd="0" parTransId="{F89143F5-D2C6-4943-A399-6B269127D7DB}" sibTransId="{C4E15E16-D25B-445B-9568-C78B14FBE13D}"/>
    <dgm:cxn modelId="{788B4866-78AE-44AE-A30F-9E16DDE56723}" srcId="{BFB895B3-B8DB-4FC8-8996-A5D044278F5F}" destId="{E50A7F38-19F1-4905-9829-FF60C1F2CE0E}" srcOrd="2" destOrd="0" parTransId="{2EA445C4-842C-4476-897D-172964B54938}" sibTransId="{2B60E9F4-DC82-4247-B011-6ED298124374}"/>
    <dgm:cxn modelId="{F69A710F-89B9-41BC-95EC-20DE719C4DAF}" type="presOf" srcId="{8FDBEE83-B7F7-437F-AE82-CD9E66DB8CDC}" destId="{14E4036F-035D-446A-A662-53B886E0D9DB}" srcOrd="1" destOrd="0" presId="urn:microsoft.com/office/officeart/2005/8/layout/cycle2"/>
    <dgm:cxn modelId="{4AF52DA2-0D15-483A-A01F-5E4D972F95FD}" type="presOf" srcId="{C4E15E16-D25B-445B-9568-C78B14FBE13D}" destId="{260B1676-5311-4FC0-99BB-04383C8E6F26}" srcOrd="1" destOrd="0" presId="urn:microsoft.com/office/officeart/2005/8/layout/cycle2"/>
    <dgm:cxn modelId="{37B087A6-6921-4A2A-A367-E2E2B07B5485}" type="presOf" srcId="{B26B186E-311E-46E5-AED9-C62C97BD9D78}" destId="{95D58A11-C3C2-4ED9-9075-7FEB0B3FBC65}" srcOrd="0" destOrd="0" presId="urn:microsoft.com/office/officeart/2005/8/layout/cycle2"/>
    <dgm:cxn modelId="{ABCB194E-3830-4706-8D87-8D3DE9E5129A}" type="presOf" srcId="{2B60E9F4-DC82-4247-B011-6ED298124374}" destId="{FC4F2D13-4ADC-44F5-9165-743580E80D64}" srcOrd="1" destOrd="0" presId="urn:microsoft.com/office/officeart/2005/8/layout/cycle2"/>
    <dgm:cxn modelId="{5592AAFE-C9BC-4F6B-8635-8B4D34768FB7}" type="presOf" srcId="{1D0BDFB4-E441-4702-8722-ECF6615DDB22}" destId="{5E685DC9-BE38-4A99-AB2C-D8BA9A4EF63D}" srcOrd="1" destOrd="0" presId="urn:microsoft.com/office/officeart/2005/8/layout/cycle2"/>
    <dgm:cxn modelId="{FED8909D-34BF-447D-B24E-484E3581EBD0}" srcId="{BFB895B3-B8DB-4FC8-8996-A5D044278F5F}" destId="{CAABC44A-5E37-44CD-BB6C-0B4DABAB65E7}" srcOrd="5" destOrd="0" parTransId="{DC371A64-B9A7-4FCF-A2E0-866160F21329}" sibTransId="{8FDBEE83-B7F7-437F-AE82-CD9E66DB8CDC}"/>
    <dgm:cxn modelId="{7F614824-DFD8-40E1-964A-7F1EE481F73F}" type="presOf" srcId="{91D29F60-3D12-434A-9A0D-EF31AD465855}" destId="{2D61FE22-999D-42E1-BF07-4489569886D1}" srcOrd="0" destOrd="0" presId="urn:microsoft.com/office/officeart/2005/8/layout/cycle2"/>
    <dgm:cxn modelId="{35F119ED-F9E9-4652-AEFA-A6D380C49B46}" type="presOf" srcId="{1D0BDFB4-E441-4702-8722-ECF6615DDB22}" destId="{A7799163-262B-403C-AF1F-A62DB14042B9}" srcOrd="0" destOrd="0" presId="urn:microsoft.com/office/officeart/2005/8/layout/cycle2"/>
    <dgm:cxn modelId="{BC78A797-EC73-49EA-94E7-89B5E9B2B736}" type="presOf" srcId="{2B60E9F4-DC82-4247-B011-6ED298124374}" destId="{ABF2F062-1B50-4DCD-9211-90EB623418C7}" srcOrd="0" destOrd="0" presId="urn:microsoft.com/office/officeart/2005/8/layout/cycle2"/>
    <dgm:cxn modelId="{AAE4A75D-852F-4F02-BFB3-7A7C9108ED32}" type="presOf" srcId="{BFB895B3-B8DB-4FC8-8996-A5D044278F5F}" destId="{ACCBD341-A816-47EC-AA08-F229270BBEC4}" srcOrd="0" destOrd="0" presId="urn:microsoft.com/office/officeart/2005/8/layout/cycle2"/>
    <dgm:cxn modelId="{BCBD9F44-DE2C-4FD5-8909-012B9D35E7FA}" type="presParOf" srcId="{ACCBD341-A816-47EC-AA08-F229270BBEC4}" destId="{546316D0-DD31-4161-9520-4D204431FD35}" srcOrd="0" destOrd="0" presId="urn:microsoft.com/office/officeart/2005/8/layout/cycle2"/>
    <dgm:cxn modelId="{0A38F14D-6161-43FB-9A34-3F005E642A19}" type="presParOf" srcId="{ACCBD341-A816-47EC-AA08-F229270BBEC4}" destId="{2D61FE22-999D-42E1-BF07-4489569886D1}" srcOrd="1" destOrd="0" presId="urn:microsoft.com/office/officeart/2005/8/layout/cycle2"/>
    <dgm:cxn modelId="{6ECDB014-D92A-4B91-9CAB-28F28A134394}" type="presParOf" srcId="{2D61FE22-999D-42E1-BF07-4489569886D1}" destId="{DC6B631A-4E42-4614-932F-FF4B537F1413}" srcOrd="0" destOrd="0" presId="urn:microsoft.com/office/officeart/2005/8/layout/cycle2"/>
    <dgm:cxn modelId="{823B3637-922A-48C6-B438-5E925456110D}" type="presParOf" srcId="{ACCBD341-A816-47EC-AA08-F229270BBEC4}" destId="{31F576E8-7573-4116-BDDB-2B0408671397}" srcOrd="2" destOrd="0" presId="urn:microsoft.com/office/officeart/2005/8/layout/cycle2"/>
    <dgm:cxn modelId="{8D91F903-6208-4556-A23D-979FCE9A3926}" type="presParOf" srcId="{ACCBD341-A816-47EC-AA08-F229270BBEC4}" destId="{94F7A3D3-D580-49DD-9239-4B6D3F955E38}" srcOrd="3" destOrd="0" presId="urn:microsoft.com/office/officeart/2005/8/layout/cycle2"/>
    <dgm:cxn modelId="{F1BE971A-E261-4A30-8F26-C7627464C456}" type="presParOf" srcId="{94F7A3D3-D580-49DD-9239-4B6D3F955E38}" destId="{1E22D39B-9778-42DE-A8CC-B27F5EEB6B7D}" srcOrd="0" destOrd="0" presId="urn:microsoft.com/office/officeart/2005/8/layout/cycle2"/>
    <dgm:cxn modelId="{D5D54124-BB3E-423D-BC0A-EB7793472B5E}" type="presParOf" srcId="{ACCBD341-A816-47EC-AA08-F229270BBEC4}" destId="{AFC3DA9B-0729-4B32-91AC-6293B0FA608A}" srcOrd="4" destOrd="0" presId="urn:microsoft.com/office/officeart/2005/8/layout/cycle2"/>
    <dgm:cxn modelId="{7B3C8B4E-095E-4385-8FEE-1C89655F1F15}" type="presParOf" srcId="{ACCBD341-A816-47EC-AA08-F229270BBEC4}" destId="{ABF2F062-1B50-4DCD-9211-90EB623418C7}" srcOrd="5" destOrd="0" presId="urn:microsoft.com/office/officeart/2005/8/layout/cycle2"/>
    <dgm:cxn modelId="{F5B20102-624E-438B-8253-951E60CB2AB1}" type="presParOf" srcId="{ABF2F062-1B50-4DCD-9211-90EB623418C7}" destId="{FC4F2D13-4ADC-44F5-9165-743580E80D64}" srcOrd="0" destOrd="0" presId="urn:microsoft.com/office/officeart/2005/8/layout/cycle2"/>
    <dgm:cxn modelId="{160053AB-95AC-4844-83A3-2DE84E610FBE}" type="presParOf" srcId="{ACCBD341-A816-47EC-AA08-F229270BBEC4}" destId="{95D58A11-C3C2-4ED9-9075-7FEB0B3FBC65}" srcOrd="6" destOrd="0" presId="urn:microsoft.com/office/officeart/2005/8/layout/cycle2"/>
    <dgm:cxn modelId="{B9456C08-678C-478F-A5A7-A03D00922B51}" type="presParOf" srcId="{ACCBD341-A816-47EC-AA08-F229270BBEC4}" destId="{E03B8DEC-7EC3-499D-A96B-BBDBFEE6FFDC}" srcOrd="7" destOrd="0" presId="urn:microsoft.com/office/officeart/2005/8/layout/cycle2"/>
    <dgm:cxn modelId="{16889341-64B8-46CD-AEE0-1F661EF9309F}" type="presParOf" srcId="{E03B8DEC-7EC3-499D-A96B-BBDBFEE6FFDC}" destId="{260B1676-5311-4FC0-99BB-04383C8E6F26}" srcOrd="0" destOrd="0" presId="urn:microsoft.com/office/officeart/2005/8/layout/cycle2"/>
    <dgm:cxn modelId="{EBCF2956-2D4F-47BC-835F-C622F4F4897A}" type="presParOf" srcId="{ACCBD341-A816-47EC-AA08-F229270BBEC4}" destId="{E525589A-1555-4E9B-B2F2-67B66C8271A7}" srcOrd="8" destOrd="0" presId="urn:microsoft.com/office/officeart/2005/8/layout/cycle2"/>
    <dgm:cxn modelId="{E28FC1F3-9EB8-4D19-BFB2-74E113EC03AC}" type="presParOf" srcId="{ACCBD341-A816-47EC-AA08-F229270BBEC4}" destId="{A7799163-262B-403C-AF1F-A62DB14042B9}" srcOrd="9" destOrd="0" presId="urn:microsoft.com/office/officeart/2005/8/layout/cycle2"/>
    <dgm:cxn modelId="{F1884641-8B2C-4EF1-96B8-6B6EEA31EFCE}" type="presParOf" srcId="{A7799163-262B-403C-AF1F-A62DB14042B9}" destId="{5E685DC9-BE38-4A99-AB2C-D8BA9A4EF63D}" srcOrd="0" destOrd="0" presId="urn:microsoft.com/office/officeart/2005/8/layout/cycle2"/>
    <dgm:cxn modelId="{7767CBCE-8F7C-404F-99E5-B7E37F3692F3}" type="presParOf" srcId="{ACCBD341-A816-47EC-AA08-F229270BBEC4}" destId="{AF86D873-A891-4954-92DA-2F1724225247}" srcOrd="10" destOrd="0" presId="urn:microsoft.com/office/officeart/2005/8/layout/cycle2"/>
    <dgm:cxn modelId="{B11C4195-F44C-4479-9256-62D91008320D}" type="presParOf" srcId="{ACCBD341-A816-47EC-AA08-F229270BBEC4}" destId="{B9C3BF58-0E09-4701-B549-27C5F4F31424}" srcOrd="11" destOrd="0" presId="urn:microsoft.com/office/officeart/2005/8/layout/cycle2"/>
    <dgm:cxn modelId="{66A9C92A-7ECC-4B00-856E-CF5E4DFF4646}" type="presParOf" srcId="{B9C3BF58-0E09-4701-B549-27C5F4F31424}" destId="{14E4036F-035D-446A-A662-53B886E0D9DB}" srcOrd="0" destOrd="0" presId="urn:microsoft.com/office/officeart/2005/8/layout/cycle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83E79D9-4245-43AF-B814-0F94C8CEF425}" type="doc">
      <dgm:prSet loTypeId="urn:microsoft.com/office/officeart/2005/8/layout/pyramid1" loCatId="pyramid" qsTypeId="urn:microsoft.com/office/officeart/2005/8/quickstyle/simple1" qsCatId="simple" csTypeId="urn:microsoft.com/office/officeart/2005/8/colors/accent1_2" csCatId="accent1" phldr="1"/>
      <dgm:spPr/>
    </dgm:pt>
    <dgm:pt modelId="{406E0277-7C1F-4E0F-B74F-1424948DDA69}">
      <dgm:prSet phldrT="[Text]" custT="1"/>
      <dgm:spPr>
        <a:solidFill>
          <a:srgbClr val="B9D51F"/>
        </a:solidFill>
        <a:ln>
          <a:noFill/>
        </a:ln>
      </dgm:spPr>
      <dgm:t>
        <a:bodyPr/>
        <a:lstStyle/>
        <a:p>
          <a:r>
            <a:rPr lang="en-US" sz="1100" b="1" smtClean="0">
              <a:solidFill>
                <a:schemeClr val="bg1"/>
              </a:solidFill>
              <a:latin typeface="Open Sans" pitchFamily="34" charset="0"/>
              <a:ea typeface="Open Sans" pitchFamily="34" charset="0"/>
              <a:cs typeface="Open Sans" pitchFamily="34" charset="0"/>
            </a:rPr>
            <a:t>Award</a:t>
          </a:r>
          <a:endParaRPr lang="en-US" sz="1100" b="1">
            <a:solidFill>
              <a:schemeClr val="bg1"/>
            </a:solidFill>
            <a:latin typeface="Open Sans" pitchFamily="34" charset="0"/>
            <a:ea typeface="Open Sans" pitchFamily="34" charset="0"/>
            <a:cs typeface="Open Sans" pitchFamily="34" charset="0"/>
          </a:endParaRPr>
        </a:p>
      </dgm:t>
    </dgm:pt>
    <dgm:pt modelId="{49D1394B-C2BB-47D1-9235-7D05B576DE88}" cxnId="{A770AAF9-7614-465A-AD40-89CC0A7B7CF4}" type="par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861F24C0-54DE-4123-893F-7BD9C56EB5BD}" cxnId="{A770AAF9-7614-465A-AD40-89CC0A7B7CF4}" type="sib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C2324152-CDC3-46F4-B4A0-ED7BF429ECA2}">
      <dgm:prSet phldrT="[Text]" custT="1"/>
      <dgm:spPr>
        <a:solidFill>
          <a:srgbClr val="4BACC6"/>
        </a:solidFill>
        <a:ln>
          <a:noFill/>
        </a:ln>
      </dgm:spPr>
      <dgm:t>
        <a:bodyPr/>
        <a:lstStyle/>
        <a:p>
          <a:r>
            <a:rPr lang="en-US" sz="1200" b="1" smtClean="0">
              <a:solidFill>
                <a:schemeClr val="bg1"/>
              </a:solidFill>
              <a:latin typeface="Open Sans" pitchFamily="34" charset="0"/>
              <a:ea typeface="Open Sans" pitchFamily="34" charset="0"/>
              <a:cs typeface="Open Sans" pitchFamily="34" charset="0"/>
            </a:rPr>
            <a:t>Best Place</a:t>
          </a:r>
          <a:endParaRPr lang="en-US" sz="1200" b="1">
            <a:solidFill>
              <a:schemeClr val="bg1"/>
            </a:solidFill>
            <a:latin typeface="Open Sans" pitchFamily="34" charset="0"/>
            <a:ea typeface="Open Sans" pitchFamily="34" charset="0"/>
            <a:cs typeface="Open Sans" pitchFamily="34" charset="0"/>
          </a:endParaRPr>
        </a:p>
      </dgm:t>
    </dgm:pt>
    <dgm:pt modelId="{44A8B208-4DDC-493A-99EF-E101AC7ADAEA}" cxnId="{347923D9-F0BD-4CFC-BDD6-22A94E6766C4}" type="par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28ECEC3A-8288-4FE2-8C9B-4276466E655B}" cxnId="{347923D9-F0BD-4CFC-BDD6-22A94E6766C4}" type="sib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EF52F744-B66B-4375-857B-4E02A8BA3969}">
      <dgm:prSet phldrT="[Text]" custT="1"/>
      <dgm:spPr>
        <a:solidFill>
          <a:srgbClr val="0E7FB7"/>
        </a:solidFill>
        <a:ln>
          <a:noFill/>
        </a:ln>
      </dgm:spPr>
      <dgm:t>
        <a:bodyPr/>
        <a:lstStyle/>
        <a:p>
          <a:r>
            <a:rPr lang="en-US" sz="1200" b="1" smtClean="0">
              <a:solidFill>
                <a:schemeClr val="bg1"/>
              </a:solidFill>
              <a:latin typeface="Open Sans" pitchFamily="34" charset="0"/>
              <a:ea typeface="Open Sans" pitchFamily="34" charset="0"/>
              <a:cs typeface="Open Sans" pitchFamily="34" charset="0"/>
            </a:rPr>
            <a:t>Basic Resource</a:t>
          </a:r>
          <a:endParaRPr lang="en-US" sz="1200" b="1">
            <a:solidFill>
              <a:schemeClr val="bg1"/>
            </a:solidFill>
            <a:latin typeface="Open Sans" pitchFamily="34" charset="0"/>
            <a:ea typeface="Open Sans" pitchFamily="34" charset="0"/>
            <a:cs typeface="Open Sans" pitchFamily="34" charset="0"/>
          </a:endParaRPr>
        </a:p>
      </dgm:t>
    </dgm:pt>
    <dgm:pt modelId="{FB2D82A0-9417-45CD-B750-9545EE6A2CF2}" cxnId="{BA79C5F9-A288-45AE-B0FF-A029C4B651E8}" type="par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6C1A34CA-BF88-495C-B403-F0438BFDF1EF}" cxnId="{BA79C5F9-A288-45AE-B0FF-A029C4B651E8}" type="sib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D2EA0DA8-E861-4F67-BA8E-C3FDF3246565}">
      <dgm:prSet phldrT="[Text]" custT="1"/>
      <dgm:spPr>
        <a:solidFill>
          <a:srgbClr val="4BACC6"/>
        </a:solidFill>
        <a:ln>
          <a:noFill/>
        </a:ln>
      </dgm:spPr>
      <dgm:t>
        <a:bodyPr/>
        <a:lstStyle/>
        <a:p>
          <a:r>
            <a:rPr lang="en-US" sz="1200" b="1" smtClean="0">
              <a:solidFill>
                <a:schemeClr val="bg1"/>
              </a:solidFill>
              <a:latin typeface="Open Sans" pitchFamily="34" charset="0"/>
              <a:ea typeface="Open Sans" pitchFamily="34" charset="0"/>
              <a:cs typeface="Open Sans" pitchFamily="34" charset="0"/>
            </a:rPr>
            <a:t>Good Worker</a:t>
          </a:r>
          <a:endParaRPr lang="en-US" sz="1200" b="1">
            <a:solidFill>
              <a:schemeClr val="bg1"/>
            </a:solidFill>
            <a:latin typeface="Open Sans" pitchFamily="34" charset="0"/>
            <a:ea typeface="Open Sans" pitchFamily="34" charset="0"/>
            <a:cs typeface="Open Sans" pitchFamily="34" charset="0"/>
          </a:endParaRPr>
        </a:p>
      </dgm:t>
    </dgm:pt>
    <dgm:pt modelId="{8B1F9992-8417-4576-BCF4-71CB0AE66845}" cxnId="{4C211954-A8F0-4715-A8A2-7CCE2EA33D46}" type="parTrans">
      <dgm:prSet/>
      <dgm:spPr/>
      <dgm:t>
        <a:bodyPr/>
        <a:lstStyle/>
        <a:p>
          <a:endParaRPr lang="en-US"/>
        </a:p>
      </dgm:t>
    </dgm:pt>
    <dgm:pt modelId="{DD3403F9-73FE-4FCF-A0F9-B3E3A973D5F7}" cxnId="{4C211954-A8F0-4715-A8A2-7CCE2EA33D46}" type="sibTrans">
      <dgm:prSet/>
      <dgm:spPr/>
      <dgm:t>
        <a:bodyPr/>
        <a:lstStyle/>
        <a:p>
          <a:endParaRPr lang="en-US"/>
        </a:p>
      </dgm:t>
    </dgm:pt>
    <dgm:pt modelId="{8CE022B5-95EC-43D5-8AB2-C6CF547DC907}" type="pres">
      <dgm:prSet presAssocID="{083E79D9-4245-43AF-B814-0F94C8CEF425}" presName="Name0" presStyleCnt="0">
        <dgm:presLayoutVars>
          <dgm:dir/>
          <dgm:animLvl val="lvl"/>
          <dgm:resizeHandles val="exact"/>
        </dgm:presLayoutVars>
      </dgm:prSet>
      <dgm:spPr/>
    </dgm:pt>
    <dgm:pt modelId="{FB6BCE7E-A41C-42DB-AF08-AC42C61BF1E3}" type="pres">
      <dgm:prSet presAssocID="{406E0277-7C1F-4E0F-B74F-1424948DDA69}" presName="Name8" presStyleCnt="0"/>
      <dgm:spPr/>
    </dgm:pt>
    <dgm:pt modelId="{8F9C377E-C7D7-41C7-AB7B-17FEE9DE2A63}" type="pres">
      <dgm:prSet presAssocID="{406E0277-7C1F-4E0F-B74F-1424948DDA69}" presName="level" presStyleLbl="node1" presStyleIdx="0" presStyleCnt="4">
        <dgm:presLayoutVars>
          <dgm:chMax val="1"/>
          <dgm:bulletEnabled val="1"/>
        </dgm:presLayoutVars>
      </dgm:prSet>
      <dgm:spPr/>
      <dgm:t>
        <a:bodyPr/>
        <a:lstStyle/>
        <a:p>
          <a:endParaRPr lang="en-US"/>
        </a:p>
      </dgm:t>
    </dgm:pt>
    <dgm:pt modelId="{C0AE8062-83C6-4839-8A05-9CD899F802AC}" type="pres">
      <dgm:prSet presAssocID="{406E0277-7C1F-4E0F-B74F-1424948DDA69}" presName="levelTx" presStyleLbl="revTx" presStyleIdx="0" presStyleCnt="0">
        <dgm:presLayoutVars>
          <dgm:chMax val="1"/>
          <dgm:bulletEnabled val="1"/>
        </dgm:presLayoutVars>
      </dgm:prSet>
      <dgm:spPr/>
      <dgm:t>
        <a:bodyPr/>
        <a:lstStyle/>
        <a:p>
          <a:endParaRPr lang="en-US"/>
        </a:p>
      </dgm:t>
    </dgm:pt>
    <dgm:pt modelId="{9F373CA3-CE02-4B9C-B4AA-F63653950AEE}" type="pres">
      <dgm:prSet presAssocID="{C2324152-CDC3-46F4-B4A0-ED7BF429ECA2}" presName="Name8" presStyleCnt="0"/>
      <dgm:spPr/>
    </dgm:pt>
    <dgm:pt modelId="{6805A852-822A-4D8F-80CF-373D974A3DB3}" type="pres">
      <dgm:prSet presAssocID="{C2324152-CDC3-46F4-B4A0-ED7BF429ECA2}" presName="level" presStyleLbl="node1" presStyleIdx="1" presStyleCnt="4">
        <dgm:presLayoutVars>
          <dgm:chMax val="1"/>
          <dgm:bulletEnabled val="1"/>
        </dgm:presLayoutVars>
      </dgm:prSet>
      <dgm:spPr/>
      <dgm:t>
        <a:bodyPr/>
        <a:lstStyle/>
        <a:p>
          <a:endParaRPr lang="en-US"/>
        </a:p>
      </dgm:t>
    </dgm:pt>
    <dgm:pt modelId="{EC2607F1-1A0B-456F-82C5-BAAB085C98F4}" type="pres">
      <dgm:prSet presAssocID="{C2324152-CDC3-46F4-B4A0-ED7BF429ECA2}" presName="levelTx" presStyleLbl="revTx" presStyleIdx="0" presStyleCnt="0">
        <dgm:presLayoutVars>
          <dgm:chMax val="1"/>
          <dgm:bulletEnabled val="1"/>
        </dgm:presLayoutVars>
      </dgm:prSet>
      <dgm:spPr/>
      <dgm:t>
        <a:bodyPr/>
        <a:lstStyle/>
        <a:p>
          <a:endParaRPr lang="en-US"/>
        </a:p>
      </dgm:t>
    </dgm:pt>
    <dgm:pt modelId="{63B31C9D-2454-43A2-8D06-EA2E085F4CC6}" type="pres">
      <dgm:prSet presAssocID="{D2EA0DA8-E861-4F67-BA8E-C3FDF3246565}" presName="Name8" presStyleCnt="0"/>
      <dgm:spPr/>
    </dgm:pt>
    <dgm:pt modelId="{F07DB1AA-DA07-4F49-966B-FC7576517271}" type="pres">
      <dgm:prSet presAssocID="{D2EA0DA8-E861-4F67-BA8E-C3FDF3246565}" presName="level" presStyleLbl="node1" presStyleIdx="2" presStyleCnt="4">
        <dgm:presLayoutVars>
          <dgm:chMax val="1"/>
          <dgm:bulletEnabled val="1"/>
        </dgm:presLayoutVars>
      </dgm:prSet>
      <dgm:spPr/>
      <dgm:t>
        <a:bodyPr/>
        <a:lstStyle/>
        <a:p>
          <a:endParaRPr lang="en-US"/>
        </a:p>
      </dgm:t>
    </dgm:pt>
    <dgm:pt modelId="{A9112F95-3FC3-4424-ABB6-80530BF135C2}" type="pres">
      <dgm:prSet presAssocID="{D2EA0DA8-E861-4F67-BA8E-C3FDF3246565}" presName="levelTx" presStyleLbl="revTx" presStyleIdx="0" presStyleCnt="0">
        <dgm:presLayoutVars>
          <dgm:chMax val="1"/>
          <dgm:bulletEnabled val="1"/>
        </dgm:presLayoutVars>
      </dgm:prSet>
      <dgm:spPr/>
      <dgm:t>
        <a:bodyPr/>
        <a:lstStyle/>
        <a:p>
          <a:endParaRPr lang="en-US"/>
        </a:p>
      </dgm:t>
    </dgm:pt>
    <dgm:pt modelId="{BF650357-F437-4C12-A7A5-A1C18FE9D594}" type="pres">
      <dgm:prSet presAssocID="{EF52F744-B66B-4375-857B-4E02A8BA3969}" presName="Name8" presStyleCnt="0"/>
      <dgm:spPr/>
    </dgm:pt>
    <dgm:pt modelId="{F0086C54-1E93-420E-B67E-7518A0744D6F}" type="pres">
      <dgm:prSet presAssocID="{EF52F744-B66B-4375-857B-4E02A8BA3969}" presName="level" presStyleLbl="node1" presStyleIdx="3" presStyleCnt="4">
        <dgm:presLayoutVars>
          <dgm:chMax val="1"/>
          <dgm:bulletEnabled val="1"/>
        </dgm:presLayoutVars>
      </dgm:prSet>
      <dgm:spPr/>
      <dgm:t>
        <a:bodyPr/>
        <a:lstStyle/>
        <a:p>
          <a:endParaRPr lang="en-US"/>
        </a:p>
      </dgm:t>
    </dgm:pt>
    <dgm:pt modelId="{77DA082C-9E30-4A87-862D-B63B6CDA506A}" type="pres">
      <dgm:prSet presAssocID="{EF52F744-B66B-4375-857B-4E02A8BA3969}" presName="levelTx" presStyleLbl="revTx" presStyleIdx="0" presStyleCnt="0">
        <dgm:presLayoutVars>
          <dgm:chMax val="1"/>
          <dgm:bulletEnabled val="1"/>
        </dgm:presLayoutVars>
      </dgm:prSet>
      <dgm:spPr/>
      <dgm:t>
        <a:bodyPr/>
        <a:lstStyle/>
        <a:p>
          <a:endParaRPr lang="en-US"/>
        </a:p>
      </dgm:t>
    </dgm:pt>
  </dgm:ptLst>
  <dgm:cxnLst>
    <dgm:cxn modelId="{179741B7-FFC9-4952-982D-DCFB7DD3283A}" type="presOf" srcId="{C2324152-CDC3-46F4-B4A0-ED7BF429ECA2}" destId="{EC2607F1-1A0B-456F-82C5-BAAB085C98F4}" srcOrd="1" destOrd="0" presId="urn:microsoft.com/office/officeart/2005/8/layout/pyramid1"/>
    <dgm:cxn modelId="{347923D9-F0BD-4CFC-BDD6-22A94E6766C4}" srcId="{083E79D9-4245-43AF-B814-0F94C8CEF425}" destId="{C2324152-CDC3-46F4-B4A0-ED7BF429ECA2}" srcOrd="1" destOrd="0" parTransId="{44A8B208-4DDC-493A-99EF-E101AC7ADAEA}" sibTransId="{28ECEC3A-8288-4FE2-8C9B-4276466E655B}"/>
    <dgm:cxn modelId="{C7390F6A-C148-4F9E-BEBB-7E2CA79DA6E6}" type="presOf" srcId="{406E0277-7C1F-4E0F-B74F-1424948DDA69}" destId="{8F9C377E-C7D7-41C7-AB7B-17FEE9DE2A63}" srcOrd="0" destOrd="0" presId="urn:microsoft.com/office/officeart/2005/8/layout/pyramid1"/>
    <dgm:cxn modelId="{D03C32EF-C682-4313-880F-B461ACC99292}" type="presOf" srcId="{EF52F744-B66B-4375-857B-4E02A8BA3969}" destId="{F0086C54-1E93-420E-B67E-7518A0744D6F}" srcOrd="0" destOrd="0" presId="urn:microsoft.com/office/officeart/2005/8/layout/pyramid1"/>
    <dgm:cxn modelId="{73A717AF-F6BD-42EF-9103-6968C1549FF4}" type="presOf" srcId="{C2324152-CDC3-46F4-B4A0-ED7BF429ECA2}" destId="{6805A852-822A-4D8F-80CF-373D974A3DB3}" srcOrd="0" destOrd="0" presId="urn:microsoft.com/office/officeart/2005/8/layout/pyramid1"/>
    <dgm:cxn modelId="{20CEFCF5-D971-40CE-AEDE-3BDC8F634113}" type="presOf" srcId="{EF52F744-B66B-4375-857B-4E02A8BA3969}" destId="{77DA082C-9E30-4A87-862D-B63B6CDA506A}" srcOrd="1" destOrd="0" presId="urn:microsoft.com/office/officeart/2005/8/layout/pyramid1"/>
    <dgm:cxn modelId="{A770AAF9-7614-465A-AD40-89CC0A7B7CF4}" srcId="{083E79D9-4245-43AF-B814-0F94C8CEF425}" destId="{406E0277-7C1F-4E0F-B74F-1424948DDA69}" srcOrd="0" destOrd="0" parTransId="{49D1394B-C2BB-47D1-9235-7D05B576DE88}" sibTransId="{861F24C0-54DE-4123-893F-7BD9C56EB5BD}"/>
    <dgm:cxn modelId="{E2A82ECE-AC83-4290-A43F-DF710FF2630E}" type="presOf" srcId="{D2EA0DA8-E861-4F67-BA8E-C3FDF3246565}" destId="{A9112F95-3FC3-4424-ABB6-80530BF135C2}" srcOrd="1" destOrd="0" presId="urn:microsoft.com/office/officeart/2005/8/layout/pyramid1"/>
    <dgm:cxn modelId="{BA79C5F9-A288-45AE-B0FF-A029C4B651E8}" srcId="{083E79D9-4245-43AF-B814-0F94C8CEF425}" destId="{EF52F744-B66B-4375-857B-4E02A8BA3969}" srcOrd="3" destOrd="0" parTransId="{FB2D82A0-9417-45CD-B750-9545EE6A2CF2}" sibTransId="{6C1A34CA-BF88-495C-B403-F0438BFDF1EF}"/>
    <dgm:cxn modelId="{6BA2224E-88ED-4A1A-9848-6C64A5095905}" type="presOf" srcId="{D2EA0DA8-E861-4F67-BA8E-C3FDF3246565}" destId="{F07DB1AA-DA07-4F49-966B-FC7576517271}" srcOrd="0" destOrd="0" presId="urn:microsoft.com/office/officeart/2005/8/layout/pyramid1"/>
    <dgm:cxn modelId="{B056173A-3600-45D9-9B9B-683E57E8F840}" type="presOf" srcId="{406E0277-7C1F-4E0F-B74F-1424948DDA69}" destId="{C0AE8062-83C6-4839-8A05-9CD899F802AC}" srcOrd="1" destOrd="0" presId="urn:microsoft.com/office/officeart/2005/8/layout/pyramid1"/>
    <dgm:cxn modelId="{37D6294D-D383-4E15-B383-0CC51115AFFB}" type="presOf" srcId="{083E79D9-4245-43AF-B814-0F94C8CEF425}" destId="{8CE022B5-95EC-43D5-8AB2-C6CF547DC907}" srcOrd="0" destOrd="0" presId="urn:microsoft.com/office/officeart/2005/8/layout/pyramid1"/>
    <dgm:cxn modelId="{4C211954-A8F0-4715-A8A2-7CCE2EA33D46}" srcId="{083E79D9-4245-43AF-B814-0F94C8CEF425}" destId="{D2EA0DA8-E861-4F67-BA8E-C3FDF3246565}" srcOrd="2" destOrd="0" parTransId="{8B1F9992-8417-4576-BCF4-71CB0AE66845}" sibTransId="{DD3403F9-73FE-4FCF-A0F9-B3E3A973D5F7}"/>
    <dgm:cxn modelId="{F8A6B59D-E3AC-49DB-B97F-A75770B2349D}" type="presParOf" srcId="{8CE022B5-95EC-43D5-8AB2-C6CF547DC907}" destId="{FB6BCE7E-A41C-42DB-AF08-AC42C61BF1E3}" srcOrd="0" destOrd="0" presId="urn:microsoft.com/office/officeart/2005/8/layout/pyramid1"/>
    <dgm:cxn modelId="{9E2C3198-A971-4B5E-AE8E-A5654B626E94}" type="presParOf" srcId="{FB6BCE7E-A41C-42DB-AF08-AC42C61BF1E3}" destId="{8F9C377E-C7D7-41C7-AB7B-17FEE9DE2A63}" srcOrd="0" destOrd="0" presId="urn:microsoft.com/office/officeart/2005/8/layout/pyramid1"/>
    <dgm:cxn modelId="{E4C4A67B-B86C-4AEA-B8CC-E1BE083767C8}" type="presParOf" srcId="{FB6BCE7E-A41C-42DB-AF08-AC42C61BF1E3}" destId="{C0AE8062-83C6-4839-8A05-9CD899F802AC}" srcOrd="1" destOrd="0" presId="urn:microsoft.com/office/officeart/2005/8/layout/pyramid1"/>
    <dgm:cxn modelId="{FBC095FF-E5C3-48DD-A13C-39FF46C03A39}" type="presParOf" srcId="{8CE022B5-95EC-43D5-8AB2-C6CF547DC907}" destId="{9F373CA3-CE02-4B9C-B4AA-F63653950AEE}" srcOrd="1" destOrd="0" presId="urn:microsoft.com/office/officeart/2005/8/layout/pyramid1"/>
    <dgm:cxn modelId="{B95CC8D6-D155-4BA5-8E0D-077AF408BEB8}" type="presParOf" srcId="{9F373CA3-CE02-4B9C-B4AA-F63653950AEE}" destId="{6805A852-822A-4D8F-80CF-373D974A3DB3}" srcOrd="0" destOrd="0" presId="urn:microsoft.com/office/officeart/2005/8/layout/pyramid1"/>
    <dgm:cxn modelId="{197A60BE-71D1-4D59-A37E-0EDB3FE063A7}" type="presParOf" srcId="{9F373CA3-CE02-4B9C-B4AA-F63653950AEE}" destId="{EC2607F1-1A0B-456F-82C5-BAAB085C98F4}" srcOrd="1" destOrd="0" presId="urn:microsoft.com/office/officeart/2005/8/layout/pyramid1"/>
    <dgm:cxn modelId="{DF25B3D4-B69E-4BB0-A0DF-2279D33EAC1D}" type="presParOf" srcId="{8CE022B5-95EC-43D5-8AB2-C6CF547DC907}" destId="{63B31C9D-2454-43A2-8D06-EA2E085F4CC6}" srcOrd="2" destOrd="0" presId="urn:microsoft.com/office/officeart/2005/8/layout/pyramid1"/>
    <dgm:cxn modelId="{3CC87547-EACF-481D-AD42-36E2B41DA320}" type="presParOf" srcId="{63B31C9D-2454-43A2-8D06-EA2E085F4CC6}" destId="{F07DB1AA-DA07-4F49-966B-FC7576517271}" srcOrd="0" destOrd="0" presId="urn:microsoft.com/office/officeart/2005/8/layout/pyramid1"/>
    <dgm:cxn modelId="{742ABC47-8A0B-4663-B6D1-891F18886FC1}" type="presParOf" srcId="{63B31C9D-2454-43A2-8D06-EA2E085F4CC6}" destId="{A9112F95-3FC3-4424-ABB6-80530BF135C2}" srcOrd="1" destOrd="0" presId="urn:microsoft.com/office/officeart/2005/8/layout/pyramid1"/>
    <dgm:cxn modelId="{7A602A0E-0101-4EEA-AA5F-353DFB2D4166}" type="presParOf" srcId="{8CE022B5-95EC-43D5-8AB2-C6CF547DC907}" destId="{BF650357-F437-4C12-A7A5-A1C18FE9D594}" srcOrd="3" destOrd="0" presId="urn:microsoft.com/office/officeart/2005/8/layout/pyramid1"/>
    <dgm:cxn modelId="{733B9D9E-9EC2-4C1B-8F94-4C465F14790E}" type="presParOf" srcId="{BF650357-F437-4C12-A7A5-A1C18FE9D594}" destId="{F0086C54-1E93-420E-B67E-7518A0744D6F}" srcOrd="0" destOrd="0" presId="urn:microsoft.com/office/officeart/2005/8/layout/pyramid1"/>
    <dgm:cxn modelId="{F9F5FD67-0BA3-40C7-BE40-C86B3D7DF79F}" type="presParOf" srcId="{BF650357-F437-4C12-A7A5-A1C18FE9D594}" destId="{77DA082C-9E30-4A87-862D-B63B6CDA506A}"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C882CA-6B39-4BAD-A2EA-C8821F12B4B3}" type="doc">
      <dgm:prSet loTypeId="urn:microsoft.com/office/officeart/2005/8/layout/cycle8" loCatId="cycle" qsTypeId="urn:microsoft.com/office/officeart/2005/8/quickstyle/simple1" qsCatId="simple" csTypeId="urn:microsoft.com/office/officeart/2005/8/colors/accent1_2" csCatId="accent1" phldr="1"/>
      <dgm:spPr/>
    </dgm:pt>
    <dgm:pt modelId="{B061ECDF-4DA7-4A7D-A516-CA26A0C042A5}">
      <dgm:prSet phldrT="[Text]"/>
      <dgm:spPr>
        <a:solidFill>
          <a:srgbClr val="4BACC6"/>
        </a:solidFill>
      </dgm:spPr>
      <dgm:t>
        <a:bodyPr/>
        <a:lstStyle/>
        <a:p>
          <a:endParaRPr lang="en-US"/>
        </a:p>
      </dgm:t>
    </dgm:pt>
    <dgm:pt modelId="{75F98C87-15D8-4A88-9565-5C54B4A9473D}" cxnId="{3590D956-6EE9-4F56-94AA-AB3D47061419}" type="parTrans">
      <dgm:prSet/>
      <dgm:spPr/>
      <dgm:t>
        <a:bodyPr/>
        <a:lstStyle/>
        <a:p>
          <a:endParaRPr lang="en-US"/>
        </a:p>
      </dgm:t>
    </dgm:pt>
    <dgm:pt modelId="{AF2AF780-F4F8-4E7E-BF7C-DBD2C1D1FB30}" cxnId="{3590D956-6EE9-4F56-94AA-AB3D47061419}" type="sibTrans">
      <dgm:prSet/>
      <dgm:spPr/>
      <dgm:t>
        <a:bodyPr/>
        <a:lstStyle/>
        <a:p>
          <a:endParaRPr lang="en-US"/>
        </a:p>
      </dgm:t>
    </dgm:pt>
    <dgm:pt modelId="{18B1FE6D-0524-4280-BBE3-7888E5DF0182}">
      <dgm:prSet phldrT="[Text]"/>
      <dgm:spPr>
        <a:solidFill>
          <a:srgbClr val="0E7FB7"/>
        </a:solidFill>
      </dgm:spPr>
      <dgm:t>
        <a:bodyPr/>
        <a:lstStyle/>
        <a:p>
          <a:endParaRPr lang="en-US"/>
        </a:p>
      </dgm:t>
    </dgm:pt>
    <dgm:pt modelId="{A08736C3-46EA-4515-8740-6FC5DD250828}" cxnId="{F6C26F8D-C404-483D-B41F-28EF89FD813F}" type="parTrans">
      <dgm:prSet/>
      <dgm:spPr/>
      <dgm:t>
        <a:bodyPr/>
        <a:lstStyle/>
        <a:p>
          <a:endParaRPr lang="en-US"/>
        </a:p>
      </dgm:t>
    </dgm:pt>
    <dgm:pt modelId="{FD7C3918-04E3-4B84-A05B-1861946E6C86}" cxnId="{F6C26F8D-C404-483D-B41F-28EF89FD813F}" type="sibTrans">
      <dgm:prSet/>
      <dgm:spPr/>
      <dgm:t>
        <a:bodyPr/>
        <a:lstStyle/>
        <a:p>
          <a:endParaRPr lang="en-US"/>
        </a:p>
      </dgm:t>
    </dgm:pt>
    <dgm:pt modelId="{ABE02610-9BDB-4DFB-B0C5-A127761B4774}">
      <dgm:prSet phldrT="[Text]"/>
      <dgm:spPr>
        <a:solidFill>
          <a:srgbClr val="45C1A4"/>
        </a:solidFill>
      </dgm:spPr>
      <dgm:t>
        <a:bodyPr/>
        <a:lstStyle/>
        <a:p>
          <a:endParaRPr lang="en-US"/>
        </a:p>
      </dgm:t>
    </dgm:pt>
    <dgm:pt modelId="{A5BB3956-1F16-4682-84BB-B5B446A41F87}" cxnId="{544F5840-6705-4BD6-9193-46A7C1F32149}" type="parTrans">
      <dgm:prSet/>
      <dgm:spPr/>
      <dgm:t>
        <a:bodyPr/>
        <a:lstStyle/>
        <a:p>
          <a:endParaRPr lang="en-US"/>
        </a:p>
      </dgm:t>
    </dgm:pt>
    <dgm:pt modelId="{3BDD8E6E-9ABE-4D93-AE09-B3E90843814C}" cxnId="{544F5840-6705-4BD6-9193-46A7C1F32149}" type="sibTrans">
      <dgm:prSet/>
      <dgm:spPr/>
      <dgm:t>
        <a:bodyPr/>
        <a:lstStyle/>
        <a:p>
          <a:endParaRPr lang="en-US"/>
        </a:p>
      </dgm:t>
    </dgm:pt>
    <dgm:pt modelId="{178A409F-19BF-4C01-8085-B190254C7EA6}" type="pres">
      <dgm:prSet presAssocID="{66C882CA-6B39-4BAD-A2EA-C8821F12B4B3}" presName="compositeShape" presStyleCnt="0">
        <dgm:presLayoutVars>
          <dgm:chMax val="7"/>
          <dgm:dir/>
          <dgm:resizeHandles val="exact"/>
        </dgm:presLayoutVars>
      </dgm:prSet>
      <dgm:spPr/>
    </dgm:pt>
    <dgm:pt modelId="{3AE95CBE-E583-47C2-90E5-4892093D5381}" type="pres">
      <dgm:prSet presAssocID="{66C882CA-6B39-4BAD-A2EA-C8821F12B4B3}" presName="wedge1" presStyleLbl="node1" presStyleIdx="0" presStyleCnt="3"/>
      <dgm:spPr/>
      <dgm:t>
        <a:bodyPr/>
        <a:lstStyle/>
        <a:p>
          <a:endParaRPr lang="en-US"/>
        </a:p>
      </dgm:t>
    </dgm:pt>
    <dgm:pt modelId="{36DB0F9B-7521-46A2-8737-EF8374CBE493}" type="pres">
      <dgm:prSet presAssocID="{66C882CA-6B39-4BAD-A2EA-C8821F12B4B3}" presName="dummy1a" presStyleCnt="0"/>
      <dgm:spPr/>
    </dgm:pt>
    <dgm:pt modelId="{B14B63A1-571A-4BD5-AE8D-A95C213DA2BC}" type="pres">
      <dgm:prSet presAssocID="{66C882CA-6B39-4BAD-A2EA-C8821F12B4B3}" presName="dummy1b" presStyleCnt="0"/>
      <dgm:spPr/>
    </dgm:pt>
    <dgm:pt modelId="{8D7E5E0D-8C40-4E02-B358-423E43D6ADA6}" type="pres">
      <dgm:prSet presAssocID="{66C882CA-6B39-4BAD-A2EA-C8821F12B4B3}" presName="wedge1Tx" presStyleLbl="node1" presStyleIdx="0" presStyleCnt="3">
        <dgm:presLayoutVars>
          <dgm:chMax val="0"/>
          <dgm:chPref val="0"/>
          <dgm:bulletEnabled val="1"/>
        </dgm:presLayoutVars>
      </dgm:prSet>
      <dgm:spPr/>
      <dgm:t>
        <a:bodyPr/>
        <a:lstStyle/>
        <a:p>
          <a:endParaRPr lang="en-US"/>
        </a:p>
      </dgm:t>
    </dgm:pt>
    <dgm:pt modelId="{1CE5E371-4AFC-403C-A055-DAC650864DB1}" type="pres">
      <dgm:prSet presAssocID="{66C882CA-6B39-4BAD-A2EA-C8821F12B4B3}" presName="wedge2" presStyleLbl="node1" presStyleIdx="1" presStyleCnt="3"/>
      <dgm:spPr/>
      <dgm:t>
        <a:bodyPr/>
        <a:lstStyle/>
        <a:p>
          <a:endParaRPr lang="en-US"/>
        </a:p>
      </dgm:t>
    </dgm:pt>
    <dgm:pt modelId="{B8A08DA2-E0E5-4EB0-992D-CD759EC03C17}" type="pres">
      <dgm:prSet presAssocID="{66C882CA-6B39-4BAD-A2EA-C8821F12B4B3}" presName="dummy2a" presStyleCnt="0"/>
      <dgm:spPr/>
    </dgm:pt>
    <dgm:pt modelId="{1F0467F7-D4A9-4191-9277-74257E614779}" type="pres">
      <dgm:prSet presAssocID="{66C882CA-6B39-4BAD-A2EA-C8821F12B4B3}" presName="dummy2b" presStyleCnt="0"/>
      <dgm:spPr/>
    </dgm:pt>
    <dgm:pt modelId="{A00CD64F-1003-4F1B-8C44-3A1F09777AF9}" type="pres">
      <dgm:prSet presAssocID="{66C882CA-6B39-4BAD-A2EA-C8821F12B4B3}" presName="wedge2Tx" presStyleLbl="node1" presStyleIdx="1" presStyleCnt="3">
        <dgm:presLayoutVars>
          <dgm:chMax val="0"/>
          <dgm:chPref val="0"/>
          <dgm:bulletEnabled val="1"/>
        </dgm:presLayoutVars>
      </dgm:prSet>
      <dgm:spPr/>
      <dgm:t>
        <a:bodyPr/>
        <a:lstStyle/>
        <a:p>
          <a:endParaRPr lang="en-US"/>
        </a:p>
      </dgm:t>
    </dgm:pt>
    <dgm:pt modelId="{332EE837-F8DC-41B5-AF90-D582C595E86A}" type="pres">
      <dgm:prSet presAssocID="{66C882CA-6B39-4BAD-A2EA-C8821F12B4B3}" presName="wedge3" presStyleLbl="node1" presStyleIdx="2" presStyleCnt="3"/>
      <dgm:spPr/>
      <dgm:t>
        <a:bodyPr/>
        <a:lstStyle/>
        <a:p>
          <a:endParaRPr lang="en-US"/>
        </a:p>
      </dgm:t>
    </dgm:pt>
    <dgm:pt modelId="{D8FF3EDC-5D03-41F6-A4CE-604B345BDC70}" type="pres">
      <dgm:prSet presAssocID="{66C882CA-6B39-4BAD-A2EA-C8821F12B4B3}" presName="dummy3a" presStyleCnt="0"/>
      <dgm:spPr/>
    </dgm:pt>
    <dgm:pt modelId="{6595269B-F369-4FB6-8CE1-099C0626EFCC}" type="pres">
      <dgm:prSet presAssocID="{66C882CA-6B39-4BAD-A2EA-C8821F12B4B3}" presName="dummy3b" presStyleCnt="0"/>
      <dgm:spPr/>
    </dgm:pt>
    <dgm:pt modelId="{3C84EEC3-C12D-480B-B406-1A40C4A98B1C}" type="pres">
      <dgm:prSet presAssocID="{66C882CA-6B39-4BAD-A2EA-C8821F12B4B3}" presName="wedge3Tx" presStyleLbl="node1" presStyleIdx="2" presStyleCnt="3">
        <dgm:presLayoutVars>
          <dgm:chMax val="0"/>
          <dgm:chPref val="0"/>
          <dgm:bulletEnabled val="1"/>
        </dgm:presLayoutVars>
      </dgm:prSet>
      <dgm:spPr/>
      <dgm:t>
        <a:bodyPr/>
        <a:lstStyle/>
        <a:p>
          <a:endParaRPr lang="en-US"/>
        </a:p>
      </dgm:t>
    </dgm:pt>
    <dgm:pt modelId="{C4008F58-7B86-465F-94DF-EFC0423B4960}" type="pres">
      <dgm:prSet presAssocID="{AF2AF780-F4F8-4E7E-BF7C-DBD2C1D1FB30}" presName="arrowWedge1" presStyleLbl="fgSibTrans2D1" presStyleIdx="0" presStyleCnt="3"/>
      <dgm:spPr/>
    </dgm:pt>
    <dgm:pt modelId="{DCD4C7BA-450E-4D12-A420-B2685932626B}" type="pres">
      <dgm:prSet presAssocID="{FD7C3918-04E3-4B84-A05B-1861946E6C86}" presName="arrowWedge2" presStyleLbl="fgSibTrans2D1" presStyleIdx="1" presStyleCnt="3"/>
      <dgm:spPr/>
    </dgm:pt>
    <dgm:pt modelId="{FC8A5A9D-2CBB-4F45-9B81-42E74E1F4980}" type="pres">
      <dgm:prSet presAssocID="{3BDD8E6E-9ABE-4D93-AE09-B3E90843814C}" presName="arrowWedge3" presStyleLbl="fgSibTrans2D1" presStyleIdx="2" presStyleCnt="3"/>
      <dgm:spPr/>
    </dgm:pt>
  </dgm:ptLst>
  <dgm:cxnLst>
    <dgm:cxn modelId="{758FA7B6-889D-4EE0-94A1-A1726A378FD9}" type="presOf" srcId="{18B1FE6D-0524-4280-BBE3-7888E5DF0182}" destId="{1CE5E371-4AFC-403C-A055-DAC650864DB1}" srcOrd="0" destOrd="0" presId="urn:microsoft.com/office/officeart/2005/8/layout/cycle8"/>
    <dgm:cxn modelId="{544F5840-6705-4BD6-9193-46A7C1F32149}" srcId="{66C882CA-6B39-4BAD-A2EA-C8821F12B4B3}" destId="{ABE02610-9BDB-4DFB-B0C5-A127761B4774}" srcOrd="2" destOrd="0" parTransId="{A5BB3956-1F16-4682-84BB-B5B446A41F87}" sibTransId="{3BDD8E6E-9ABE-4D93-AE09-B3E90843814C}"/>
    <dgm:cxn modelId="{FF91277D-A04F-4A1A-9905-6E1551CA8A99}" type="presOf" srcId="{ABE02610-9BDB-4DFB-B0C5-A127761B4774}" destId="{3C84EEC3-C12D-480B-B406-1A40C4A98B1C}" srcOrd="1" destOrd="0" presId="urn:microsoft.com/office/officeart/2005/8/layout/cycle8"/>
    <dgm:cxn modelId="{D62C3D78-C84E-4577-802E-DDB849DB3433}" type="presOf" srcId="{B061ECDF-4DA7-4A7D-A516-CA26A0C042A5}" destId="{3AE95CBE-E583-47C2-90E5-4892093D5381}" srcOrd="0" destOrd="0" presId="urn:microsoft.com/office/officeart/2005/8/layout/cycle8"/>
    <dgm:cxn modelId="{F6C26F8D-C404-483D-B41F-28EF89FD813F}" srcId="{66C882CA-6B39-4BAD-A2EA-C8821F12B4B3}" destId="{18B1FE6D-0524-4280-BBE3-7888E5DF0182}" srcOrd="1" destOrd="0" parTransId="{A08736C3-46EA-4515-8740-6FC5DD250828}" sibTransId="{FD7C3918-04E3-4B84-A05B-1861946E6C86}"/>
    <dgm:cxn modelId="{3590D956-6EE9-4F56-94AA-AB3D47061419}" srcId="{66C882CA-6B39-4BAD-A2EA-C8821F12B4B3}" destId="{B061ECDF-4DA7-4A7D-A516-CA26A0C042A5}" srcOrd="0" destOrd="0" parTransId="{75F98C87-15D8-4A88-9565-5C54B4A9473D}" sibTransId="{AF2AF780-F4F8-4E7E-BF7C-DBD2C1D1FB30}"/>
    <dgm:cxn modelId="{0C198546-969B-4531-8D90-5A8694C8C25A}" type="presOf" srcId="{66C882CA-6B39-4BAD-A2EA-C8821F12B4B3}" destId="{178A409F-19BF-4C01-8085-B190254C7EA6}" srcOrd="0" destOrd="0" presId="urn:microsoft.com/office/officeart/2005/8/layout/cycle8"/>
    <dgm:cxn modelId="{3F33DB4A-57F1-42C3-AB05-B49638B4A9A4}" type="presOf" srcId="{B061ECDF-4DA7-4A7D-A516-CA26A0C042A5}" destId="{8D7E5E0D-8C40-4E02-B358-423E43D6ADA6}" srcOrd="1" destOrd="0" presId="urn:microsoft.com/office/officeart/2005/8/layout/cycle8"/>
    <dgm:cxn modelId="{0F6057C2-8730-4A21-BB97-7D7664F724E6}" type="presOf" srcId="{ABE02610-9BDB-4DFB-B0C5-A127761B4774}" destId="{332EE837-F8DC-41B5-AF90-D582C595E86A}" srcOrd="0" destOrd="0" presId="urn:microsoft.com/office/officeart/2005/8/layout/cycle8"/>
    <dgm:cxn modelId="{763114D6-D6D5-4EE6-AC56-D591A65F16F3}" type="presOf" srcId="{18B1FE6D-0524-4280-BBE3-7888E5DF0182}" destId="{A00CD64F-1003-4F1B-8C44-3A1F09777AF9}" srcOrd="1" destOrd="0" presId="urn:microsoft.com/office/officeart/2005/8/layout/cycle8"/>
    <dgm:cxn modelId="{1990BBD6-EE92-4F33-AB1C-AC7024C920DE}" type="presParOf" srcId="{178A409F-19BF-4C01-8085-B190254C7EA6}" destId="{3AE95CBE-E583-47C2-90E5-4892093D5381}" srcOrd="0" destOrd="0" presId="urn:microsoft.com/office/officeart/2005/8/layout/cycle8"/>
    <dgm:cxn modelId="{9DA5E65B-5B39-46AD-B0C3-BD24536E76B9}" type="presParOf" srcId="{178A409F-19BF-4C01-8085-B190254C7EA6}" destId="{36DB0F9B-7521-46A2-8737-EF8374CBE493}" srcOrd="1" destOrd="0" presId="urn:microsoft.com/office/officeart/2005/8/layout/cycle8"/>
    <dgm:cxn modelId="{DCF29B6C-4E72-4786-95F5-A5FDEB38EF59}" type="presParOf" srcId="{178A409F-19BF-4C01-8085-B190254C7EA6}" destId="{B14B63A1-571A-4BD5-AE8D-A95C213DA2BC}" srcOrd="2" destOrd="0" presId="urn:microsoft.com/office/officeart/2005/8/layout/cycle8"/>
    <dgm:cxn modelId="{C44EEDF8-547B-4881-BCEF-49AB1D2546D9}" type="presParOf" srcId="{178A409F-19BF-4C01-8085-B190254C7EA6}" destId="{8D7E5E0D-8C40-4E02-B358-423E43D6ADA6}" srcOrd="3" destOrd="0" presId="urn:microsoft.com/office/officeart/2005/8/layout/cycle8"/>
    <dgm:cxn modelId="{6CFDDA54-2B22-4DC2-BC63-7AFA24D6DDB6}" type="presParOf" srcId="{178A409F-19BF-4C01-8085-B190254C7EA6}" destId="{1CE5E371-4AFC-403C-A055-DAC650864DB1}" srcOrd="4" destOrd="0" presId="urn:microsoft.com/office/officeart/2005/8/layout/cycle8"/>
    <dgm:cxn modelId="{13B754BB-14DC-409F-A9B5-531BFDD24F4C}" type="presParOf" srcId="{178A409F-19BF-4C01-8085-B190254C7EA6}" destId="{B8A08DA2-E0E5-4EB0-992D-CD759EC03C17}" srcOrd="5" destOrd="0" presId="urn:microsoft.com/office/officeart/2005/8/layout/cycle8"/>
    <dgm:cxn modelId="{F1FF436E-48AA-4C3A-8D21-A8B98B24E316}" type="presParOf" srcId="{178A409F-19BF-4C01-8085-B190254C7EA6}" destId="{1F0467F7-D4A9-4191-9277-74257E614779}" srcOrd="6" destOrd="0" presId="urn:microsoft.com/office/officeart/2005/8/layout/cycle8"/>
    <dgm:cxn modelId="{3C03D3F2-D2C3-4A78-BA39-476560457409}" type="presParOf" srcId="{178A409F-19BF-4C01-8085-B190254C7EA6}" destId="{A00CD64F-1003-4F1B-8C44-3A1F09777AF9}" srcOrd="7" destOrd="0" presId="urn:microsoft.com/office/officeart/2005/8/layout/cycle8"/>
    <dgm:cxn modelId="{9B04E0E9-C2AA-403A-B96F-95DEA2F81D9D}" type="presParOf" srcId="{178A409F-19BF-4C01-8085-B190254C7EA6}" destId="{332EE837-F8DC-41B5-AF90-D582C595E86A}" srcOrd="8" destOrd="0" presId="urn:microsoft.com/office/officeart/2005/8/layout/cycle8"/>
    <dgm:cxn modelId="{B128824B-1BF4-4526-9D46-AAE71C2DC972}" type="presParOf" srcId="{178A409F-19BF-4C01-8085-B190254C7EA6}" destId="{D8FF3EDC-5D03-41F6-A4CE-604B345BDC70}" srcOrd="9" destOrd="0" presId="urn:microsoft.com/office/officeart/2005/8/layout/cycle8"/>
    <dgm:cxn modelId="{D02E366F-3EC6-4331-966B-DF683864FCD9}" type="presParOf" srcId="{178A409F-19BF-4C01-8085-B190254C7EA6}" destId="{6595269B-F369-4FB6-8CE1-099C0626EFCC}" srcOrd="10" destOrd="0" presId="urn:microsoft.com/office/officeart/2005/8/layout/cycle8"/>
    <dgm:cxn modelId="{F2B1DD61-9065-4D1E-8378-80AD41B68772}" type="presParOf" srcId="{178A409F-19BF-4C01-8085-B190254C7EA6}" destId="{3C84EEC3-C12D-480B-B406-1A40C4A98B1C}" srcOrd="11" destOrd="0" presId="urn:microsoft.com/office/officeart/2005/8/layout/cycle8"/>
    <dgm:cxn modelId="{27C25A76-AA2A-4D32-8101-BD5F8BA7CC81}" type="presParOf" srcId="{178A409F-19BF-4C01-8085-B190254C7EA6}" destId="{C4008F58-7B86-465F-94DF-EFC0423B4960}" srcOrd="12" destOrd="0" presId="urn:microsoft.com/office/officeart/2005/8/layout/cycle8"/>
    <dgm:cxn modelId="{BC921E82-4CF9-4B92-9DCE-3EA94EB18203}" type="presParOf" srcId="{178A409F-19BF-4C01-8085-B190254C7EA6}" destId="{DCD4C7BA-450E-4D12-A420-B2685932626B}" srcOrd="13" destOrd="0" presId="urn:microsoft.com/office/officeart/2005/8/layout/cycle8"/>
    <dgm:cxn modelId="{90B135B2-3196-4CA3-BB83-6FB8F755C1AA}" type="presParOf" srcId="{178A409F-19BF-4C01-8085-B190254C7EA6}" destId="{FC8A5A9D-2CBB-4F45-9B81-42E74E1F4980}" srcOrd="14" destOrd="0" presId="urn:microsoft.com/office/officeart/2005/8/layout/cycle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4648200" cy="3098800"/>
        <a:chOff x="0" y="0"/>
        <a:chExt cx="4648200" cy="3098800"/>
      </a:xfrm>
    </dsp:grpSpPr>
    <dsp:sp modelId="{546316D0-DD31-4161-9520-4D204431FD35}">
      <dsp:nvSpPr>
        <dsp:cNvPr id="3" name="椭圆 2"/>
        <dsp:cNvSpPr/>
      </dsp:nvSpPr>
      <dsp:spPr bwMode="white">
        <a:xfrm>
          <a:off x="1936750" y="0"/>
          <a:ext cx="774700" cy="774700"/>
        </a:xfrm>
        <a:prstGeom prst="ellipse">
          <a:avLst/>
        </a:prstGeom>
        <a:solidFill>
          <a:srgbClr val="4BACC6"/>
        </a:solid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1936750" y="0"/>
        <a:ext cx="774700" cy="774700"/>
      </dsp:txXfrm>
    </dsp:sp>
    <dsp:sp modelId="{2D61FE22-999D-42E1-BF07-4489569886D1}">
      <dsp:nvSpPr>
        <dsp:cNvPr id="4" name="右箭头 3"/>
        <dsp:cNvSpPr/>
      </dsp:nvSpPr>
      <dsp:spPr bwMode="white">
        <a:xfrm rot="1799999">
          <a:off x="2724635" y="547132"/>
          <a:ext cx="205296" cy="261461"/>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rot="1799999">
        <a:off x="2724635" y="547132"/>
        <a:ext cx="205296" cy="261461"/>
      </dsp:txXfrm>
    </dsp:sp>
    <dsp:sp modelId="{31F576E8-7573-4116-BDDB-2B0408671397}">
      <dsp:nvSpPr>
        <dsp:cNvPr id="5" name="椭圆 4"/>
        <dsp:cNvSpPr/>
      </dsp:nvSpPr>
      <dsp:spPr bwMode="white">
        <a:xfrm>
          <a:off x="2943115" y="581025"/>
          <a:ext cx="774700" cy="774700"/>
        </a:xfrm>
        <a:prstGeom prst="ellipse">
          <a:avLst/>
        </a:prstGeom>
        <a:solidFill>
          <a:srgbClr val="45C1A4"/>
        </a:solid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2943115" y="581025"/>
        <a:ext cx="774700" cy="774700"/>
      </dsp:txXfrm>
    </dsp:sp>
    <dsp:sp modelId="{94F7A3D3-D580-49DD-9239-4B6D3F955E38}">
      <dsp:nvSpPr>
        <dsp:cNvPr id="6" name="右箭头 5"/>
        <dsp:cNvSpPr/>
      </dsp:nvSpPr>
      <dsp:spPr bwMode="white">
        <a:xfrm rot="5399999">
          <a:off x="3227817" y="1418669"/>
          <a:ext cx="205296" cy="261461"/>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rot="5399999">
        <a:off x="3227817" y="1418669"/>
        <a:ext cx="205296" cy="261461"/>
      </dsp:txXfrm>
    </dsp:sp>
    <dsp:sp modelId="{AFC3DA9B-0729-4B32-91AC-6293B0FA608A}">
      <dsp:nvSpPr>
        <dsp:cNvPr id="7" name="椭圆 6"/>
        <dsp:cNvSpPr/>
      </dsp:nvSpPr>
      <dsp:spPr bwMode="white">
        <a:xfrm>
          <a:off x="2943115" y="1743075"/>
          <a:ext cx="774700" cy="774700"/>
        </a:xfrm>
        <a:prstGeom prst="ellipse">
          <a:avLst/>
        </a:prstGeom>
        <a:solidFill>
          <a:srgbClr val="4BACC6"/>
        </a:solid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2943115" y="1743075"/>
        <a:ext cx="774700" cy="774700"/>
      </dsp:txXfrm>
    </dsp:sp>
    <dsp:sp modelId="{ABF2F062-1B50-4DCD-9211-90EB623418C7}">
      <dsp:nvSpPr>
        <dsp:cNvPr id="8" name="右箭头 7"/>
        <dsp:cNvSpPr/>
      </dsp:nvSpPr>
      <dsp:spPr bwMode="white">
        <a:xfrm rot="9000000">
          <a:off x="2724635" y="2290207"/>
          <a:ext cx="205296" cy="261461"/>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rot="9000000">
        <a:off x="2724635" y="2290207"/>
        <a:ext cx="205296" cy="261461"/>
      </dsp:txXfrm>
    </dsp:sp>
    <dsp:sp modelId="{95D58A11-C3C2-4ED9-9075-7FEB0B3FBC65}">
      <dsp:nvSpPr>
        <dsp:cNvPr id="9" name="椭圆 8"/>
        <dsp:cNvSpPr/>
      </dsp:nvSpPr>
      <dsp:spPr bwMode="white">
        <a:xfrm>
          <a:off x="1936750" y="2324100"/>
          <a:ext cx="774700" cy="774700"/>
        </a:xfrm>
        <a:prstGeom prst="ellipse">
          <a:avLst/>
        </a:prstGeom>
        <a:solidFill>
          <a:srgbClr val="45C1A4"/>
        </a:solid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1936750" y="2324100"/>
        <a:ext cx="774700" cy="774700"/>
      </dsp:txXfrm>
    </dsp:sp>
    <dsp:sp modelId="{E03B8DEC-7EC3-499D-A96B-BBDBFEE6FFDC}">
      <dsp:nvSpPr>
        <dsp:cNvPr id="10" name="右箭头 9"/>
        <dsp:cNvSpPr/>
      </dsp:nvSpPr>
      <dsp:spPr bwMode="white">
        <a:xfrm rot="12600000">
          <a:off x="1718270" y="2290207"/>
          <a:ext cx="205296" cy="261461"/>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rot="12600000">
        <a:off x="1718270" y="2290207"/>
        <a:ext cx="205296" cy="261461"/>
      </dsp:txXfrm>
    </dsp:sp>
    <dsp:sp modelId="{E525589A-1555-4E9B-B2F2-67B66C8271A7}">
      <dsp:nvSpPr>
        <dsp:cNvPr id="11" name="椭圆 10"/>
        <dsp:cNvSpPr/>
      </dsp:nvSpPr>
      <dsp:spPr bwMode="white">
        <a:xfrm>
          <a:off x="930385" y="1743075"/>
          <a:ext cx="774700" cy="774700"/>
        </a:xfrm>
        <a:prstGeom prst="ellipse">
          <a:avLst/>
        </a:prstGeom>
        <a:solidFill>
          <a:srgbClr val="4BACC6"/>
        </a:solid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930385" y="1743075"/>
        <a:ext cx="774700" cy="774700"/>
      </dsp:txXfrm>
    </dsp:sp>
    <dsp:sp modelId="{A7799163-262B-403C-AF1F-A62DB14042B9}">
      <dsp:nvSpPr>
        <dsp:cNvPr id="12" name="右箭头 11"/>
        <dsp:cNvSpPr/>
      </dsp:nvSpPr>
      <dsp:spPr bwMode="white">
        <a:xfrm rot="-5399999">
          <a:off x="1215087" y="1418669"/>
          <a:ext cx="205296" cy="261461"/>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rot="-5399999">
        <a:off x="1215087" y="1418669"/>
        <a:ext cx="205296" cy="261461"/>
      </dsp:txXfrm>
    </dsp:sp>
    <dsp:sp modelId="{AF86D873-A891-4954-92DA-2F1724225247}">
      <dsp:nvSpPr>
        <dsp:cNvPr id="13" name="椭圆 12"/>
        <dsp:cNvSpPr/>
      </dsp:nvSpPr>
      <dsp:spPr bwMode="white">
        <a:xfrm>
          <a:off x="930385" y="581025"/>
          <a:ext cx="774700" cy="774700"/>
        </a:xfrm>
        <a:prstGeom prst="ellipse">
          <a:avLst/>
        </a:prstGeom>
        <a:solidFill>
          <a:srgbClr val="45C1A4"/>
        </a:solid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930385" y="581025"/>
        <a:ext cx="774700" cy="774700"/>
      </dsp:txXfrm>
    </dsp:sp>
    <dsp:sp modelId="{B9C3BF58-0E09-4701-B549-27C5F4F31424}">
      <dsp:nvSpPr>
        <dsp:cNvPr id="14" name="右箭头 13"/>
        <dsp:cNvSpPr/>
      </dsp:nvSpPr>
      <dsp:spPr bwMode="white">
        <a:xfrm rot="-1799999">
          <a:off x="1718270" y="547132"/>
          <a:ext cx="205295" cy="261461"/>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rot="-1799999">
        <a:off x="1718270" y="547132"/>
        <a:ext cx="205295" cy="261461"/>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3429000" cy="2285999"/>
        <a:chOff x="0" y="0"/>
        <a:chExt cx="3429000" cy="2285999"/>
      </a:xfrm>
    </dsp:grpSpPr>
    <dsp:sp modelId="{8F9C377E-C7D7-41C7-AB7B-17FEE9DE2A63}">
      <dsp:nvSpPr>
        <dsp:cNvPr id="3" name="梯形 2"/>
        <dsp:cNvSpPr/>
      </dsp:nvSpPr>
      <dsp:spPr bwMode="white">
        <a:xfrm>
          <a:off x="1285875" y="0"/>
          <a:ext cx="857250" cy="571500"/>
        </a:xfrm>
        <a:prstGeom prst="trapezoid">
          <a:avLst>
            <a:gd name="adj" fmla="val 75000"/>
          </a:avLst>
        </a:prstGeom>
        <a:solidFill>
          <a:srgbClr val="B9D51F"/>
        </a:solidFill>
        <a:ln>
          <a:noFill/>
        </a:ln>
      </dsp:spPr>
      <dsp:style>
        <a:lnRef idx="2">
          <a:schemeClr val="lt1"/>
        </a:lnRef>
        <a:fillRef idx="1">
          <a:schemeClr val="accent1"/>
        </a:fillRef>
        <a:effectRef idx="0">
          <a:scrgbClr r="0" g="0" b="0"/>
        </a:effectRef>
        <a:fontRef idx="minor">
          <a:schemeClr val="lt1"/>
        </a:fontRef>
      </dsp:style>
      <dsp:txXfrm>
        <a:off x="1285875" y="0"/>
        <a:ext cx="857250" cy="571500"/>
      </dsp:txXfrm>
    </dsp:sp>
    <dsp:sp modelId="{6805A852-822A-4D8F-80CF-373D974A3DB3}">
      <dsp:nvSpPr>
        <dsp:cNvPr id="5" name="梯形 4"/>
        <dsp:cNvSpPr/>
      </dsp:nvSpPr>
      <dsp:spPr bwMode="white">
        <a:xfrm>
          <a:off x="857250" y="571500"/>
          <a:ext cx="1714500" cy="571500"/>
        </a:xfrm>
        <a:prstGeom prst="trapezoid">
          <a:avLst>
            <a:gd name="adj" fmla="val 75000"/>
          </a:avLst>
        </a:prstGeom>
        <a:solidFill>
          <a:srgbClr val="4BACC6"/>
        </a:solidFill>
        <a:ln>
          <a:noFill/>
        </a:ln>
      </dsp:spPr>
      <dsp:style>
        <a:lnRef idx="2">
          <a:schemeClr val="lt1"/>
        </a:lnRef>
        <a:fillRef idx="1">
          <a:schemeClr val="accent1"/>
        </a:fillRef>
        <a:effectRef idx="0">
          <a:scrgbClr r="0" g="0" b="0"/>
        </a:effectRef>
        <a:fontRef idx="minor">
          <a:schemeClr val="lt1"/>
        </a:fontRef>
      </dsp:style>
      <dsp:txXfrm>
        <a:off x="857250" y="571500"/>
        <a:ext cx="1714500" cy="571500"/>
      </dsp:txXfrm>
    </dsp:sp>
    <dsp:sp modelId="{F07DB1AA-DA07-4F49-966B-FC7576517271}">
      <dsp:nvSpPr>
        <dsp:cNvPr id="7" name="梯形 6"/>
        <dsp:cNvSpPr/>
      </dsp:nvSpPr>
      <dsp:spPr bwMode="white">
        <a:xfrm>
          <a:off x="428625" y="1143000"/>
          <a:ext cx="2571750" cy="571500"/>
        </a:xfrm>
        <a:prstGeom prst="trapezoid">
          <a:avLst>
            <a:gd name="adj" fmla="val 75000"/>
          </a:avLst>
        </a:prstGeom>
        <a:solidFill>
          <a:srgbClr val="4BACC6"/>
        </a:solidFill>
        <a:ln>
          <a:noFill/>
        </a:ln>
      </dsp:spPr>
      <dsp:style>
        <a:lnRef idx="2">
          <a:schemeClr val="lt1"/>
        </a:lnRef>
        <a:fillRef idx="1">
          <a:schemeClr val="accent1"/>
        </a:fillRef>
        <a:effectRef idx="0">
          <a:scrgbClr r="0" g="0" b="0"/>
        </a:effectRef>
        <a:fontRef idx="minor">
          <a:schemeClr val="lt1"/>
        </a:fontRef>
      </dsp:style>
      <dsp:txXfrm>
        <a:off x="428625" y="1143000"/>
        <a:ext cx="2571750" cy="571500"/>
      </dsp:txXfrm>
    </dsp:sp>
    <dsp:sp modelId="{F0086C54-1E93-420E-B67E-7518A0744D6F}">
      <dsp:nvSpPr>
        <dsp:cNvPr id="9" name="梯形 8"/>
        <dsp:cNvSpPr/>
      </dsp:nvSpPr>
      <dsp:spPr bwMode="white">
        <a:xfrm>
          <a:off x="0" y="1714499"/>
          <a:ext cx="3429000" cy="571500"/>
        </a:xfrm>
        <a:prstGeom prst="trapezoid">
          <a:avLst>
            <a:gd name="adj" fmla="val 75000"/>
          </a:avLst>
        </a:prstGeom>
        <a:solidFill>
          <a:srgbClr val="0E7FB7"/>
        </a:solidFill>
        <a:ln>
          <a:noFill/>
        </a:ln>
      </dsp:spPr>
      <dsp:style>
        <a:lnRef idx="2">
          <a:schemeClr val="lt1"/>
        </a:lnRef>
        <a:fillRef idx="1">
          <a:schemeClr val="accent1"/>
        </a:fillRef>
        <a:effectRef idx="0">
          <a:scrgbClr r="0" g="0" b="0"/>
        </a:effectRef>
        <a:fontRef idx="minor">
          <a:schemeClr val="lt1"/>
        </a:fontRef>
      </dsp:style>
      <dsp:txXfrm>
        <a:off x="0" y="1714499"/>
        <a:ext cx="3429000" cy="571500"/>
      </dsp:txXfrm>
    </dsp:sp>
    <dsp:sp modelId="{C0AE8062-83C6-4839-8A05-9CD899F802AC}">
      <dsp:nvSpPr>
        <dsp:cNvPr id="4" name="矩形 3"/>
        <dsp:cNvSpPr/>
      </dsp:nvSpPr>
      <dsp:spPr bwMode="white">
        <a:xfrm>
          <a:off x="1285875" y="0"/>
          <a:ext cx="857250" cy="571500"/>
        </a:xfrm>
        <a:prstGeom prst="rect">
          <a:avLst/>
        </a:prstGeom>
        <a:noFill/>
        <a:ln>
          <a:noFill/>
        </a:ln>
      </dsp:spPr>
      <dsp:style>
        <a:lnRef idx="0">
          <a:schemeClr val="dk1">
            <a:alpha val="0"/>
          </a:schemeClr>
        </a:lnRef>
        <a:fillRef idx="0">
          <a:schemeClr val="lt1">
            <a:alpha val="0"/>
          </a:schemeClr>
        </a:fillRef>
        <a:effectRef idx="0">
          <a:scrgbClr r="0" g="0" b="0"/>
        </a:effectRef>
        <a:fontRef idx="minor"/>
      </dsp:style>
      <dsp:txBody>
        <a:bodyPr lIns="13970" tIns="13970" rIns="13970" bIns="1397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b="1" smtClean="0">
              <a:solidFill>
                <a:schemeClr val="bg1"/>
              </a:solidFill>
              <a:latin typeface="Open Sans" pitchFamily="34" charset="0"/>
              <a:ea typeface="Open Sans" pitchFamily="34" charset="0"/>
              <a:cs typeface="Open Sans" pitchFamily="34" charset="0"/>
            </a:rPr>
            <a:t>Award</a:t>
          </a:r>
          <a:endParaRPr lang="en-US" sz="1100" b="1">
            <a:solidFill>
              <a:schemeClr val="bg1"/>
            </a:solidFill>
            <a:latin typeface="Open Sans" pitchFamily="34" charset="0"/>
            <a:ea typeface="Open Sans" pitchFamily="34" charset="0"/>
            <a:cs typeface="Open Sans" pitchFamily="34" charset="0"/>
          </a:endParaRPr>
        </a:p>
      </dsp:txBody>
      <dsp:txXfrm>
        <a:off x="1285875" y="0"/>
        <a:ext cx="857250" cy="571500"/>
      </dsp:txXfrm>
    </dsp:sp>
    <dsp:sp modelId="{EC2607F1-1A0B-456F-82C5-BAAB085C98F4}">
      <dsp:nvSpPr>
        <dsp:cNvPr id="6" name="矩形 5"/>
        <dsp:cNvSpPr/>
      </dsp:nvSpPr>
      <dsp:spPr bwMode="white">
        <a:xfrm>
          <a:off x="857250" y="571500"/>
          <a:ext cx="1714500" cy="571500"/>
        </a:xfrm>
        <a:prstGeom prst="rect">
          <a:avLst/>
        </a:prstGeom>
        <a:noFill/>
        <a:ln>
          <a:noFill/>
        </a:ln>
      </dsp:spPr>
      <dsp:style>
        <a:lnRef idx="0">
          <a:schemeClr val="dk1">
            <a:alpha val="0"/>
          </a:schemeClr>
        </a:lnRef>
        <a:fillRef idx="0">
          <a:schemeClr val="lt1">
            <a:alpha val="0"/>
          </a:schemeClr>
        </a:fillRef>
        <a:effectRef idx="0">
          <a:scrgbClr r="0" g="0" b="0"/>
        </a:effectRef>
        <a:fontRef idx="minor"/>
      </dsp:style>
      <dsp:txBody>
        <a:bodyPr lIns="15240" tIns="15240" rIns="15240"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smtClean="0">
              <a:solidFill>
                <a:schemeClr val="bg1"/>
              </a:solidFill>
              <a:latin typeface="Open Sans" pitchFamily="34" charset="0"/>
              <a:ea typeface="Open Sans" pitchFamily="34" charset="0"/>
              <a:cs typeface="Open Sans" pitchFamily="34" charset="0"/>
            </a:rPr>
            <a:t>Best Place</a:t>
          </a:r>
          <a:endParaRPr lang="en-US" sz="1200" b="1">
            <a:solidFill>
              <a:schemeClr val="bg1"/>
            </a:solidFill>
            <a:latin typeface="Open Sans" pitchFamily="34" charset="0"/>
            <a:ea typeface="Open Sans" pitchFamily="34" charset="0"/>
            <a:cs typeface="Open Sans" pitchFamily="34" charset="0"/>
          </a:endParaRPr>
        </a:p>
      </dsp:txBody>
      <dsp:txXfrm>
        <a:off x="857250" y="571500"/>
        <a:ext cx="1714500" cy="571500"/>
      </dsp:txXfrm>
    </dsp:sp>
    <dsp:sp modelId="{A9112F95-3FC3-4424-ABB6-80530BF135C2}">
      <dsp:nvSpPr>
        <dsp:cNvPr id="8" name="矩形 7"/>
        <dsp:cNvSpPr/>
      </dsp:nvSpPr>
      <dsp:spPr bwMode="white">
        <a:xfrm>
          <a:off x="428625" y="1143000"/>
          <a:ext cx="2571750" cy="571500"/>
        </a:xfrm>
        <a:prstGeom prst="rect">
          <a:avLst/>
        </a:prstGeom>
        <a:noFill/>
        <a:ln>
          <a:noFill/>
        </a:ln>
      </dsp:spPr>
      <dsp:style>
        <a:lnRef idx="0">
          <a:schemeClr val="dk1">
            <a:alpha val="0"/>
          </a:schemeClr>
        </a:lnRef>
        <a:fillRef idx="0">
          <a:schemeClr val="lt1">
            <a:alpha val="0"/>
          </a:schemeClr>
        </a:fillRef>
        <a:effectRef idx="0">
          <a:scrgbClr r="0" g="0" b="0"/>
        </a:effectRef>
        <a:fontRef idx="minor"/>
      </dsp:style>
      <dsp:txBody>
        <a:bodyPr lIns="15240" tIns="15240" rIns="15240"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smtClean="0">
              <a:solidFill>
                <a:schemeClr val="bg1"/>
              </a:solidFill>
              <a:latin typeface="Open Sans" pitchFamily="34" charset="0"/>
              <a:ea typeface="Open Sans" pitchFamily="34" charset="0"/>
              <a:cs typeface="Open Sans" pitchFamily="34" charset="0"/>
            </a:rPr>
            <a:t>Good Worker</a:t>
          </a:r>
          <a:endParaRPr lang="en-US" sz="1200" b="1">
            <a:solidFill>
              <a:schemeClr val="bg1"/>
            </a:solidFill>
            <a:latin typeface="Open Sans" pitchFamily="34" charset="0"/>
            <a:ea typeface="Open Sans" pitchFamily="34" charset="0"/>
            <a:cs typeface="Open Sans" pitchFamily="34" charset="0"/>
          </a:endParaRPr>
        </a:p>
      </dsp:txBody>
      <dsp:txXfrm>
        <a:off x="428625" y="1143000"/>
        <a:ext cx="2571750" cy="571500"/>
      </dsp:txXfrm>
    </dsp:sp>
    <dsp:sp modelId="{77DA082C-9E30-4A87-862D-B63B6CDA506A}">
      <dsp:nvSpPr>
        <dsp:cNvPr id="10" name="矩形 9"/>
        <dsp:cNvSpPr/>
      </dsp:nvSpPr>
      <dsp:spPr bwMode="white">
        <a:xfrm>
          <a:off x="0" y="1714499"/>
          <a:ext cx="3429000" cy="571500"/>
        </a:xfrm>
        <a:prstGeom prst="rect">
          <a:avLst/>
        </a:prstGeom>
        <a:noFill/>
        <a:ln>
          <a:noFill/>
        </a:ln>
      </dsp:spPr>
      <dsp:style>
        <a:lnRef idx="0">
          <a:schemeClr val="dk1">
            <a:alpha val="0"/>
          </a:schemeClr>
        </a:lnRef>
        <a:fillRef idx="0">
          <a:schemeClr val="lt1">
            <a:alpha val="0"/>
          </a:schemeClr>
        </a:fillRef>
        <a:effectRef idx="0">
          <a:scrgbClr r="0" g="0" b="0"/>
        </a:effectRef>
        <a:fontRef idx="minor"/>
      </dsp:style>
      <dsp:txBody>
        <a:bodyPr lIns="15240" tIns="15240" rIns="15240"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smtClean="0">
              <a:solidFill>
                <a:schemeClr val="bg1"/>
              </a:solidFill>
              <a:latin typeface="Open Sans" pitchFamily="34" charset="0"/>
              <a:ea typeface="Open Sans" pitchFamily="34" charset="0"/>
              <a:cs typeface="Open Sans" pitchFamily="34" charset="0"/>
            </a:rPr>
            <a:t>Basic Resource</a:t>
          </a:r>
          <a:endParaRPr lang="en-US" sz="1200" b="1">
            <a:solidFill>
              <a:schemeClr val="bg1"/>
            </a:solidFill>
            <a:latin typeface="Open Sans" pitchFamily="34" charset="0"/>
            <a:ea typeface="Open Sans" pitchFamily="34" charset="0"/>
            <a:cs typeface="Open Sans" pitchFamily="34" charset="0"/>
          </a:endParaRPr>
        </a:p>
      </dsp:txBody>
      <dsp:txXfrm>
        <a:off x="0" y="1714499"/>
        <a:ext cx="3429000" cy="571500"/>
      </dsp:txXfrm>
    </dsp:sp>
  </dsp:spTree>
</dsp:drawing>
</file>

<file path=ppt/diagrams/drawing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2475917" cy="2475917"/>
        <a:chOff x="0" y="0"/>
        <a:chExt cx="2475917" cy="2475917"/>
      </a:xfrm>
    </dsp:grpSpPr>
    <dsp:sp modelId="{3AE95CBE-E583-47C2-90E5-4892093D5381}">
      <dsp:nvSpPr>
        <dsp:cNvPr id="3" name="饼形 2"/>
        <dsp:cNvSpPr/>
      </dsp:nvSpPr>
      <dsp:spPr bwMode="white">
        <a:xfrm>
          <a:off x="256381" y="160935"/>
          <a:ext cx="2079770" cy="2079770"/>
        </a:xfrm>
        <a:prstGeom prst="pie">
          <a:avLst>
            <a:gd name="adj1" fmla="val 16200000"/>
            <a:gd name="adj2" fmla="val 1800000"/>
          </a:avLst>
        </a:prstGeom>
        <a:solidFill>
          <a:srgbClr val="4BACC6"/>
        </a:solidFill>
      </dsp:spPr>
      <dsp:style>
        <a:lnRef idx="2">
          <a:schemeClr val="lt1"/>
        </a:lnRef>
        <a:fillRef idx="1">
          <a:schemeClr val="accent1"/>
        </a:fillRef>
        <a:effectRef idx="0">
          <a:scrgbClr r="0" g="0" b="0"/>
        </a:effectRef>
        <a:fontRef idx="minor">
          <a:schemeClr val="lt1"/>
        </a:fontRef>
      </dsp:style>
      <dsp:txXfrm>
        <a:off x="256381" y="160935"/>
        <a:ext cx="2079770" cy="2079770"/>
      </dsp:txXfrm>
    </dsp:sp>
    <dsp:sp modelId="{1CE5E371-4AFC-403C-A055-DAC650864DB1}">
      <dsp:nvSpPr>
        <dsp:cNvPr id="5" name="饼形 4"/>
        <dsp:cNvSpPr/>
      </dsp:nvSpPr>
      <dsp:spPr bwMode="white">
        <a:xfrm>
          <a:off x="213548" y="235212"/>
          <a:ext cx="2079770" cy="2079770"/>
        </a:xfrm>
        <a:prstGeom prst="pie">
          <a:avLst>
            <a:gd name="adj1" fmla="val 1800000"/>
            <a:gd name="adj2" fmla="val 9000000"/>
          </a:avLst>
        </a:prstGeom>
        <a:solidFill>
          <a:srgbClr val="0E7FB7"/>
        </a:solidFill>
      </dsp:spPr>
      <dsp:style>
        <a:lnRef idx="2">
          <a:schemeClr val="lt1"/>
        </a:lnRef>
        <a:fillRef idx="1">
          <a:schemeClr val="accent1"/>
        </a:fillRef>
        <a:effectRef idx="0">
          <a:scrgbClr r="0" g="0" b="0"/>
        </a:effectRef>
        <a:fontRef idx="minor">
          <a:schemeClr val="lt1"/>
        </a:fontRef>
      </dsp:style>
      <dsp:txXfrm>
        <a:off x="213548" y="235212"/>
        <a:ext cx="2079770" cy="2079770"/>
      </dsp:txXfrm>
    </dsp:sp>
    <dsp:sp modelId="{332EE837-F8DC-41B5-AF90-D582C595E86A}">
      <dsp:nvSpPr>
        <dsp:cNvPr id="7" name="饼形 6"/>
        <dsp:cNvSpPr/>
      </dsp:nvSpPr>
      <dsp:spPr bwMode="white">
        <a:xfrm>
          <a:off x="170714" y="160935"/>
          <a:ext cx="2079770" cy="2079770"/>
        </a:xfrm>
        <a:prstGeom prst="pie">
          <a:avLst>
            <a:gd name="adj1" fmla="val 9000000"/>
            <a:gd name="adj2" fmla="val 16200000"/>
          </a:avLst>
        </a:prstGeom>
        <a:solidFill>
          <a:srgbClr val="45C1A4"/>
        </a:solidFill>
      </dsp:spPr>
      <dsp:style>
        <a:lnRef idx="2">
          <a:schemeClr val="lt1"/>
        </a:lnRef>
        <a:fillRef idx="1">
          <a:schemeClr val="accent1"/>
        </a:fillRef>
        <a:effectRef idx="0">
          <a:scrgbClr r="0" g="0" b="0"/>
        </a:effectRef>
        <a:fontRef idx="minor">
          <a:schemeClr val="lt1"/>
        </a:fontRef>
      </dsp:style>
      <dsp:txXfrm>
        <a:off x="170714" y="160935"/>
        <a:ext cx="2079770" cy="2079770"/>
      </dsp:txXfrm>
    </dsp:sp>
    <dsp:sp modelId="{C4008F58-7B86-465F-94DF-EFC0423B4960}">
      <dsp:nvSpPr>
        <dsp:cNvPr id="9" name="环形箭头 8"/>
        <dsp:cNvSpPr/>
      </dsp:nvSpPr>
      <dsp:spPr bwMode="white">
        <a:xfrm>
          <a:off x="142166" y="46547"/>
          <a:ext cx="2308545" cy="2308545"/>
        </a:xfrm>
        <a:prstGeom prst="circularArrow">
          <a:avLst>
            <a:gd name="adj1" fmla="val 5000"/>
            <a:gd name="adj2" fmla="val 360000"/>
            <a:gd name="adj3" fmla="val 1440000"/>
            <a:gd name="adj4" fmla="val 16199432"/>
            <a:gd name="adj5" fmla="val 55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142166" y="46547"/>
        <a:ext cx="2308545" cy="2308545"/>
      </dsp:txXfrm>
    </dsp:sp>
    <dsp:sp modelId="{DCD4C7BA-450E-4D12-A420-B2685932626B}">
      <dsp:nvSpPr>
        <dsp:cNvPr id="10" name="环形箭头 9"/>
        <dsp:cNvSpPr/>
      </dsp:nvSpPr>
      <dsp:spPr bwMode="white">
        <a:xfrm>
          <a:off x="99160" y="120693"/>
          <a:ext cx="2308545" cy="2308545"/>
        </a:xfrm>
        <a:prstGeom prst="circularArrow">
          <a:avLst>
            <a:gd name="adj1" fmla="val 5000"/>
            <a:gd name="adj2" fmla="val 360000"/>
            <a:gd name="adj3" fmla="val 8639497"/>
            <a:gd name="adj4" fmla="val 1800502"/>
            <a:gd name="adj5" fmla="val 55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99160" y="120693"/>
        <a:ext cx="2308545" cy="2308545"/>
      </dsp:txXfrm>
    </dsp:sp>
    <dsp:sp modelId="{FC8A5A9D-2CBB-4F45-9B81-42E74E1F4980}">
      <dsp:nvSpPr>
        <dsp:cNvPr id="11" name="环形箭头 10"/>
        <dsp:cNvSpPr/>
      </dsp:nvSpPr>
      <dsp:spPr bwMode="white">
        <a:xfrm>
          <a:off x="56155" y="46547"/>
          <a:ext cx="2308545" cy="2308545"/>
        </a:xfrm>
        <a:prstGeom prst="circularArrow">
          <a:avLst>
            <a:gd name="adj1" fmla="val 5000"/>
            <a:gd name="adj2" fmla="val 360000"/>
            <a:gd name="adj3" fmla="val 15840567"/>
            <a:gd name="adj4" fmla="val 8999999"/>
            <a:gd name="adj5" fmla="val 55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56155" y="46547"/>
        <a:ext cx="2308545" cy="2308545"/>
      </dsp:txXfrm>
    </dsp:sp>
    <dsp:sp modelId="{8D7E5E0D-8C40-4E02-B358-423E43D6ADA6}">
      <dsp:nvSpPr>
        <dsp:cNvPr id="4" name="矩形 3"/>
        <dsp:cNvSpPr/>
      </dsp:nvSpPr>
      <dsp:spPr bwMode="white">
        <a:xfrm>
          <a:off x="1352470" y="601648"/>
          <a:ext cx="742775" cy="618979"/>
        </a:xfrm>
        <a:prstGeom prst="rect">
          <a:avLst/>
        </a:prstGeom>
        <a:no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1352470" y="601648"/>
        <a:ext cx="742775" cy="618979"/>
      </dsp:txXfrm>
    </dsp:sp>
    <dsp:sp modelId="{A00CD64F-1003-4F1B-8C44-3A1F09777AF9}">
      <dsp:nvSpPr>
        <dsp:cNvPr id="6" name="矩形 5"/>
        <dsp:cNvSpPr/>
      </dsp:nvSpPr>
      <dsp:spPr bwMode="white">
        <a:xfrm>
          <a:off x="708731" y="1584587"/>
          <a:ext cx="1114163" cy="544702"/>
        </a:xfrm>
        <a:prstGeom prst="rect">
          <a:avLst/>
        </a:prstGeom>
        <a:no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708731" y="1584587"/>
        <a:ext cx="1114163" cy="544702"/>
      </dsp:txXfrm>
    </dsp:sp>
    <dsp:sp modelId="{3C84EEC3-C12D-480B-B406-1A40C4A98B1C}">
      <dsp:nvSpPr>
        <dsp:cNvPr id="8" name="矩形 7"/>
        <dsp:cNvSpPr/>
      </dsp:nvSpPr>
      <dsp:spPr bwMode="white">
        <a:xfrm>
          <a:off x="411621" y="601648"/>
          <a:ext cx="742775" cy="618979"/>
        </a:xfrm>
        <a:prstGeom prst="rect">
          <a:avLst/>
        </a:prstGeom>
        <a:noFill/>
        <a:ln>
          <a:noFill/>
        </a:ln>
      </dsp:spPr>
      <dsp:style>
        <a:lnRef idx="2">
          <a:schemeClr val="lt1"/>
        </a:lnRef>
        <a:fillRef idx="1">
          <a:schemeClr val="accent1"/>
        </a:fillRef>
        <a:effectRef idx="0">
          <a:scrgbClr r="0" g="0" b="0"/>
        </a:effectRef>
        <a:fontRef idx="minor">
          <a:schemeClr val="lt1"/>
        </a:fontRef>
      </dsp:style>
      <dsp:txBody>
        <a:bodyPr anchor="ctr"/>
        <a:lstStyle>
          <a:lvl1pPr algn="ctr"/>
          <a:lvl2pPr algn="ctr"/>
          <a:lvl3pPr algn="ctr"/>
          <a:lvl4pPr algn="ctr"/>
          <a:lvl5pPr algn="ctr"/>
          <a:lvl6pPr algn="ctr"/>
          <a:lvl7pPr algn="ctr"/>
          <a:lvl8pPr algn="ctr"/>
          <a:lvl9pPr algn="ctr"/>
        </a:lstStyle>
        <a:p>
          <a:pPr lvl="0">
            <a:lnSpc>
              <a:spcPct val="100000"/>
            </a:lnSpc>
            <a:spcBef>
              <a:spcPct val="0"/>
            </a:spcBef>
            <a:spcAft>
              <a:spcPct val="35000"/>
            </a:spcAft>
          </a:pPr>
          <a:endParaRPr lang="en-US"/>
        </a:p>
      </dsp:txBody>
      <dsp:txXfrm>
        <a:off x="411621" y="601648"/>
        <a:ext cx="742775" cy="618979"/>
      </dsp:txXfrm>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pyraLvlNode" val="level"/>
          <dgm:param type="pyraAcctTxNode" val="acctTx"/>
          <dgm:param type="pyraAcctBkgdNode" val="acctBkgd"/>
          <dgm:param type="linDir" val="fromB"/>
          <dgm:param type="txDir" val="fromT"/>
          <dgm:param type="pyraAcctPos" val="aft"/>
          <dgm:param type="pyraAcctTxMar" val="step"/>
        </dgm:alg>
      </dgm:if>
      <dgm:else name="Name3">
        <dgm:alg type="pyra">
          <dgm:param type="pyraLvlNode" val="level"/>
          <dgm:param type="pyraAcctTxNode" val="acctTx"/>
          <dgm:param type="pyraAcctBkgdNode" val="acctBkgd"/>
          <dgm:param type="linDir" val="fromB"/>
          <dgm:param type="txDir" val="fromT"/>
          <dgm:param type="pyraAcctPos" val="bef"/>
          <dgm:param type="pyraAcctTxMar" val="step"/>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ar" val="1"/>
      <dgm:param type="vertAlign" val="mid"/>
      <dgm:param type="horzAlign" val="ctr"/>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srcNode" val="dummy1a"/>
                  <dgm:param type="dstNode" val="dummy1b"/>
                  <dgm:param type="begSty" val="arr"/>
                  <dgm:param type="endSty" val="noArr"/>
                  <dgm:param type="connRout" val="longCurve"/>
                  <dgm:param type="begPts" val="tL"/>
                  <dgm:param type="endPts" val="tR"/>
                </dgm:alg>
              </dgm:if>
              <dgm:else name="Name175">
                <dgm:alg type="conn">
                  <dgm:param type="srcNode" val="dummy1a"/>
                  <dgm:param type="dstNode" val="dummy1b"/>
                  <dgm:param type="begSty" val="noArr"/>
                  <dgm:param type="endSty" val="arr"/>
                  <dgm:param type="connRout" val="longCurve"/>
                  <dgm:param type="begPts" val="tL"/>
                  <dgm:param type="endPts" val="t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srcNode" val="dummy1a"/>
                  <dgm:param type="dstNode" val="dummy1b"/>
                  <dgm:param type="begSty" val="noArr"/>
                  <dgm:param type="endSty" val="arr"/>
                  <dgm:param type="connRout" val="curve"/>
                  <dgm:param type="begPts" val="tL"/>
                  <dgm:param type="endPts" val="tL"/>
                </dgm:alg>
              </dgm:if>
              <dgm:else name="Name180">
                <dgm:alg type="conn">
                  <dgm:param type="srcNode" val="dummy1a"/>
                  <dgm:param type="dstNode" val="dummy1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srcNode" val="dummy2a"/>
              <dgm:param type="dstNode" val="dummy2b"/>
              <dgm:param type="begSty" val="noArr"/>
              <dgm:param type="endSty" val="arr"/>
              <dgm:param type="connRout" val="curve"/>
              <dgm:param type="begPts" val="tL"/>
              <dgm:param type="endPts" val="tL"/>
            </dgm:alg>
          </dgm:if>
          <dgm:else name="Name185">
            <dgm:alg type="conn">
              <dgm:param type="srcNode" val="dummy2a"/>
              <dgm:param type="dstNode" val="dummy2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srcNode" val="dummy3a"/>
              <dgm:param type="dstNode" val="dummy3b"/>
              <dgm:param type="begSty" val="noArr"/>
              <dgm:param type="endSty" val="arr"/>
              <dgm:param type="connRout" val="curve"/>
              <dgm:param type="begPts" val="tL"/>
              <dgm:param type="endPts" val="tL"/>
            </dgm:alg>
          </dgm:if>
          <dgm:else name="Name189">
            <dgm:alg type="conn">
              <dgm:param type="srcNode" val="dummy3a"/>
              <dgm:param type="dstNode" val="dummy3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srcNode" val="dummy4a"/>
              <dgm:param type="dstNode" val="dummy4b"/>
              <dgm:param type="begSty" val="noArr"/>
              <dgm:param type="endSty" val="arr"/>
              <dgm:param type="connRout" val="curve"/>
              <dgm:param type="begPts" val="tL"/>
              <dgm:param type="endPts" val="tL"/>
            </dgm:alg>
          </dgm:if>
          <dgm:else name="Name193">
            <dgm:alg type="conn">
              <dgm:param type="srcNode" val="dummy4a"/>
              <dgm:param type="dstNode" val="dummy4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srcNode" val="dummy5a"/>
              <dgm:param type="dstNode" val="dummy5b"/>
              <dgm:param type="begSty" val="noArr"/>
              <dgm:param type="endSty" val="arr"/>
              <dgm:param type="connRout" val="curve"/>
              <dgm:param type="begPts" val="tL"/>
              <dgm:param type="endPts" val="tL"/>
            </dgm:alg>
          </dgm:if>
          <dgm:else name="Name197">
            <dgm:alg type="conn">
              <dgm:param type="srcNode" val="dummy5a"/>
              <dgm:param type="dstNode" val="dummy5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srcNode" val="dummy6a"/>
              <dgm:param type="dstNode" val="dummy6b"/>
              <dgm:param type="begSty" val="noArr"/>
              <dgm:param type="endSty" val="arr"/>
              <dgm:param type="connRout" val="curve"/>
              <dgm:param type="begPts" val="tL"/>
              <dgm:param type="endPts" val="tL"/>
            </dgm:alg>
          </dgm:if>
          <dgm:else name="Name201">
            <dgm:alg type="conn">
              <dgm:param type="srcNode" val="dummy6a"/>
              <dgm:param type="dstNode" val="dummy6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srcNode" val="dummy7a"/>
              <dgm:param type="dstNode" val="dummy7b"/>
              <dgm:param type="begSty" val="noArr"/>
              <dgm:param type="endSty" val="arr"/>
              <dgm:param type="connRout" val="curve"/>
              <dgm:param type="begPts" val="tL"/>
              <dgm:param type="endPts" val="tL"/>
            </dgm:alg>
          </dgm:if>
          <dgm:else name="Name205">
            <dgm:alg type="conn">
              <dgm:param type="srcNode" val="dummy7a"/>
              <dgm:param type="dstNode" val="dummy7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200151"/>
            <a:ext cx="8229600" cy="3394472"/>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795E6892-3D0E-40B1-89BB-B043924F3C83}"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24E2C9E1-264B-499B-85B4-94D54510CEF4}" type="slidenum">
              <a:rPr lang="en-US" smtClean="0"/>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200151"/>
            <a:ext cx="8229600" cy="3394472"/>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4645026"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8" name="Footer Placeholder 7"/>
          <p:cNvSpPr>
            <a:spLocks noGrp="1"/>
          </p:cNvSpPr>
          <p:nvPr>
            <p:ph type="ftr" sz="quarter" idx="11"/>
          </p:nvPr>
        </p:nvSpPr>
        <p:spPr>
          <a:xfrm>
            <a:off x="3124200" y="4767263"/>
            <a:ext cx="2895600" cy="273844"/>
          </a:xfrm>
          <a:prstGeom prst="rect">
            <a:avLst/>
          </a:prstGeom>
        </p:spPr>
        <p:txBody>
          <a:bodyPr/>
          <a:lstStyle/>
          <a:p>
            <a:endParaRPr lang="en-US"/>
          </a:p>
        </p:txBody>
      </p:sp>
      <p:sp>
        <p:nvSpPr>
          <p:cNvPr id="9" name="Slide Number Placeholder 8"/>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4" name="Footer Placeholder 3"/>
          <p:cNvSpPr>
            <a:spLocks noGrp="1"/>
          </p:cNvSpPr>
          <p:nvPr>
            <p:ph type="ftr" sz="quarter" idx="11"/>
          </p:nvPr>
        </p:nvSpPr>
        <p:spPr>
          <a:xfrm>
            <a:off x="3124200" y="4767263"/>
            <a:ext cx="2895600" cy="273844"/>
          </a:xfrm>
          <a:prstGeom prst="rect">
            <a:avLst/>
          </a:prstGeom>
        </p:spPr>
        <p:txBody>
          <a:bodyPr/>
          <a:lstStyle/>
          <a:p>
            <a:endParaRPr lang="en-US"/>
          </a:p>
        </p:txBody>
      </p:sp>
      <p:sp>
        <p:nvSpPr>
          <p:cNvPr id="5" name="Slide Number Placeholder 4"/>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3" name="Footer Placeholder 2"/>
          <p:cNvSpPr>
            <a:spLocks noGrp="1"/>
          </p:cNvSpPr>
          <p:nvPr>
            <p:ph type="ftr" sz="quarter" idx="11"/>
          </p:nvPr>
        </p:nvSpPr>
        <p:spPr>
          <a:xfrm>
            <a:off x="3124200" y="4767263"/>
            <a:ext cx="2895600" cy="273844"/>
          </a:xfrm>
          <a:prstGeom prst="rect">
            <a:avLst/>
          </a:prstGeom>
        </p:spPr>
        <p:txBody>
          <a:bodyPr/>
          <a:lstStyle/>
          <a:p>
            <a:endParaRPr lang="en-US"/>
          </a:p>
        </p:txBody>
      </p:sp>
      <p:sp>
        <p:nvSpPr>
          <p:cNvPr id="4" name="Slide Number Placeholder 3"/>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8"/>
            <a:ext cx="5111750" cy="438983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image" Target="../media/image1.jpeg"/><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iming>
    <p:tnLst>
      <p:par>
        <p:cTn id="1" dur="indefinite" restart="never" nodeType="tmRoot"/>
      </p:par>
    </p:tnLst>
  </p:timing>
  <p:txStyles>
    <p:titleStyle>
      <a:lvl1pPr algn="ctr" defTabSz="914400" rtl="0" eaLnBrk="1" latinLnBrk="0" hangingPunct="1">
        <a:spcBef>
          <a:spcPct val="0"/>
        </a:spcBef>
        <a:buNone/>
        <a:defRPr sz="3200" b="1" kern="1200">
          <a:solidFill>
            <a:schemeClr val="bg1">
              <a:lumMod val="65000"/>
            </a:schemeClr>
          </a:solidFill>
          <a:latin typeface="Open Sans" pitchFamily="34" charset="0"/>
          <a:ea typeface="Open Sans" pitchFamily="34" charset="0"/>
          <a:cs typeface="Open Sans" pitchFamily="34" charset="0"/>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5.png"/><Relationship Id="rId1" Type="http://schemas.openxmlformats.org/officeDocument/2006/relationships/image" Target="../media/image1.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0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image" Target="../media/image1.jpeg"/><Relationship Id="rId1" Type="http://schemas.openxmlformats.org/officeDocument/2006/relationships/chart" Target="../charts/chart48.xml"/></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6.jpeg"/></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jpeg"/><Relationship Id="rId1" Type="http://schemas.openxmlformats.org/officeDocument/2006/relationships/chart" Target="../charts/chart1.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2.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3.png"/><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jpeg"/><Relationship Id="rId4" Type="http://schemas.openxmlformats.org/officeDocument/2006/relationships/chart" Target="../charts/chart6.xml"/><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chart" Target="../charts/chart3.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2.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image" Target="../media/image1.jpeg"/><Relationship Id="rId5" Type="http://schemas.openxmlformats.org/officeDocument/2006/relationships/chart" Target="../charts/chart11.xml"/><Relationship Id="rId4" Type="http://schemas.openxmlformats.org/officeDocument/2006/relationships/chart" Target="../charts/chart10.xml"/><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chart" Target="../charts/chart7.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5.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image" Target="../media/image1.jpeg"/></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12.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13.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png"/><Relationship Id="rId1" Type="http://schemas.openxmlformats.org/officeDocument/2006/relationships/image" Target="../media/image1.jpeg"/></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14.xml"/></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15.xml"/></Relationships>
</file>

<file path=ppt/slides/_rels/slide47.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jpeg"/><Relationship Id="rId4" Type="http://schemas.openxmlformats.org/officeDocument/2006/relationships/chart" Target="../charts/chart19.xml"/><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chart" Target="../charts/chart16.xml"/></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20.xml"/></Relationships>
</file>

<file path=ppt/slides/_rels/slide5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21.xml"/></Relationships>
</file>

<file path=ppt/slides/_rels/slide52.xml.rels><?xml version="1.0" encoding="UTF-8" standalone="yes"?>
<Relationships xmlns="http://schemas.openxmlformats.org/package/2006/relationships"><Relationship Id="rId8" Type="http://schemas.openxmlformats.org/officeDocument/2006/relationships/slideLayout" Target="../slideLayouts/slideLayout1.xml"/><Relationship Id="rId7" Type="http://schemas.microsoft.com/office/2007/relationships/diagramDrawing" Target="../diagrams/drawing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 Id="rId3" Type="http://schemas.openxmlformats.org/officeDocument/2006/relationships/diagramData" Target="../diagrams/data2.xml"/><Relationship Id="rId2" Type="http://schemas.openxmlformats.org/officeDocument/2006/relationships/image" Target="../media/image1.jpeg"/><Relationship Id="rId1" Type="http://schemas.openxmlformats.org/officeDocument/2006/relationships/chart" Target="../charts/chart22.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54.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image" Target="../media/image1.jpeg"/></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jpeg"/></Relationships>
</file>

<file path=ppt/slides/_rels/slide56.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image" Target="../media/image1.jpeg"/><Relationship Id="rId5" Type="http://schemas.openxmlformats.org/officeDocument/2006/relationships/chart" Target="../charts/chart27.xml"/><Relationship Id="rId4" Type="http://schemas.openxmlformats.org/officeDocument/2006/relationships/chart" Target="../charts/chart26.xml"/><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chart" Target="../charts/chart23.xml"/></Relationships>
</file>

<file path=ppt/slides/_rels/slide57.xml.rels><?xml version="1.0" encoding="UTF-8" standalone="yes"?>
<Relationships xmlns="http://schemas.openxmlformats.org/package/2006/relationships"><Relationship Id="rId8" Type="http://schemas.openxmlformats.org/officeDocument/2006/relationships/slideLayout" Target="../slideLayouts/slideLayout1.xml"/><Relationship Id="rId7" Type="http://schemas.openxmlformats.org/officeDocument/2006/relationships/image" Target="../media/image1.jpeg"/><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chart" Target="../charts/chart31.xml"/><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chart" Target="../charts/chart28.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5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image" Target="../media/image1.jpe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9.png"/><Relationship Id="rId1" Type="http://schemas.openxmlformats.org/officeDocument/2006/relationships/image" Target="../media/image1.jpeg"/></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0.png"/><Relationship Id="rId1" Type="http://schemas.openxmlformats.org/officeDocument/2006/relationships/image" Target="../media/image1.jpeg"/></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jpeg"/></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image" Target="../media/image4.png"/><Relationship Id="rId1" Type="http://schemas.openxmlformats.org/officeDocument/2006/relationships/image" Target="../media/image1.jpeg"/></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34.xml"/></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35.xml"/></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jpeg"/><Relationship Id="rId1" Type="http://schemas.openxmlformats.org/officeDocument/2006/relationships/chart" Target="../charts/chart36.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5.png"/><Relationship Id="rId1" Type="http://schemas.openxmlformats.org/officeDocument/2006/relationships/image" Target="../media/image1.jpeg"/></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1.jpeg"/></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85.xml.rels><?xml version="1.0" encoding="UTF-8" standalone="yes"?>
<Relationships xmlns="http://schemas.openxmlformats.org/package/2006/relationships"><Relationship Id="rId7" Type="http://schemas.openxmlformats.org/officeDocument/2006/relationships/slideLayout" Target="../slideLayouts/slideLayout12.xml"/><Relationship Id="rId6" Type="http://schemas.openxmlformats.org/officeDocument/2006/relationships/image" Target="../media/image1.jpeg"/><Relationship Id="rId5" Type="http://schemas.openxmlformats.org/officeDocument/2006/relationships/chart" Target="../charts/chart41.xml"/><Relationship Id="rId4" Type="http://schemas.openxmlformats.org/officeDocument/2006/relationships/chart" Target="../charts/chart40.xml"/><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chart" Target="../charts/chart37.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87.xml.rels><?xml version="1.0" encoding="UTF-8" standalone="yes"?>
<Relationships xmlns="http://schemas.openxmlformats.org/package/2006/relationships"><Relationship Id="rId8" Type="http://schemas.openxmlformats.org/officeDocument/2006/relationships/slideLayout" Target="../slideLayouts/slideLayout12.xml"/><Relationship Id="rId7" Type="http://schemas.openxmlformats.org/officeDocument/2006/relationships/image" Target="../media/image1.jpeg"/><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chart" Target="../charts/chart45.xml"/><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chart" Target="../charts/chart42.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6.jpeg"/></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png"/><Relationship Id="rId1" Type="http://schemas.openxmlformats.org/officeDocument/2006/relationships/image" Target="../media/image1.jpeg"/></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6.jpeg"/></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jpe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4" name="Text Box 7"/>
          <p:cNvSpPr txBox="1">
            <a:spLocks noChangeArrowheads="1"/>
          </p:cNvSpPr>
          <p:nvPr/>
        </p:nvSpPr>
        <p:spPr bwMode="auto">
          <a:xfrm>
            <a:off x="1524000" y="1922463"/>
            <a:ext cx="2487613" cy="877887"/>
          </a:xfrm>
          <a:prstGeom prst="rect">
            <a:avLst/>
          </a:prstGeom>
          <a:noFill/>
          <a:ln w="9525">
            <a:noFill/>
            <a:miter lim="800000"/>
          </a:ln>
        </p:spPr>
        <p:txBody>
          <a:bodyPr wrap="none" lIns="45720" tIns="22860" rIns="45720" bIns="22860">
            <a:spAutoFit/>
          </a:bodyPr>
          <a:lstStyle/>
          <a:p>
            <a:pPr defTabSz="1087755" fontAlgn="auto">
              <a:spcBef>
                <a:spcPts val="0"/>
              </a:spcBef>
              <a:spcAft>
                <a:spcPts val="0"/>
              </a:spcAft>
              <a:defRPr/>
            </a:pPr>
            <a:r>
              <a:rPr lang="en-CA" sz="5400" b="1" spc="-150">
                <a:solidFill>
                  <a:srgbClr val="45C1A4"/>
                </a:solidFill>
                <a:latin typeface="Open Sans" pitchFamily="34" charset="0"/>
                <a:ea typeface="Open Sans" pitchFamily="34" charset="0"/>
                <a:cs typeface="Open Sans" pitchFamily="34" charset="0"/>
              </a:rPr>
              <a:t>Jakarta</a:t>
            </a:r>
            <a:endParaRPr lang="en-CA" sz="5400" b="1" spc="-150">
              <a:solidFill>
                <a:srgbClr val="45C1A4"/>
              </a:solidFill>
              <a:latin typeface="Open Sans" pitchFamily="34" charset="0"/>
              <a:ea typeface="Open Sans" pitchFamily="34" charset="0"/>
              <a:cs typeface="Open Sans" pitchFamily="34" charset="0"/>
            </a:endParaRPr>
          </a:p>
        </p:txBody>
      </p:sp>
      <p:sp>
        <p:nvSpPr>
          <p:cNvPr id="5" name="Rectangle 4"/>
          <p:cNvSpPr/>
          <p:nvPr/>
        </p:nvSpPr>
        <p:spPr>
          <a:xfrm>
            <a:off x="3962400" y="2176463"/>
            <a:ext cx="3732213" cy="584200"/>
          </a:xfrm>
          <a:prstGeom prst="rect">
            <a:avLst/>
          </a:prstGeom>
        </p:spPr>
        <p:txBody>
          <a:bodyPr wrap="none">
            <a:spAutoFit/>
          </a:bodyPr>
          <a:lstStyle/>
          <a:p>
            <a:pPr fontAlgn="auto">
              <a:spcBef>
                <a:spcPts val="0"/>
              </a:spcBef>
              <a:spcAft>
                <a:spcPts val="0"/>
              </a:spcAft>
              <a:defRPr/>
            </a:pPr>
            <a:r>
              <a:rPr lang="en-CA" sz="3200" spc="-150">
                <a:solidFill>
                  <a:schemeClr val="bg1"/>
                </a:solidFill>
                <a:latin typeface="Open Sans Light" pitchFamily="34" charset="0"/>
                <a:ea typeface="Open Sans Light" pitchFamily="34" charset="0"/>
                <a:cs typeface="Open Sans Light" pitchFamily="34" charset="0"/>
              </a:rPr>
              <a:t>Powerpoint Template</a:t>
            </a:r>
            <a:endParaRPr lang="en-US" sz="3200">
              <a:solidFill>
                <a:schemeClr val="bg1"/>
              </a:solidFill>
              <a:latin typeface="Open Sans Light" pitchFamily="34" charset="0"/>
              <a:ea typeface="Open Sans Light" pitchFamily="34" charset="0"/>
              <a:cs typeface="Open Sans Light" pitchFamily="34" charset="0"/>
            </a:endParaRPr>
          </a:p>
        </p:txBody>
      </p:sp>
      <p:sp>
        <p:nvSpPr>
          <p:cNvPr id="6" name="Rectangle 5"/>
          <p:cNvSpPr/>
          <p:nvPr/>
        </p:nvSpPr>
        <p:spPr>
          <a:xfrm>
            <a:off x="4011613" y="2647950"/>
            <a:ext cx="897105" cy="338554"/>
          </a:xfrm>
          <a:prstGeom prst="rect">
            <a:avLst/>
          </a:prstGeom>
        </p:spPr>
        <p:txBody>
          <a:bodyPr wrap="none">
            <a:spAutoFit/>
          </a:bodyPr>
          <a:lstStyle/>
          <a:p>
            <a:pPr fontAlgn="auto">
              <a:spcBef>
                <a:spcPts val="0"/>
              </a:spcBef>
              <a:spcAft>
                <a:spcPts val="0"/>
              </a:spcAft>
              <a:defRPr/>
            </a:pPr>
            <a:r>
              <a:rPr lang="en-CA" sz="1600" spc="-150" smtClean="0">
                <a:solidFill>
                  <a:schemeClr val="bg1"/>
                </a:solidFill>
                <a:latin typeface="Open Sans Light" pitchFamily="34" charset="0"/>
                <a:ea typeface="Open Sans Light" pitchFamily="34" charset="0"/>
                <a:cs typeface="Open Sans Light" pitchFamily="34" charset="0"/>
              </a:rPr>
              <a:t>Volume 3</a:t>
            </a:r>
            <a:endParaRPr lang="en-US" sz="1600">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90">
                                          <p:stCondLst>
                                            <p:cond delay="0"/>
                                          </p:stCondLst>
                                        </p:cTn>
                                        <p:tgtEl>
                                          <p:spTgt spid="4"/>
                                        </p:tgtEl>
                                      </p:cBhvr>
                                    </p:animEffect>
                                    <p:anim calcmode="lin" valueType="num">
                                      <p:cBhvr>
                                        <p:cTn id="8" dur="911"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4"/>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4"/>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4"/>
                                        </p:tgtEl>
                                        <p:attrNameLst>
                                          <p:attrName>ppt_y</p:attrName>
                                        </p:attrNameLst>
                                      </p:cBhvr>
                                      <p:tavLst>
                                        <p:tav tm="0" fmla="#ppt_y-sin(pi*$)/81">
                                          <p:val>
                                            <p:fltVal val="0"/>
                                          </p:val>
                                        </p:tav>
                                        <p:tav tm="100000">
                                          <p:val>
                                            <p:fltVal val="1"/>
                                          </p:val>
                                        </p:tav>
                                      </p:tavLst>
                                    </p:anim>
                                    <p:animScale>
                                      <p:cBhvr>
                                        <p:cTn id="13" dur="13">
                                          <p:stCondLst>
                                            <p:cond delay="325"/>
                                          </p:stCondLst>
                                        </p:cTn>
                                        <p:tgtEl>
                                          <p:spTgt spid="4"/>
                                        </p:tgtEl>
                                      </p:cBhvr>
                                      <p:to x="100000" y="60000"/>
                                    </p:animScale>
                                    <p:animScale>
                                      <p:cBhvr>
                                        <p:cTn id="14" dur="83" decel="50000">
                                          <p:stCondLst>
                                            <p:cond delay="338"/>
                                          </p:stCondLst>
                                        </p:cTn>
                                        <p:tgtEl>
                                          <p:spTgt spid="4"/>
                                        </p:tgtEl>
                                      </p:cBhvr>
                                      <p:to x="100000" y="100000"/>
                                    </p:animScale>
                                    <p:animScale>
                                      <p:cBhvr>
                                        <p:cTn id="15" dur="13">
                                          <p:stCondLst>
                                            <p:cond delay="656"/>
                                          </p:stCondLst>
                                        </p:cTn>
                                        <p:tgtEl>
                                          <p:spTgt spid="4"/>
                                        </p:tgtEl>
                                      </p:cBhvr>
                                      <p:to x="100000" y="80000"/>
                                    </p:animScale>
                                    <p:animScale>
                                      <p:cBhvr>
                                        <p:cTn id="16" dur="83" decel="50000">
                                          <p:stCondLst>
                                            <p:cond delay="669"/>
                                          </p:stCondLst>
                                        </p:cTn>
                                        <p:tgtEl>
                                          <p:spTgt spid="4"/>
                                        </p:tgtEl>
                                      </p:cBhvr>
                                      <p:to x="100000" y="100000"/>
                                    </p:animScale>
                                    <p:animScale>
                                      <p:cBhvr>
                                        <p:cTn id="17" dur="13">
                                          <p:stCondLst>
                                            <p:cond delay="821"/>
                                          </p:stCondLst>
                                        </p:cTn>
                                        <p:tgtEl>
                                          <p:spTgt spid="4"/>
                                        </p:tgtEl>
                                      </p:cBhvr>
                                      <p:to x="100000" y="90000"/>
                                    </p:animScale>
                                    <p:animScale>
                                      <p:cBhvr>
                                        <p:cTn id="18" dur="83" decel="50000">
                                          <p:stCondLst>
                                            <p:cond delay="834"/>
                                          </p:stCondLst>
                                        </p:cTn>
                                        <p:tgtEl>
                                          <p:spTgt spid="4"/>
                                        </p:tgtEl>
                                      </p:cBhvr>
                                      <p:to x="100000" y="100000"/>
                                    </p:animScale>
                                    <p:animScale>
                                      <p:cBhvr>
                                        <p:cTn id="19" dur="13">
                                          <p:stCondLst>
                                            <p:cond delay="904"/>
                                          </p:stCondLst>
                                        </p:cTn>
                                        <p:tgtEl>
                                          <p:spTgt spid="4"/>
                                        </p:tgtEl>
                                      </p:cBhvr>
                                      <p:to x="100000" y="95000"/>
                                    </p:animScale>
                                    <p:animScale>
                                      <p:cBhvr>
                                        <p:cTn id="20" dur="83" decel="50000">
                                          <p:stCondLst>
                                            <p:cond delay="917"/>
                                          </p:stCondLst>
                                        </p:cTn>
                                        <p:tgtEl>
                                          <p:spTgt spid="4"/>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down)">
                                      <p:cBhvr>
                                        <p:cTn id="24" dur="290">
                                          <p:stCondLst>
                                            <p:cond delay="0"/>
                                          </p:stCondLst>
                                        </p:cTn>
                                        <p:tgtEl>
                                          <p:spTgt spid="5"/>
                                        </p:tgtEl>
                                      </p:cBhvr>
                                    </p:animEffect>
                                    <p:anim calcmode="lin" valueType="num">
                                      <p:cBhvr>
                                        <p:cTn id="25" dur="911"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5"/>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5"/>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5"/>
                                        </p:tgtEl>
                                        <p:attrNameLst>
                                          <p:attrName>ppt_y</p:attrName>
                                        </p:attrNameLst>
                                      </p:cBhvr>
                                      <p:tavLst>
                                        <p:tav tm="0" fmla="#ppt_y-sin(pi*$)/81">
                                          <p:val>
                                            <p:fltVal val="0"/>
                                          </p:val>
                                        </p:tav>
                                        <p:tav tm="100000">
                                          <p:val>
                                            <p:fltVal val="1"/>
                                          </p:val>
                                        </p:tav>
                                      </p:tavLst>
                                    </p:anim>
                                    <p:animScale>
                                      <p:cBhvr>
                                        <p:cTn id="30" dur="13">
                                          <p:stCondLst>
                                            <p:cond delay="325"/>
                                          </p:stCondLst>
                                        </p:cTn>
                                        <p:tgtEl>
                                          <p:spTgt spid="5"/>
                                        </p:tgtEl>
                                      </p:cBhvr>
                                      <p:to x="100000" y="60000"/>
                                    </p:animScale>
                                    <p:animScale>
                                      <p:cBhvr>
                                        <p:cTn id="31" dur="83" decel="50000">
                                          <p:stCondLst>
                                            <p:cond delay="338"/>
                                          </p:stCondLst>
                                        </p:cTn>
                                        <p:tgtEl>
                                          <p:spTgt spid="5"/>
                                        </p:tgtEl>
                                      </p:cBhvr>
                                      <p:to x="100000" y="100000"/>
                                    </p:animScale>
                                    <p:animScale>
                                      <p:cBhvr>
                                        <p:cTn id="32" dur="13">
                                          <p:stCondLst>
                                            <p:cond delay="656"/>
                                          </p:stCondLst>
                                        </p:cTn>
                                        <p:tgtEl>
                                          <p:spTgt spid="5"/>
                                        </p:tgtEl>
                                      </p:cBhvr>
                                      <p:to x="100000" y="80000"/>
                                    </p:animScale>
                                    <p:animScale>
                                      <p:cBhvr>
                                        <p:cTn id="33" dur="83" decel="50000">
                                          <p:stCondLst>
                                            <p:cond delay="669"/>
                                          </p:stCondLst>
                                        </p:cTn>
                                        <p:tgtEl>
                                          <p:spTgt spid="5"/>
                                        </p:tgtEl>
                                      </p:cBhvr>
                                      <p:to x="100000" y="100000"/>
                                    </p:animScale>
                                    <p:animScale>
                                      <p:cBhvr>
                                        <p:cTn id="34" dur="13">
                                          <p:stCondLst>
                                            <p:cond delay="821"/>
                                          </p:stCondLst>
                                        </p:cTn>
                                        <p:tgtEl>
                                          <p:spTgt spid="5"/>
                                        </p:tgtEl>
                                      </p:cBhvr>
                                      <p:to x="100000" y="90000"/>
                                    </p:animScale>
                                    <p:animScale>
                                      <p:cBhvr>
                                        <p:cTn id="35" dur="83" decel="50000">
                                          <p:stCondLst>
                                            <p:cond delay="834"/>
                                          </p:stCondLst>
                                        </p:cTn>
                                        <p:tgtEl>
                                          <p:spTgt spid="5"/>
                                        </p:tgtEl>
                                      </p:cBhvr>
                                      <p:to x="100000" y="100000"/>
                                    </p:animScale>
                                    <p:animScale>
                                      <p:cBhvr>
                                        <p:cTn id="36" dur="13">
                                          <p:stCondLst>
                                            <p:cond delay="904"/>
                                          </p:stCondLst>
                                        </p:cTn>
                                        <p:tgtEl>
                                          <p:spTgt spid="5"/>
                                        </p:tgtEl>
                                      </p:cBhvr>
                                      <p:to x="100000" y="95000"/>
                                    </p:animScale>
                                    <p:animScale>
                                      <p:cBhvr>
                                        <p:cTn id="37" dur="83" decel="50000">
                                          <p:stCondLst>
                                            <p:cond delay="917"/>
                                          </p:stCondLst>
                                        </p:cTn>
                                        <p:tgtEl>
                                          <p:spTgt spid="5"/>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290">
                                          <p:stCondLst>
                                            <p:cond delay="0"/>
                                          </p:stCondLst>
                                        </p:cTn>
                                        <p:tgtEl>
                                          <p:spTgt spid="6"/>
                                        </p:tgtEl>
                                      </p:cBhvr>
                                    </p:animEffect>
                                    <p:anim calcmode="lin" valueType="num">
                                      <p:cBhvr>
                                        <p:cTn id="42"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45"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46"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47" dur="13">
                                          <p:stCondLst>
                                            <p:cond delay="325"/>
                                          </p:stCondLst>
                                        </p:cTn>
                                        <p:tgtEl>
                                          <p:spTgt spid="6"/>
                                        </p:tgtEl>
                                      </p:cBhvr>
                                      <p:to x="100000" y="60000"/>
                                    </p:animScale>
                                    <p:animScale>
                                      <p:cBhvr>
                                        <p:cTn id="48" dur="83" decel="50000">
                                          <p:stCondLst>
                                            <p:cond delay="338"/>
                                          </p:stCondLst>
                                        </p:cTn>
                                        <p:tgtEl>
                                          <p:spTgt spid="6"/>
                                        </p:tgtEl>
                                      </p:cBhvr>
                                      <p:to x="100000" y="100000"/>
                                    </p:animScale>
                                    <p:animScale>
                                      <p:cBhvr>
                                        <p:cTn id="49" dur="13">
                                          <p:stCondLst>
                                            <p:cond delay="656"/>
                                          </p:stCondLst>
                                        </p:cTn>
                                        <p:tgtEl>
                                          <p:spTgt spid="6"/>
                                        </p:tgtEl>
                                      </p:cBhvr>
                                      <p:to x="100000" y="80000"/>
                                    </p:animScale>
                                    <p:animScale>
                                      <p:cBhvr>
                                        <p:cTn id="50" dur="83" decel="50000">
                                          <p:stCondLst>
                                            <p:cond delay="669"/>
                                          </p:stCondLst>
                                        </p:cTn>
                                        <p:tgtEl>
                                          <p:spTgt spid="6"/>
                                        </p:tgtEl>
                                      </p:cBhvr>
                                      <p:to x="100000" y="100000"/>
                                    </p:animScale>
                                    <p:animScale>
                                      <p:cBhvr>
                                        <p:cTn id="51" dur="13">
                                          <p:stCondLst>
                                            <p:cond delay="821"/>
                                          </p:stCondLst>
                                        </p:cTn>
                                        <p:tgtEl>
                                          <p:spTgt spid="6"/>
                                        </p:tgtEl>
                                      </p:cBhvr>
                                      <p:to x="100000" y="90000"/>
                                    </p:animScale>
                                    <p:animScale>
                                      <p:cBhvr>
                                        <p:cTn id="52" dur="83" decel="50000">
                                          <p:stCondLst>
                                            <p:cond delay="834"/>
                                          </p:stCondLst>
                                        </p:cTn>
                                        <p:tgtEl>
                                          <p:spTgt spid="6"/>
                                        </p:tgtEl>
                                      </p:cBhvr>
                                      <p:to x="100000" y="100000"/>
                                    </p:animScale>
                                    <p:animScale>
                                      <p:cBhvr>
                                        <p:cTn id="53" dur="13">
                                          <p:stCondLst>
                                            <p:cond delay="904"/>
                                          </p:stCondLst>
                                        </p:cTn>
                                        <p:tgtEl>
                                          <p:spTgt spid="6"/>
                                        </p:tgtEl>
                                      </p:cBhvr>
                                      <p:to x="100000" y="95000"/>
                                    </p:animScale>
                                    <p:animScale>
                                      <p:cBhvr>
                                        <p:cTn id="54" dur="83" decel="50000">
                                          <p:stCondLst>
                                            <p:cond delay="917"/>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Board Philosophy</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4898" y="1090006"/>
            <a:ext cx="2029643" cy="3691544"/>
          </a:xfrm>
          <a:prstGeom prst="rect">
            <a:avLst/>
          </a:prstGeom>
        </p:spPr>
      </p:pic>
      <p:sp>
        <p:nvSpPr>
          <p:cNvPr id="5" name="Rectangle 4"/>
          <p:cNvSpPr/>
          <p:nvPr/>
        </p:nvSpPr>
        <p:spPr>
          <a:xfrm>
            <a:off x="3701622" y="1712943"/>
            <a:ext cx="1596194" cy="2445670"/>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52600" y="1232621"/>
            <a:ext cx="1872822" cy="3406315"/>
          </a:xfrm>
          <a:prstGeom prst="rect">
            <a:avLst/>
          </a:prstGeom>
        </p:spPr>
      </p:pic>
      <p:sp>
        <p:nvSpPr>
          <p:cNvPr id="9" name="Rectangle 8"/>
          <p:cNvSpPr/>
          <p:nvPr/>
        </p:nvSpPr>
        <p:spPr>
          <a:xfrm>
            <a:off x="1952579" y="1811436"/>
            <a:ext cx="1472864" cy="2256704"/>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12" name="Picture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66178" y="1232621"/>
            <a:ext cx="1872822" cy="3406315"/>
          </a:xfrm>
          <a:prstGeom prst="rect">
            <a:avLst/>
          </a:prstGeom>
        </p:spPr>
      </p:pic>
      <p:sp>
        <p:nvSpPr>
          <p:cNvPr id="13" name="Rectangle 12"/>
          <p:cNvSpPr/>
          <p:nvPr/>
        </p:nvSpPr>
        <p:spPr>
          <a:xfrm>
            <a:off x="5566157" y="1811436"/>
            <a:ext cx="1472864" cy="2256704"/>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250" fill="hold"/>
                                        <p:tgtEl>
                                          <p:spTgt spid="8"/>
                                        </p:tgtEl>
                                        <p:attrNameLst>
                                          <p:attrName>ppt_x</p:attrName>
                                        </p:attrNameLst>
                                      </p:cBhvr>
                                      <p:tavLst>
                                        <p:tav tm="0">
                                          <p:val>
                                            <p:strVal val="#ppt_x"/>
                                          </p:val>
                                        </p:tav>
                                        <p:tav tm="100000">
                                          <p:val>
                                            <p:strVal val="#ppt_x"/>
                                          </p:val>
                                        </p:tav>
                                      </p:tavLst>
                                    </p:anim>
                                    <p:anim calcmode="lin" valueType="num">
                                      <p:cBhvr additive="base">
                                        <p:cTn id="25" dur="25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250" fill="hold"/>
                                        <p:tgtEl>
                                          <p:spTgt spid="9"/>
                                        </p:tgtEl>
                                        <p:attrNameLst>
                                          <p:attrName>ppt_x</p:attrName>
                                        </p:attrNameLst>
                                      </p:cBhvr>
                                      <p:tavLst>
                                        <p:tav tm="0">
                                          <p:val>
                                            <p:strVal val="#ppt_x"/>
                                          </p:val>
                                        </p:tav>
                                        <p:tav tm="100000">
                                          <p:val>
                                            <p:strVal val="#ppt_x"/>
                                          </p:val>
                                        </p:tav>
                                      </p:tavLst>
                                    </p:anim>
                                    <p:anim calcmode="lin" valueType="num">
                                      <p:cBhvr additive="base">
                                        <p:cTn id="30" dur="250" fill="hold"/>
                                        <p:tgtEl>
                                          <p:spTgt spid="9"/>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250" fill="hold"/>
                                        <p:tgtEl>
                                          <p:spTgt spid="4"/>
                                        </p:tgtEl>
                                        <p:attrNameLst>
                                          <p:attrName>ppt_x</p:attrName>
                                        </p:attrNameLst>
                                      </p:cBhvr>
                                      <p:tavLst>
                                        <p:tav tm="0">
                                          <p:val>
                                            <p:strVal val="#ppt_x"/>
                                          </p:val>
                                        </p:tav>
                                        <p:tav tm="100000">
                                          <p:val>
                                            <p:strVal val="#ppt_x"/>
                                          </p:val>
                                        </p:tav>
                                      </p:tavLst>
                                    </p:anim>
                                    <p:anim calcmode="lin" valueType="num">
                                      <p:cBhvr additive="base">
                                        <p:cTn id="35" dur="250" fill="hold"/>
                                        <p:tgtEl>
                                          <p:spTgt spid="4"/>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250" fill="hold"/>
                                        <p:tgtEl>
                                          <p:spTgt spid="5"/>
                                        </p:tgtEl>
                                        <p:attrNameLst>
                                          <p:attrName>ppt_x</p:attrName>
                                        </p:attrNameLst>
                                      </p:cBhvr>
                                      <p:tavLst>
                                        <p:tav tm="0">
                                          <p:val>
                                            <p:strVal val="#ppt_x"/>
                                          </p:val>
                                        </p:tav>
                                        <p:tav tm="100000">
                                          <p:val>
                                            <p:strVal val="#ppt_x"/>
                                          </p:val>
                                        </p:tav>
                                      </p:tavLst>
                                    </p:anim>
                                    <p:anim calcmode="lin" valueType="num">
                                      <p:cBhvr additive="base">
                                        <p:cTn id="40" dur="250" fill="hold"/>
                                        <p:tgtEl>
                                          <p:spTgt spid="5"/>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250" fill="hold"/>
                                        <p:tgtEl>
                                          <p:spTgt spid="12"/>
                                        </p:tgtEl>
                                        <p:attrNameLst>
                                          <p:attrName>ppt_x</p:attrName>
                                        </p:attrNameLst>
                                      </p:cBhvr>
                                      <p:tavLst>
                                        <p:tav tm="0">
                                          <p:val>
                                            <p:strVal val="#ppt_x"/>
                                          </p:val>
                                        </p:tav>
                                        <p:tav tm="100000">
                                          <p:val>
                                            <p:strVal val="#ppt_x"/>
                                          </p:val>
                                        </p:tav>
                                      </p:tavLst>
                                    </p:anim>
                                    <p:anim calcmode="lin" valueType="num">
                                      <p:cBhvr additive="base">
                                        <p:cTn id="45" dur="25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250" fill="hold"/>
                                        <p:tgtEl>
                                          <p:spTgt spid="13"/>
                                        </p:tgtEl>
                                        <p:attrNameLst>
                                          <p:attrName>ppt_x</p:attrName>
                                        </p:attrNameLst>
                                      </p:cBhvr>
                                      <p:tavLst>
                                        <p:tav tm="0">
                                          <p:val>
                                            <p:strVal val="#ppt_x"/>
                                          </p:val>
                                        </p:tav>
                                        <p:tav tm="100000">
                                          <p:val>
                                            <p:strVal val="#ppt_x"/>
                                          </p:val>
                                        </p:tav>
                                      </p:tavLst>
                                    </p:anim>
                                    <p:anim calcmode="lin" valueType="num">
                                      <p:cBhvr additive="base">
                                        <p:cTn id="50"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9" grpId="0" animBg="1"/>
      <p:bldP spid="1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 Interception</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55" name="Group 54"/>
          <p:cNvGrpSpPr/>
          <p:nvPr/>
        </p:nvGrpSpPr>
        <p:grpSpPr>
          <a:xfrm>
            <a:off x="2286000" y="1039411"/>
            <a:ext cx="506630" cy="3581400"/>
            <a:chOff x="1040030" y="895350"/>
            <a:chExt cx="560170" cy="3006541"/>
          </a:xfrm>
        </p:grpSpPr>
        <p:sp>
          <p:nvSpPr>
            <p:cNvPr id="5" name="Freeform 7"/>
            <p:cNvSpPr/>
            <p:nvPr/>
          </p:nvSpPr>
          <p:spPr bwMode="auto">
            <a:xfrm>
              <a:off x="1040030" y="3543032"/>
              <a:ext cx="560170" cy="358859"/>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 name="Freeform 8"/>
            <p:cNvSpPr/>
            <p:nvPr/>
          </p:nvSpPr>
          <p:spPr bwMode="auto">
            <a:xfrm>
              <a:off x="1040030" y="3407364"/>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9"/>
            <p:cNvSpPr/>
            <p:nvPr/>
          </p:nvSpPr>
          <p:spPr bwMode="auto">
            <a:xfrm>
              <a:off x="1040030" y="3284827"/>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10"/>
            <p:cNvSpPr/>
            <p:nvPr/>
          </p:nvSpPr>
          <p:spPr bwMode="auto">
            <a:xfrm>
              <a:off x="1040030" y="3407364"/>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11"/>
            <p:cNvSpPr/>
            <p:nvPr/>
          </p:nvSpPr>
          <p:spPr bwMode="auto">
            <a:xfrm>
              <a:off x="1040030" y="3284827"/>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2"/>
            <p:cNvSpPr/>
            <p:nvPr/>
          </p:nvSpPr>
          <p:spPr bwMode="auto">
            <a:xfrm>
              <a:off x="1040030" y="315353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3"/>
            <p:cNvSpPr/>
            <p:nvPr/>
          </p:nvSpPr>
          <p:spPr bwMode="auto">
            <a:xfrm>
              <a:off x="1040030" y="3030999"/>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4"/>
            <p:cNvSpPr/>
            <p:nvPr/>
          </p:nvSpPr>
          <p:spPr bwMode="auto">
            <a:xfrm>
              <a:off x="1040030" y="290846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5"/>
            <p:cNvSpPr/>
            <p:nvPr/>
          </p:nvSpPr>
          <p:spPr bwMode="auto">
            <a:xfrm>
              <a:off x="1040030" y="278592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6"/>
            <p:cNvSpPr/>
            <p:nvPr/>
          </p:nvSpPr>
          <p:spPr bwMode="auto">
            <a:xfrm>
              <a:off x="1040030" y="290846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7"/>
            <p:cNvSpPr/>
            <p:nvPr/>
          </p:nvSpPr>
          <p:spPr bwMode="auto">
            <a:xfrm>
              <a:off x="1040030" y="278592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8"/>
            <p:cNvSpPr/>
            <p:nvPr/>
          </p:nvSpPr>
          <p:spPr bwMode="auto">
            <a:xfrm>
              <a:off x="1040030" y="265463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9"/>
            <p:cNvSpPr/>
            <p:nvPr/>
          </p:nvSpPr>
          <p:spPr bwMode="auto">
            <a:xfrm>
              <a:off x="1040030" y="2532098"/>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20"/>
            <p:cNvSpPr/>
            <p:nvPr/>
          </p:nvSpPr>
          <p:spPr bwMode="auto">
            <a:xfrm>
              <a:off x="1040030" y="240518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21"/>
            <p:cNvSpPr/>
            <p:nvPr/>
          </p:nvSpPr>
          <p:spPr bwMode="auto">
            <a:xfrm>
              <a:off x="1040030" y="227389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22"/>
            <p:cNvSpPr/>
            <p:nvPr/>
          </p:nvSpPr>
          <p:spPr bwMode="auto">
            <a:xfrm>
              <a:off x="1040030" y="240518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3"/>
            <p:cNvSpPr/>
            <p:nvPr/>
          </p:nvSpPr>
          <p:spPr bwMode="auto">
            <a:xfrm>
              <a:off x="1040030" y="227389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4"/>
            <p:cNvSpPr/>
            <p:nvPr/>
          </p:nvSpPr>
          <p:spPr bwMode="auto">
            <a:xfrm>
              <a:off x="1040030" y="2151359"/>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25"/>
            <p:cNvSpPr/>
            <p:nvPr/>
          </p:nvSpPr>
          <p:spPr bwMode="auto">
            <a:xfrm>
              <a:off x="1040030" y="2020069"/>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6"/>
            <p:cNvSpPr/>
            <p:nvPr/>
          </p:nvSpPr>
          <p:spPr bwMode="auto">
            <a:xfrm>
              <a:off x="1040030" y="1906284"/>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27"/>
            <p:cNvSpPr/>
            <p:nvPr/>
          </p:nvSpPr>
          <p:spPr bwMode="auto">
            <a:xfrm>
              <a:off x="1040030" y="177499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8"/>
            <p:cNvSpPr/>
            <p:nvPr/>
          </p:nvSpPr>
          <p:spPr bwMode="auto">
            <a:xfrm>
              <a:off x="1040030" y="1906284"/>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29"/>
            <p:cNvSpPr/>
            <p:nvPr/>
          </p:nvSpPr>
          <p:spPr bwMode="auto">
            <a:xfrm>
              <a:off x="1040030" y="177499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30"/>
            <p:cNvSpPr/>
            <p:nvPr/>
          </p:nvSpPr>
          <p:spPr bwMode="auto">
            <a:xfrm>
              <a:off x="1040030" y="1652456"/>
              <a:ext cx="560170" cy="227569"/>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31"/>
            <p:cNvSpPr/>
            <p:nvPr/>
          </p:nvSpPr>
          <p:spPr bwMode="auto">
            <a:xfrm>
              <a:off x="1040030" y="152554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32"/>
            <p:cNvSpPr/>
            <p:nvPr/>
          </p:nvSpPr>
          <p:spPr bwMode="auto">
            <a:xfrm>
              <a:off x="1040030" y="1394253"/>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33"/>
            <p:cNvSpPr/>
            <p:nvPr/>
          </p:nvSpPr>
          <p:spPr bwMode="auto">
            <a:xfrm>
              <a:off x="1040030" y="1271716"/>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34"/>
            <p:cNvSpPr/>
            <p:nvPr/>
          </p:nvSpPr>
          <p:spPr bwMode="auto">
            <a:xfrm>
              <a:off x="1040030" y="1394253"/>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35"/>
            <p:cNvSpPr/>
            <p:nvPr/>
          </p:nvSpPr>
          <p:spPr bwMode="auto">
            <a:xfrm>
              <a:off x="1040030" y="1271716"/>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36"/>
            <p:cNvSpPr/>
            <p:nvPr/>
          </p:nvSpPr>
          <p:spPr bwMode="auto">
            <a:xfrm>
              <a:off x="1040030" y="1140425"/>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7"/>
            <p:cNvSpPr/>
            <p:nvPr/>
          </p:nvSpPr>
          <p:spPr bwMode="auto">
            <a:xfrm>
              <a:off x="1040030" y="101351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38"/>
            <p:cNvSpPr/>
            <p:nvPr/>
          </p:nvSpPr>
          <p:spPr bwMode="auto">
            <a:xfrm>
              <a:off x="1040030" y="895350"/>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40"/>
            <p:cNvSpPr/>
            <p:nvPr/>
          </p:nvSpPr>
          <p:spPr bwMode="auto">
            <a:xfrm>
              <a:off x="1040030" y="895350"/>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6" name="Group 205"/>
          <p:cNvGrpSpPr/>
          <p:nvPr/>
        </p:nvGrpSpPr>
        <p:grpSpPr>
          <a:xfrm>
            <a:off x="4495800" y="1039411"/>
            <a:ext cx="506630" cy="3581400"/>
            <a:chOff x="4495800" y="1039411"/>
            <a:chExt cx="506630" cy="3581400"/>
          </a:xfrm>
        </p:grpSpPr>
        <p:sp>
          <p:nvSpPr>
            <p:cNvPr id="57" name="Freeform 7"/>
            <p:cNvSpPr/>
            <p:nvPr/>
          </p:nvSpPr>
          <p:spPr bwMode="auto">
            <a:xfrm>
              <a:off x="4495800" y="4193337"/>
              <a:ext cx="506630" cy="427474"/>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8" name="Freeform 8"/>
            <p:cNvSpPr/>
            <p:nvPr/>
          </p:nvSpPr>
          <p:spPr bwMode="auto">
            <a:xfrm>
              <a:off x="44958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9" name="Freeform 9"/>
            <p:cNvSpPr/>
            <p:nvPr/>
          </p:nvSpPr>
          <p:spPr bwMode="auto">
            <a:xfrm>
              <a:off x="44958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0" name="Freeform 10"/>
            <p:cNvSpPr/>
            <p:nvPr/>
          </p:nvSpPr>
          <p:spPr bwMode="auto">
            <a:xfrm>
              <a:off x="44958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1" name="Freeform 11"/>
            <p:cNvSpPr/>
            <p:nvPr/>
          </p:nvSpPr>
          <p:spPr bwMode="auto">
            <a:xfrm>
              <a:off x="44958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2" name="Freeform 12"/>
            <p:cNvSpPr/>
            <p:nvPr/>
          </p:nvSpPr>
          <p:spPr bwMode="auto">
            <a:xfrm>
              <a:off x="4495800" y="3729368"/>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3" name="Freeform 13"/>
            <p:cNvSpPr/>
            <p:nvPr/>
          </p:nvSpPr>
          <p:spPr bwMode="auto">
            <a:xfrm>
              <a:off x="4495800" y="358340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4" name="Freeform 14"/>
            <p:cNvSpPr/>
            <p:nvPr/>
          </p:nvSpPr>
          <p:spPr bwMode="auto">
            <a:xfrm>
              <a:off x="44958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5" name="Freeform 15"/>
            <p:cNvSpPr/>
            <p:nvPr/>
          </p:nvSpPr>
          <p:spPr bwMode="auto">
            <a:xfrm>
              <a:off x="44958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6" name="Freeform 16"/>
            <p:cNvSpPr/>
            <p:nvPr/>
          </p:nvSpPr>
          <p:spPr bwMode="auto">
            <a:xfrm>
              <a:off x="44958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7" name="Freeform 17"/>
            <p:cNvSpPr/>
            <p:nvPr/>
          </p:nvSpPr>
          <p:spPr bwMode="auto">
            <a:xfrm>
              <a:off x="44958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8" name="Freeform 18"/>
            <p:cNvSpPr/>
            <p:nvPr/>
          </p:nvSpPr>
          <p:spPr bwMode="auto">
            <a:xfrm>
              <a:off x="4495800" y="3135076"/>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9" name="Freeform 19"/>
            <p:cNvSpPr/>
            <p:nvPr/>
          </p:nvSpPr>
          <p:spPr bwMode="auto">
            <a:xfrm>
              <a:off x="4495800" y="298911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0" name="Freeform 20"/>
            <p:cNvSpPr/>
            <p:nvPr/>
          </p:nvSpPr>
          <p:spPr bwMode="auto">
            <a:xfrm>
              <a:off x="44958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1" name="Freeform 21"/>
            <p:cNvSpPr/>
            <p:nvPr/>
          </p:nvSpPr>
          <p:spPr bwMode="auto">
            <a:xfrm>
              <a:off x="44958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2" name="Freeform 22"/>
            <p:cNvSpPr/>
            <p:nvPr/>
          </p:nvSpPr>
          <p:spPr bwMode="auto">
            <a:xfrm>
              <a:off x="44958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3" name="Freeform 23"/>
            <p:cNvSpPr/>
            <p:nvPr/>
          </p:nvSpPr>
          <p:spPr bwMode="auto">
            <a:xfrm>
              <a:off x="44958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4" name="Freeform 24"/>
            <p:cNvSpPr/>
            <p:nvPr/>
          </p:nvSpPr>
          <p:spPr bwMode="auto">
            <a:xfrm>
              <a:off x="4495800" y="2535572"/>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5" name="Freeform 25"/>
            <p:cNvSpPr/>
            <p:nvPr/>
          </p:nvSpPr>
          <p:spPr bwMode="auto">
            <a:xfrm>
              <a:off x="4495800" y="237917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26"/>
            <p:cNvSpPr/>
            <p:nvPr/>
          </p:nvSpPr>
          <p:spPr bwMode="auto">
            <a:xfrm>
              <a:off x="44958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27"/>
            <p:cNvSpPr/>
            <p:nvPr/>
          </p:nvSpPr>
          <p:spPr bwMode="auto">
            <a:xfrm>
              <a:off x="44958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28"/>
            <p:cNvSpPr/>
            <p:nvPr/>
          </p:nvSpPr>
          <p:spPr bwMode="auto">
            <a:xfrm>
              <a:off x="44958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29"/>
            <p:cNvSpPr/>
            <p:nvPr/>
          </p:nvSpPr>
          <p:spPr bwMode="auto">
            <a:xfrm>
              <a:off x="44958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30"/>
            <p:cNvSpPr/>
            <p:nvPr/>
          </p:nvSpPr>
          <p:spPr bwMode="auto">
            <a:xfrm>
              <a:off x="4495800" y="1941278"/>
              <a:ext cx="506630" cy="271081"/>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31"/>
            <p:cNvSpPr/>
            <p:nvPr/>
          </p:nvSpPr>
          <p:spPr bwMode="auto">
            <a:xfrm>
              <a:off x="4495800" y="179009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32"/>
            <p:cNvSpPr/>
            <p:nvPr/>
          </p:nvSpPr>
          <p:spPr bwMode="auto">
            <a:xfrm>
              <a:off x="44958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33"/>
            <p:cNvSpPr/>
            <p:nvPr/>
          </p:nvSpPr>
          <p:spPr bwMode="auto">
            <a:xfrm>
              <a:off x="44958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34"/>
            <p:cNvSpPr/>
            <p:nvPr/>
          </p:nvSpPr>
          <p:spPr bwMode="auto">
            <a:xfrm>
              <a:off x="44958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35"/>
            <p:cNvSpPr/>
            <p:nvPr/>
          </p:nvSpPr>
          <p:spPr bwMode="auto">
            <a:xfrm>
              <a:off x="44958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36"/>
            <p:cNvSpPr/>
            <p:nvPr/>
          </p:nvSpPr>
          <p:spPr bwMode="auto">
            <a:xfrm>
              <a:off x="4495800" y="1331345"/>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37"/>
            <p:cNvSpPr/>
            <p:nvPr/>
          </p:nvSpPr>
          <p:spPr bwMode="auto">
            <a:xfrm>
              <a:off x="4495800" y="118016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38"/>
            <p:cNvSpPr/>
            <p:nvPr/>
          </p:nvSpPr>
          <p:spPr bwMode="auto">
            <a:xfrm>
              <a:off x="44958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40"/>
            <p:cNvSpPr/>
            <p:nvPr/>
          </p:nvSpPr>
          <p:spPr bwMode="auto">
            <a:xfrm>
              <a:off x="44958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7" name="Group 206"/>
          <p:cNvGrpSpPr/>
          <p:nvPr/>
        </p:nvGrpSpPr>
        <p:grpSpPr>
          <a:xfrm>
            <a:off x="6705600" y="1039411"/>
            <a:ext cx="506630" cy="3581400"/>
            <a:chOff x="6705600" y="1039411"/>
            <a:chExt cx="506630" cy="3581400"/>
          </a:xfrm>
        </p:grpSpPr>
        <p:sp>
          <p:nvSpPr>
            <p:cNvPr id="91" name="Freeform 7"/>
            <p:cNvSpPr/>
            <p:nvPr/>
          </p:nvSpPr>
          <p:spPr bwMode="auto">
            <a:xfrm>
              <a:off x="6705600" y="4193337"/>
              <a:ext cx="506630" cy="427474"/>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2" name="Freeform 8"/>
            <p:cNvSpPr/>
            <p:nvPr/>
          </p:nvSpPr>
          <p:spPr bwMode="auto">
            <a:xfrm>
              <a:off x="67056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3" name="Freeform 9"/>
            <p:cNvSpPr/>
            <p:nvPr/>
          </p:nvSpPr>
          <p:spPr bwMode="auto">
            <a:xfrm>
              <a:off x="67056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4" name="Freeform 10"/>
            <p:cNvSpPr/>
            <p:nvPr/>
          </p:nvSpPr>
          <p:spPr bwMode="auto">
            <a:xfrm>
              <a:off x="67056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5" name="Freeform 11"/>
            <p:cNvSpPr/>
            <p:nvPr/>
          </p:nvSpPr>
          <p:spPr bwMode="auto">
            <a:xfrm>
              <a:off x="67056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6" name="Freeform 12"/>
            <p:cNvSpPr/>
            <p:nvPr/>
          </p:nvSpPr>
          <p:spPr bwMode="auto">
            <a:xfrm>
              <a:off x="6705600" y="3729368"/>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7" name="Freeform 13"/>
            <p:cNvSpPr/>
            <p:nvPr/>
          </p:nvSpPr>
          <p:spPr bwMode="auto">
            <a:xfrm>
              <a:off x="6705600" y="358340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8" name="Freeform 14"/>
            <p:cNvSpPr/>
            <p:nvPr/>
          </p:nvSpPr>
          <p:spPr bwMode="auto">
            <a:xfrm>
              <a:off x="67056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9" name="Freeform 15"/>
            <p:cNvSpPr/>
            <p:nvPr/>
          </p:nvSpPr>
          <p:spPr bwMode="auto">
            <a:xfrm>
              <a:off x="67056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0" name="Freeform 16"/>
            <p:cNvSpPr/>
            <p:nvPr/>
          </p:nvSpPr>
          <p:spPr bwMode="auto">
            <a:xfrm>
              <a:off x="67056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1" name="Freeform 17"/>
            <p:cNvSpPr/>
            <p:nvPr/>
          </p:nvSpPr>
          <p:spPr bwMode="auto">
            <a:xfrm>
              <a:off x="67056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2" name="Freeform 18"/>
            <p:cNvSpPr/>
            <p:nvPr/>
          </p:nvSpPr>
          <p:spPr bwMode="auto">
            <a:xfrm>
              <a:off x="6705600" y="3135076"/>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3" name="Freeform 19"/>
            <p:cNvSpPr/>
            <p:nvPr/>
          </p:nvSpPr>
          <p:spPr bwMode="auto">
            <a:xfrm>
              <a:off x="6705600" y="298911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20"/>
            <p:cNvSpPr/>
            <p:nvPr/>
          </p:nvSpPr>
          <p:spPr bwMode="auto">
            <a:xfrm>
              <a:off x="67056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5" name="Freeform 21"/>
            <p:cNvSpPr/>
            <p:nvPr/>
          </p:nvSpPr>
          <p:spPr bwMode="auto">
            <a:xfrm>
              <a:off x="67056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6" name="Freeform 22"/>
            <p:cNvSpPr/>
            <p:nvPr/>
          </p:nvSpPr>
          <p:spPr bwMode="auto">
            <a:xfrm>
              <a:off x="67056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23"/>
            <p:cNvSpPr/>
            <p:nvPr/>
          </p:nvSpPr>
          <p:spPr bwMode="auto">
            <a:xfrm>
              <a:off x="67056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8" name="Freeform 24"/>
            <p:cNvSpPr/>
            <p:nvPr/>
          </p:nvSpPr>
          <p:spPr bwMode="auto">
            <a:xfrm>
              <a:off x="6705600" y="2535572"/>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9" name="Freeform 25"/>
            <p:cNvSpPr/>
            <p:nvPr/>
          </p:nvSpPr>
          <p:spPr bwMode="auto">
            <a:xfrm>
              <a:off x="6705600" y="237917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0" name="Freeform 26"/>
            <p:cNvSpPr/>
            <p:nvPr/>
          </p:nvSpPr>
          <p:spPr bwMode="auto">
            <a:xfrm>
              <a:off x="67056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1" name="Freeform 27"/>
            <p:cNvSpPr/>
            <p:nvPr/>
          </p:nvSpPr>
          <p:spPr bwMode="auto">
            <a:xfrm>
              <a:off x="67056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2" name="Freeform 28"/>
            <p:cNvSpPr/>
            <p:nvPr/>
          </p:nvSpPr>
          <p:spPr bwMode="auto">
            <a:xfrm>
              <a:off x="67056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3" name="Freeform 29"/>
            <p:cNvSpPr/>
            <p:nvPr/>
          </p:nvSpPr>
          <p:spPr bwMode="auto">
            <a:xfrm>
              <a:off x="67056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4" name="Freeform 30"/>
            <p:cNvSpPr/>
            <p:nvPr/>
          </p:nvSpPr>
          <p:spPr bwMode="auto">
            <a:xfrm>
              <a:off x="6705600" y="1941278"/>
              <a:ext cx="506630" cy="271081"/>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5" name="Freeform 31"/>
            <p:cNvSpPr/>
            <p:nvPr/>
          </p:nvSpPr>
          <p:spPr bwMode="auto">
            <a:xfrm>
              <a:off x="6705600" y="179009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6" name="Freeform 32"/>
            <p:cNvSpPr/>
            <p:nvPr/>
          </p:nvSpPr>
          <p:spPr bwMode="auto">
            <a:xfrm>
              <a:off x="67056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33"/>
            <p:cNvSpPr/>
            <p:nvPr/>
          </p:nvSpPr>
          <p:spPr bwMode="auto">
            <a:xfrm>
              <a:off x="67056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34"/>
            <p:cNvSpPr/>
            <p:nvPr/>
          </p:nvSpPr>
          <p:spPr bwMode="auto">
            <a:xfrm>
              <a:off x="67056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35"/>
            <p:cNvSpPr/>
            <p:nvPr/>
          </p:nvSpPr>
          <p:spPr bwMode="auto">
            <a:xfrm>
              <a:off x="67056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36"/>
            <p:cNvSpPr/>
            <p:nvPr/>
          </p:nvSpPr>
          <p:spPr bwMode="auto">
            <a:xfrm>
              <a:off x="6705600" y="1331345"/>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37"/>
            <p:cNvSpPr/>
            <p:nvPr/>
          </p:nvSpPr>
          <p:spPr bwMode="auto">
            <a:xfrm>
              <a:off x="6705600" y="118016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38"/>
            <p:cNvSpPr/>
            <p:nvPr/>
          </p:nvSpPr>
          <p:spPr bwMode="auto">
            <a:xfrm>
              <a:off x="67056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40"/>
            <p:cNvSpPr/>
            <p:nvPr/>
          </p:nvSpPr>
          <p:spPr bwMode="auto">
            <a:xfrm>
              <a:off x="67056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1" name="Freeform 5"/>
          <p:cNvSpPr/>
          <p:nvPr/>
        </p:nvSpPr>
        <p:spPr bwMode="auto">
          <a:xfrm>
            <a:off x="2868830" y="3173011"/>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3" name="Text Box 10"/>
          <p:cNvSpPr txBox="1">
            <a:spLocks noChangeArrowheads="1"/>
          </p:cNvSpPr>
          <p:nvPr/>
        </p:nvSpPr>
        <p:spPr bwMode="auto">
          <a:xfrm>
            <a:off x="3021230" y="3173011"/>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itchFamily="34" charset="0"/>
                <a:ea typeface="Open Sans Light" pitchFamily="34" charset="0"/>
                <a:cs typeface="Open Sans Light" pitchFamily="34" charset="0"/>
              </a:rPr>
              <a:t>55%</a:t>
            </a:r>
            <a:endParaRPr lang="en-US" sz="2800" smtClean="0">
              <a:solidFill>
                <a:schemeClr val="bg1"/>
              </a:solidFill>
              <a:latin typeface="Open Sans Light" pitchFamily="34" charset="0"/>
              <a:ea typeface="Open Sans Light" pitchFamily="34" charset="0"/>
              <a:cs typeface="Open Sans Light"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solidFill>
              <a:latin typeface="Open Sans" pitchFamily="34" charset="0"/>
              <a:ea typeface="Open Sans" pitchFamily="34" charset="0"/>
              <a:cs typeface="Open Sans" pitchFamily="34" charset="0"/>
            </a:endParaRPr>
          </a:p>
        </p:txBody>
      </p:sp>
      <p:sp>
        <p:nvSpPr>
          <p:cNvPr id="164" name="Freeform 5"/>
          <p:cNvSpPr/>
          <p:nvPr/>
        </p:nvSpPr>
        <p:spPr bwMode="auto">
          <a:xfrm>
            <a:off x="5078630" y="3189347"/>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5" name="Text Box 10"/>
          <p:cNvSpPr txBox="1">
            <a:spLocks noChangeArrowheads="1"/>
          </p:cNvSpPr>
          <p:nvPr/>
        </p:nvSpPr>
        <p:spPr bwMode="auto">
          <a:xfrm>
            <a:off x="5231030" y="3189347"/>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itchFamily="34" charset="0"/>
                <a:ea typeface="Open Sans Light" pitchFamily="34" charset="0"/>
                <a:cs typeface="Open Sans Light" pitchFamily="34" charset="0"/>
              </a:rPr>
              <a:t>20%</a:t>
            </a:r>
            <a:endParaRPr lang="en-US" sz="2800" smtClean="0">
              <a:solidFill>
                <a:schemeClr val="bg1"/>
              </a:solidFill>
              <a:latin typeface="Open Sans Light" pitchFamily="34" charset="0"/>
              <a:ea typeface="Open Sans Light" pitchFamily="34" charset="0"/>
              <a:cs typeface="Open Sans Light"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solidFill>
              <a:latin typeface="Open Sans" pitchFamily="34" charset="0"/>
              <a:ea typeface="Open Sans" pitchFamily="34" charset="0"/>
              <a:cs typeface="Open Sans" pitchFamily="34" charset="0"/>
            </a:endParaRPr>
          </a:p>
        </p:txBody>
      </p:sp>
      <p:sp>
        <p:nvSpPr>
          <p:cNvPr id="166" name="Freeform 5"/>
          <p:cNvSpPr/>
          <p:nvPr/>
        </p:nvSpPr>
        <p:spPr bwMode="auto">
          <a:xfrm>
            <a:off x="7288430" y="3181178"/>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7" name="Text Box 10"/>
          <p:cNvSpPr txBox="1">
            <a:spLocks noChangeArrowheads="1"/>
          </p:cNvSpPr>
          <p:nvPr/>
        </p:nvSpPr>
        <p:spPr bwMode="auto">
          <a:xfrm>
            <a:off x="7440830" y="3181178"/>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itchFamily="34" charset="0"/>
                <a:ea typeface="Open Sans Light" pitchFamily="34" charset="0"/>
                <a:cs typeface="Open Sans Light" pitchFamily="34" charset="0"/>
              </a:rPr>
              <a:t>80%</a:t>
            </a:r>
            <a:endParaRPr lang="en-US" sz="2800" smtClean="0">
              <a:solidFill>
                <a:srgbClr val="45C1A4"/>
              </a:solidFill>
              <a:latin typeface="Open Sans Light" pitchFamily="34" charset="0"/>
              <a:ea typeface="Open Sans Light" pitchFamily="34" charset="0"/>
              <a:cs typeface="Open Sans Light"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solidFill>
              <a:latin typeface="Open Sans" pitchFamily="34" charset="0"/>
              <a:ea typeface="Open Sans" pitchFamily="34" charset="0"/>
              <a:cs typeface="Open Sans" pitchFamily="34" charset="0"/>
            </a:endParaRPr>
          </a:p>
        </p:txBody>
      </p:sp>
      <p:sp>
        <p:nvSpPr>
          <p:cNvPr id="204" name="Text Box 10"/>
          <p:cNvSpPr txBox="1">
            <a:spLocks noChangeArrowheads="1"/>
          </p:cNvSpPr>
          <p:nvPr/>
        </p:nvSpPr>
        <p:spPr bwMode="auto">
          <a:xfrm>
            <a:off x="457200" y="2967157"/>
            <a:ext cx="1524000" cy="166199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Second Opinion</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205" name="Text Box 10"/>
          <p:cNvSpPr txBox="1">
            <a:spLocks noChangeArrowheads="1"/>
          </p:cNvSpPr>
          <p:nvPr/>
        </p:nvSpPr>
        <p:spPr bwMode="auto">
          <a:xfrm>
            <a:off x="457200" y="1083060"/>
            <a:ext cx="1524000" cy="166199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Market Clash</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205"/>
                                        </p:tgtEl>
                                        <p:attrNameLst>
                                          <p:attrName>style.visibility</p:attrName>
                                        </p:attrNameLst>
                                      </p:cBhvr>
                                      <p:to>
                                        <p:strVal val="visible"/>
                                      </p:to>
                                    </p:set>
                                    <p:anim calcmode="lin" valueType="num">
                                      <p:cBhvr additive="base">
                                        <p:cTn id="24" dur="250" fill="hold"/>
                                        <p:tgtEl>
                                          <p:spTgt spid="205"/>
                                        </p:tgtEl>
                                        <p:attrNameLst>
                                          <p:attrName>ppt_x</p:attrName>
                                        </p:attrNameLst>
                                      </p:cBhvr>
                                      <p:tavLst>
                                        <p:tav tm="0">
                                          <p:val>
                                            <p:strVal val="#ppt_x"/>
                                          </p:val>
                                        </p:tav>
                                        <p:tav tm="100000">
                                          <p:val>
                                            <p:strVal val="#ppt_x"/>
                                          </p:val>
                                        </p:tav>
                                      </p:tavLst>
                                    </p:anim>
                                    <p:anim calcmode="lin" valueType="num">
                                      <p:cBhvr additive="base">
                                        <p:cTn id="25" dur="250" fill="hold"/>
                                        <p:tgtEl>
                                          <p:spTgt spid="205"/>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204"/>
                                        </p:tgtEl>
                                        <p:attrNameLst>
                                          <p:attrName>style.visibility</p:attrName>
                                        </p:attrNameLst>
                                      </p:cBhvr>
                                      <p:to>
                                        <p:strVal val="visible"/>
                                      </p:to>
                                    </p:set>
                                    <p:anim calcmode="lin" valueType="num">
                                      <p:cBhvr additive="base">
                                        <p:cTn id="29" dur="250" fill="hold"/>
                                        <p:tgtEl>
                                          <p:spTgt spid="204"/>
                                        </p:tgtEl>
                                        <p:attrNameLst>
                                          <p:attrName>ppt_x</p:attrName>
                                        </p:attrNameLst>
                                      </p:cBhvr>
                                      <p:tavLst>
                                        <p:tav tm="0">
                                          <p:val>
                                            <p:strVal val="#ppt_x"/>
                                          </p:val>
                                        </p:tav>
                                        <p:tav tm="100000">
                                          <p:val>
                                            <p:strVal val="#ppt_x"/>
                                          </p:val>
                                        </p:tav>
                                      </p:tavLst>
                                    </p:anim>
                                    <p:anim calcmode="lin" valueType="num">
                                      <p:cBhvr additive="base">
                                        <p:cTn id="30" dur="250" fill="hold"/>
                                        <p:tgtEl>
                                          <p:spTgt spid="204"/>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55"/>
                                        </p:tgtEl>
                                        <p:attrNameLst>
                                          <p:attrName>style.visibility</p:attrName>
                                        </p:attrNameLst>
                                      </p:cBhvr>
                                      <p:to>
                                        <p:strVal val="visible"/>
                                      </p:to>
                                    </p:set>
                                    <p:anim calcmode="lin" valueType="num">
                                      <p:cBhvr additive="base">
                                        <p:cTn id="34" dur="250" fill="hold"/>
                                        <p:tgtEl>
                                          <p:spTgt spid="55"/>
                                        </p:tgtEl>
                                        <p:attrNameLst>
                                          <p:attrName>ppt_x</p:attrName>
                                        </p:attrNameLst>
                                      </p:cBhvr>
                                      <p:tavLst>
                                        <p:tav tm="0">
                                          <p:val>
                                            <p:strVal val="#ppt_x"/>
                                          </p:val>
                                        </p:tav>
                                        <p:tav tm="100000">
                                          <p:val>
                                            <p:strVal val="#ppt_x"/>
                                          </p:val>
                                        </p:tav>
                                      </p:tavLst>
                                    </p:anim>
                                    <p:anim calcmode="lin" valueType="num">
                                      <p:cBhvr additive="base">
                                        <p:cTn id="35" dur="250" fill="hold"/>
                                        <p:tgtEl>
                                          <p:spTgt spid="55"/>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additive="base">
                                        <p:cTn id="39" dur="250" fill="hold"/>
                                        <p:tgtEl>
                                          <p:spTgt spid="161"/>
                                        </p:tgtEl>
                                        <p:attrNameLst>
                                          <p:attrName>ppt_x</p:attrName>
                                        </p:attrNameLst>
                                      </p:cBhvr>
                                      <p:tavLst>
                                        <p:tav tm="0">
                                          <p:val>
                                            <p:strVal val="#ppt_x"/>
                                          </p:val>
                                        </p:tav>
                                        <p:tav tm="100000">
                                          <p:val>
                                            <p:strVal val="#ppt_x"/>
                                          </p:val>
                                        </p:tav>
                                      </p:tavLst>
                                    </p:anim>
                                    <p:anim calcmode="lin" valueType="num">
                                      <p:cBhvr additive="base">
                                        <p:cTn id="40" dur="250" fill="hold"/>
                                        <p:tgtEl>
                                          <p:spTgt spid="16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63"/>
                                        </p:tgtEl>
                                        <p:attrNameLst>
                                          <p:attrName>style.visibility</p:attrName>
                                        </p:attrNameLst>
                                      </p:cBhvr>
                                      <p:to>
                                        <p:strVal val="visible"/>
                                      </p:to>
                                    </p:set>
                                    <p:anim calcmode="lin" valueType="num">
                                      <p:cBhvr additive="base">
                                        <p:cTn id="44" dur="250" fill="hold"/>
                                        <p:tgtEl>
                                          <p:spTgt spid="163"/>
                                        </p:tgtEl>
                                        <p:attrNameLst>
                                          <p:attrName>ppt_x</p:attrName>
                                        </p:attrNameLst>
                                      </p:cBhvr>
                                      <p:tavLst>
                                        <p:tav tm="0">
                                          <p:val>
                                            <p:strVal val="#ppt_x"/>
                                          </p:val>
                                        </p:tav>
                                        <p:tav tm="100000">
                                          <p:val>
                                            <p:strVal val="#ppt_x"/>
                                          </p:val>
                                        </p:tav>
                                      </p:tavLst>
                                    </p:anim>
                                    <p:anim calcmode="lin" valueType="num">
                                      <p:cBhvr additive="base">
                                        <p:cTn id="45" dur="250" fill="hold"/>
                                        <p:tgtEl>
                                          <p:spTgt spid="16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206"/>
                                        </p:tgtEl>
                                        <p:attrNameLst>
                                          <p:attrName>style.visibility</p:attrName>
                                        </p:attrNameLst>
                                      </p:cBhvr>
                                      <p:to>
                                        <p:strVal val="visible"/>
                                      </p:to>
                                    </p:set>
                                    <p:anim calcmode="lin" valueType="num">
                                      <p:cBhvr additive="base">
                                        <p:cTn id="49" dur="250" fill="hold"/>
                                        <p:tgtEl>
                                          <p:spTgt spid="206"/>
                                        </p:tgtEl>
                                        <p:attrNameLst>
                                          <p:attrName>ppt_x</p:attrName>
                                        </p:attrNameLst>
                                      </p:cBhvr>
                                      <p:tavLst>
                                        <p:tav tm="0">
                                          <p:val>
                                            <p:strVal val="#ppt_x"/>
                                          </p:val>
                                        </p:tav>
                                        <p:tav tm="100000">
                                          <p:val>
                                            <p:strVal val="#ppt_x"/>
                                          </p:val>
                                        </p:tav>
                                      </p:tavLst>
                                    </p:anim>
                                    <p:anim calcmode="lin" valueType="num">
                                      <p:cBhvr additive="base">
                                        <p:cTn id="50" dur="250" fill="hold"/>
                                        <p:tgtEl>
                                          <p:spTgt spid="206"/>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64"/>
                                        </p:tgtEl>
                                        <p:attrNameLst>
                                          <p:attrName>style.visibility</p:attrName>
                                        </p:attrNameLst>
                                      </p:cBhvr>
                                      <p:to>
                                        <p:strVal val="visible"/>
                                      </p:to>
                                    </p:set>
                                    <p:anim calcmode="lin" valueType="num">
                                      <p:cBhvr additive="base">
                                        <p:cTn id="54" dur="250" fill="hold"/>
                                        <p:tgtEl>
                                          <p:spTgt spid="164"/>
                                        </p:tgtEl>
                                        <p:attrNameLst>
                                          <p:attrName>ppt_x</p:attrName>
                                        </p:attrNameLst>
                                      </p:cBhvr>
                                      <p:tavLst>
                                        <p:tav tm="0">
                                          <p:val>
                                            <p:strVal val="#ppt_x"/>
                                          </p:val>
                                        </p:tav>
                                        <p:tav tm="100000">
                                          <p:val>
                                            <p:strVal val="#ppt_x"/>
                                          </p:val>
                                        </p:tav>
                                      </p:tavLst>
                                    </p:anim>
                                    <p:anim calcmode="lin" valueType="num">
                                      <p:cBhvr additive="base">
                                        <p:cTn id="55" dur="250" fill="hold"/>
                                        <p:tgtEl>
                                          <p:spTgt spid="16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65"/>
                                        </p:tgtEl>
                                        <p:attrNameLst>
                                          <p:attrName>style.visibility</p:attrName>
                                        </p:attrNameLst>
                                      </p:cBhvr>
                                      <p:to>
                                        <p:strVal val="visible"/>
                                      </p:to>
                                    </p:set>
                                    <p:anim calcmode="lin" valueType="num">
                                      <p:cBhvr additive="base">
                                        <p:cTn id="59" dur="250" fill="hold"/>
                                        <p:tgtEl>
                                          <p:spTgt spid="165"/>
                                        </p:tgtEl>
                                        <p:attrNameLst>
                                          <p:attrName>ppt_x</p:attrName>
                                        </p:attrNameLst>
                                      </p:cBhvr>
                                      <p:tavLst>
                                        <p:tav tm="0">
                                          <p:val>
                                            <p:strVal val="#ppt_x"/>
                                          </p:val>
                                        </p:tav>
                                        <p:tav tm="100000">
                                          <p:val>
                                            <p:strVal val="#ppt_x"/>
                                          </p:val>
                                        </p:tav>
                                      </p:tavLst>
                                    </p:anim>
                                    <p:anim calcmode="lin" valueType="num">
                                      <p:cBhvr additive="base">
                                        <p:cTn id="60" dur="250" fill="hold"/>
                                        <p:tgtEl>
                                          <p:spTgt spid="165"/>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207"/>
                                        </p:tgtEl>
                                        <p:attrNameLst>
                                          <p:attrName>style.visibility</p:attrName>
                                        </p:attrNameLst>
                                      </p:cBhvr>
                                      <p:to>
                                        <p:strVal val="visible"/>
                                      </p:to>
                                    </p:set>
                                    <p:anim calcmode="lin" valueType="num">
                                      <p:cBhvr additive="base">
                                        <p:cTn id="64" dur="250" fill="hold"/>
                                        <p:tgtEl>
                                          <p:spTgt spid="207"/>
                                        </p:tgtEl>
                                        <p:attrNameLst>
                                          <p:attrName>ppt_x</p:attrName>
                                        </p:attrNameLst>
                                      </p:cBhvr>
                                      <p:tavLst>
                                        <p:tav tm="0">
                                          <p:val>
                                            <p:strVal val="#ppt_x"/>
                                          </p:val>
                                        </p:tav>
                                        <p:tav tm="100000">
                                          <p:val>
                                            <p:strVal val="#ppt_x"/>
                                          </p:val>
                                        </p:tav>
                                      </p:tavLst>
                                    </p:anim>
                                    <p:anim calcmode="lin" valueType="num">
                                      <p:cBhvr additive="base">
                                        <p:cTn id="65" dur="250" fill="hold"/>
                                        <p:tgtEl>
                                          <p:spTgt spid="207"/>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66"/>
                                        </p:tgtEl>
                                        <p:attrNameLst>
                                          <p:attrName>style.visibility</p:attrName>
                                        </p:attrNameLst>
                                      </p:cBhvr>
                                      <p:to>
                                        <p:strVal val="visible"/>
                                      </p:to>
                                    </p:set>
                                    <p:anim calcmode="lin" valueType="num">
                                      <p:cBhvr additive="base">
                                        <p:cTn id="69" dur="250" fill="hold"/>
                                        <p:tgtEl>
                                          <p:spTgt spid="166"/>
                                        </p:tgtEl>
                                        <p:attrNameLst>
                                          <p:attrName>ppt_x</p:attrName>
                                        </p:attrNameLst>
                                      </p:cBhvr>
                                      <p:tavLst>
                                        <p:tav tm="0">
                                          <p:val>
                                            <p:strVal val="#ppt_x"/>
                                          </p:val>
                                        </p:tav>
                                        <p:tav tm="100000">
                                          <p:val>
                                            <p:strVal val="#ppt_x"/>
                                          </p:val>
                                        </p:tav>
                                      </p:tavLst>
                                    </p:anim>
                                    <p:anim calcmode="lin" valueType="num">
                                      <p:cBhvr additive="base">
                                        <p:cTn id="70" dur="250" fill="hold"/>
                                        <p:tgtEl>
                                          <p:spTgt spid="16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67"/>
                                        </p:tgtEl>
                                        <p:attrNameLst>
                                          <p:attrName>style.visibility</p:attrName>
                                        </p:attrNameLst>
                                      </p:cBhvr>
                                      <p:to>
                                        <p:strVal val="visible"/>
                                      </p:to>
                                    </p:set>
                                    <p:anim calcmode="lin" valueType="num">
                                      <p:cBhvr additive="base">
                                        <p:cTn id="74" dur="250" fill="hold"/>
                                        <p:tgtEl>
                                          <p:spTgt spid="167"/>
                                        </p:tgtEl>
                                        <p:attrNameLst>
                                          <p:attrName>ppt_x</p:attrName>
                                        </p:attrNameLst>
                                      </p:cBhvr>
                                      <p:tavLst>
                                        <p:tav tm="0">
                                          <p:val>
                                            <p:strVal val="#ppt_x"/>
                                          </p:val>
                                        </p:tav>
                                        <p:tav tm="100000">
                                          <p:val>
                                            <p:strVal val="#ppt_x"/>
                                          </p:val>
                                        </p:tav>
                                      </p:tavLst>
                                    </p:anim>
                                    <p:anim calcmode="lin" valueType="num">
                                      <p:cBhvr additive="base">
                                        <p:cTn id="75" dur="250" fill="hold"/>
                                        <p:tgtEl>
                                          <p:spTgt spid="1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1" grpId="0" animBg="1"/>
      <p:bldP spid="163" grpId="0"/>
      <p:bldP spid="164" grpId="0" animBg="1"/>
      <p:bldP spid="165" grpId="0"/>
      <p:bldP spid="166" grpId="0" animBg="1"/>
      <p:bldP spid="167" grpId="0"/>
      <p:bldP spid="204" grpId="0"/>
      <p:bldP spid="205"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Releasing The Idea</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5" name="Freeform 10"/>
          <p:cNvSpPr>
            <a:spLocks noEditPoints="1"/>
          </p:cNvSpPr>
          <p:nvPr/>
        </p:nvSpPr>
        <p:spPr bwMode="auto">
          <a:xfrm>
            <a:off x="4082573" y="984346"/>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10"/>
          <p:cNvSpPr>
            <a:spLocks noEditPoints="1"/>
          </p:cNvSpPr>
          <p:nvPr/>
        </p:nvSpPr>
        <p:spPr bwMode="auto">
          <a:xfrm>
            <a:off x="4331092" y="2050382"/>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10"/>
          <p:cNvSpPr>
            <a:spLocks noEditPoints="1"/>
          </p:cNvSpPr>
          <p:nvPr/>
        </p:nvSpPr>
        <p:spPr bwMode="auto">
          <a:xfrm>
            <a:off x="3385844" y="1828954"/>
            <a:ext cx="1017806" cy="101996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3932667" y="3025567"/>
            <a:ext cx="806797" cy="80850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3679173" y="1388599"/>
            <a:ext cx="403399" cy="404256"/>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5119646" y="1725515"/>
            <a:ext cx="464427" cy="465413"/>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5395784" y="219092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5225992" y="1445126"/>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3438368" y="1657087"/>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6"/>
          <p:cNvSpPr>
            <a:spLocks noEditPoints="1"/>
          </p:cNvSpPr>
          <p:nvPr/>
        </p:nvSpPr>
        <p:spPr bwMode="auto">
          <a:xfrm>
            <a:off x="3894746" y="1155020"/>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7"/>
          <p:cNvSpPr>
            <a:spLocks noEditPoints="1"/>
          </p:cNvSpPr>
          <p:nvPr/>
        </p:nvSpPr>
        <p:spPr bwMode="auto">
          <a:xfrm>
            <a:off x="4117814" y="2784251"/>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8"/>
          <p:cNvSpPr>
            <a:spLocks noEditPoints="1"/>
          </p:cNvSpPr>
          <p:nvPr/>
        </p:nvSpPr>
        <p:spPr bwMode="auto">
          <a:xfrm>
            <a:off x="3855534" y="290490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4739464" y="3201258"/>
            <a:ext cx="380183" cy="38099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4688749" y="3582248"/>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11"/>
          <p:cNvSpPr/>
          <p:nvPr/>
        </p:nvSpPr>
        <p:spPr bwMode="auto">
          <a:xfrm>
            <a:off x="3778001" y="126566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11"/>
          <p:cNvSpPr/>
          <p:nvPr/>
        </p:nvSpPr>
        <p:spPr bwMode="auto">
          <a:xfrm>
            <a:off x="4089944" y="1099700"/>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4" name="Freeform 11"/>
          <p:cNvSpPr/>
          <p:nvPr/>
        </p:nvSpPr>
        <p:spPr bwMode="auto">
          <a:xfrm>
            <a:off x="5194659" y="1341016"/>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5" name="Freeform 11"/>
          <p:cNvSpPr/>
          <p:nvPr/>
        </p:nvSpPr>
        <p:spPr bwMode="auto">
          <a:xfrm>
            <a:off x="4403650" y="208028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1"/>
          <p:cNvSpPr/>
          <p:nvPr/>
        </p:nvSpPr>
        <p:spPr bwMode="auto">
          <a:xfrm>
            <a:off x="4019317" y="173753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7" name="Freeform 11"/>
          <p:cNvSpPr/>
          <p:nvPr/>
        </p:nvSpPr>
        <p:spPr bwMode="auto">
          <a:xfrm>
            <a:off x="4993714" y="194437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11"/>
          <p:cNvSpPr/>
          <p:nvPr/>
        </p:nvSpPr>
        <p:spPr bwMode="auto">
          <a:xfrm>
            <a:off x="5171265" y="163112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11"/>
          <p:cNvSpPr/>
          <p:nvPr/>
        </p:nvSpPr>
        <p:spPr bwMode="auto">
          <a:xfrm>
            <a:off x="3558770" y="1535406"/>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11"/>
          <p:cNvSpPr/>
          <p:nvPr/>
        </p:nvSpPr>
        <p:spPr bwMode="auto">
          <a:xfrm>
            <a:off x="3417811" y="188804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11"/>
          <p:cNvSpPr/>
          <p:nvPr/>
        </p:nvSpPr>
        <p:spPr bwMode="auto">
          <a:xfrm>
            <a:off x="3668224" y="173753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1"/>
          <p:cNvSpPr/>
          <p:nvPr/>
        </p:nvSpPr>
        <p:spPr bwMode="auto">
          <a:xfrm>
            <a:off x="5443004" y="163112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11"/>
          <p:cNvSpPr/>
          <p:nvPr/>
        </p:nvSpPr>
        <p:spPr bwMode="auto">
          <a:xfrm>
            <a:off x="5445375" y="243790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11"/>
          <p:cNvSpPr/>
          <p:nvPr/>
        </p:nvSpPr>
        <p:spPr bwMode="auto">
          <a:xfrm>
            <a:off x="5529346" y="209879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11"/>
          <p:cNvSpPr/>
          <p:nvPr/>
        </p:nvSpPr>
        <p:spPr bwMode="auto">
          <a:xfrm>
            <a:off x="3777504" y="284958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11"/>
          <p:cNvSpPr/>
          <p:nvPr/>
        </p:nvSpPr>
        <p:spPr bwMode="auto">
          <a:xfrm>
            <a:off x="3880872" y="314593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11"/>
          <p:cNvSpPr/>
          <p:nvPr/>
        </p:nvSpPr>
        <p:spPr bwMode="auto">
          <a:xfrm>
            <a:off x="4583889" y="37129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Freeform 11"/>
          <p:cNvSpPr/>
          <p:nvPr/>
        </p:nvSpPr>
        <p:spPr bwMode="auto">
          <a:xfrm>
            <a:off x="4694996" y="31584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9" name="Freeform 11"/>
          <p:cNvSpPr/>
          <p:nvPr/>
        </p:nvSpPr>
        <p:spPr bwMode="auto">
          <a:xfrm>
            <a:off x="5061811" y="3164829"/>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0" name="Freeform 11"/>
          <p:cNvSpPr/>
          <p:nvPr/>
        </p:nvSpPr>
        <p:spPr bwMode="auto">
          <a:xfrm>
            <a:off x="4932222" y="357251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1" name="Freeform 11"/>
          <p:cNvSpPr/>
          <p:nvPr/>
        </p:nvSpPr>
        <p:spPr bwMode="auto">
          <a:xfrm>
            <a:off x="5159842" y="308818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2" name="Freeform 11"/>
          <p:cNvSpPr/>
          <p:nvPr/>
        </p:nvSpPr>
        <p:spPr bwMode="auto">
          <a:xfrm>
            <a:off x="5127602" y="328111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3" name="Group 42"/>
          <p:cNvGrpSpPr/>
          <p:nvPr/>
        </p:nvGrpSpPr>
        <p:grpSpPr>
          <a:xfrm>
            <a:off x="4102923" y="3880144"/>
            <a:ext cx="890791" cy="977606"/>
            <a:chOff x="3721102" y="3890965"/>
            <a:chExt cx="749300" cy="822325"/>
          </a:xfrm>
          <a:solidFill>
            <a:srgbClr val="45C1A4"/>
          </a:solidFill>
        </p:grpSpPr>
        <p:sp>
          <p:nvSpPr>
            <p:cNvPr id="44" name="Freeform 43"/>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44"/>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45"/>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8" name="Group 47"/>
          <p:cNvGrpSpPr/>
          <p:nvPr/>
        </p:nvGrpSpPr>
        <p:grpSpPr>
          <a:xfrm>
            <a:off x="4427050" y="1284837"/>
            <a:ext cx="423131" cy="530541"/>
            <a:chOff x="5106627" y="2260366"/>
            <a:chExt cx="324452" cy="406813"/>
          </a:xfrm>
          <a:solidFill>
            <a:srgbClr val="45C1A4"/>
          </a:solidFill>
        </p:grpSpPr>
        <p:sp>
          <p:nvSpPr>
            <p:cNvPr id="49"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3" name="Group 52"/>
          <p:cNvGrpSpPr/>
          <p:nvPr/>
        </p:nvGrpSpPr>
        <p:grpSpPr>
          <a:xfrm>
            <a:off x="4673841" y="2361547"/>
            <a:ext cx="390583" cy="507758"/>
            <a:chOff x="6421904" y="4798576"/>
            <a:chExt cx="299494" cy="389342"/>
          </a:xfrm>
          <a:solidFill>
            <a:srgbClr val="45C1A4"/>
          </a:solidFill>
        </p:grpSpPr>
        <p:sp>
          <p:nvSpPr>
            <p:cNvPr id="54"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6" name="Group 55"/>
          <p:cNvGrpSpPr/>
          <p:nvPr/>
        </p:nvGrpSpPr>
        <p:grpSpPr>
          <a:xfrm>
            <a:off x="3664891" y="2144389"/>
            <a:ext cx="420888" cy="414208"/>
            <a:chOff x="1587575" y="2265358"/>
            <a:chExt cx="314468" cy="309477"/>
          </a:xfrm>
          <a:solidFill>
            <a:srgbClr val="45C1A4"/>
          </a:solidFill>
        </p:grpSpPr>
        <p:sp>
          <p:nvSpPr>
            <p:cNvPr id="5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9" name="Group 58"/>
          <p:cNvGrpSpPr/>
          <p:nvPr/>
        </p:nvGrpSpPr>
        <p:grpSpPr>
          <a:xfrm>
            <a:off x="4082573" y="3249678"/>
            <a:ext cx="487771" cy="360286"/>
            <a:chOff x="2563427" y="3717902"/>
            <a:chExt cx="439257" cy="324452"/>
          </a:xfrm>
          <a:solidFill>
            <a:srgbClr val="45C1A4"/>
          </a:solidFill>
        </p:grpSpPr>
        <p:sp>
          <p:nvSpPr>
            <p:cNvPr id="6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3" name="Group 62"/>
          <p:cNvGrpSpPr/>
          <p:nvPr/>
        </p:nvGrpSpPr>
        <p:grpSpPr>
          <a:xfrm flipH="1">
            <a:off x="3760983" y="1468227"/>
            <a:ext cx="239778" cy="195114"/>
            <a:chOff x="1550139" y="1314466"/>
            <a:chExt cx="509139" cy="414300"/>
          </a:xfrm>
          <a:solidFill>
            <a:srgbClr val="45C1A4"/>
          </a:solidFill>
        </p:grpSpPr>
        <p:sp>
          <p:nvSpPr>
            <p:cNvPr id="6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flipH="1">
            <a:off x="5251559" y="1849679"/>
            <a:ext cx="206690" cy="233127"/>
            <a:chOff x="5513440" y="1766202"/>
            <a:chExt cx="429274" cy="484183"/>
          </a:xfrm>
          <a:solidFill>
            <a:srgbClr val="45C1A4"/>
          </a:solidFill>
        </p:grpSpPr>
        <p:sp>
          <p:nvSpPr>
            <p:cNvPr id="68"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9" name="Group 78"/>
          <p:cNvGrpSpPr/>
          <p:nvPr/>
        </p:nvGrpSpPr>
        <p:grpSpPr>
          <a:xfrm>
            <a:off x="4869132" y="3300392"/>
            <a:ext cx="145729" cy="182722"/>
            <a:chOff x="5106627" y="2260366"/>
            <a:chExt cx="324452" cy="406813"/>
          </a:xfrm>
          <a:solidFill>
            <a:srgbClr val="45C1A4"/>
          </a:solidFill>
        </p:grpSpPr>
        <p:sp>
          <p:nvSpPr>
            <p:cNvPr id="8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4" name="Group 83"/>
          <p:cNvGrpSpPr/>
          <p:nvPr/>
        </p:nvGrpSpPr>
        <p:grpSpPr>
          <a:xfrm flipH="1">
            <a:off x="3915992" y="2976789"/>
            <a:ext cx="119889" cy="97557"/>
            <a:chOff x="1550139" y="1314466"/>
            <a:chExt cx="509139" cy="414300"/>
          </a:xfrm>
          <a:solidFill>
            <a:srgbClr val="45C1A4"/>
          </a:solidFill>
        </p:grpSpPr>
        <p:sp>
          <p:nvSpPr>
            <p:cNvPr id="85"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8" name="Freeform 10"/>
          <p:cNvSpPr>
            <a:spLocks noEditPoints="1"/>
          </p:cNvSpPr>
          <p:nvPr/>
        </p:nvSpPr>
        <p:spPr bwMode="auto">
          <a:xfrm>
            <a:off x="5447489" y="2240239"/>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9" name="Freeform 13"/>
          <p:cNvSpPr>
            <a:spLocks noEditPoints="1"/>
          </p:cNvSpPr>
          <p:nvPr/>
        </p:nvSpPr>
        <p:spPr bwMode="auto">
          <a:xfrm>
            <a:off x="4741779" y="3653774"/>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90" name="Group 89"/>
          <p:cNvGrpSpPr/>
          <p:nvPr/>
        </p:nvGrpSpPr>
        <p:grpSpPr>
          <a:xfrm flipH="1">
            <a:off x="4184829" y="2883909"/>
            <a:ext cx="106774" cy="76320"/>
            <a:chOff x="1585913" y="1584325"/>
            <a:chExt cx="461963" cy="330201"/>
          </a:xfrm>
          <a:solidFill>
            <a:srgbClr val="45C1A4"/>
          </a:solidFill>
        </p:grpSpPr>
        <p:sp>
          <p:nvSpPr>
            <p:cNvPr id="91" name="Freeform 13"/>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Freeform 14"/>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3" name="Group 92"/>
          <p:cNvGrpSpPr/>
          <p:nvPr/>
        </p:nvGrpSpPr>
        <p:grpSpPr>
          <a:xfrm>
            <a:off x="5278937" y="1520361"/>
            <a:ext cx="145843" cy="90845"/>
            <a:chOff x="5172076" y="1938338"/>
            <a:chExt cx="471488" cy="293688"/>
          </a:xfrm>
          <a:solidFill>
            <a:srgbClr val="45C1A4"/>
          </a:solidFill>
        </p:grpSpPr>
        <p:sp>
          <p:nvSpPr>
            <p:cNvPr id="94" name="Freeform 8"/>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Rectangle 9"/>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6" name="Rectangle 10"/>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97" name="Freeform 10"/>
          <p:cNvSpPr>
            <a:spLocks noEditPoints="1"/>
          </p:cNvSpPr>
          <p:nvPr/>
        </p:nvSpPr>
        <p:spPr bwMode="auto">
          <a:xfrm>
            <a:off x="3944934" y="1200227"/>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8" name="Freeform 13"/>
          <p:cNvSpPr>
            <a:spLocks noEditPoints="1"/>
          </p:cNvSpPr>
          <p:nvPr/>
        </p:nvSpPr>
        <p:spPr bwMode="auto">
          <a:xfrm>
            <a:off x="3493972" y="1720510"/>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340" name="Freeform 6"/>
          <p:cNvSpPr/>
          <p:nvPr/>
        </p:nvSpPr>
        <p:spPr bwMode="auto">
          <a:xfrm>
            <a:off x="1018487"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3" name="Freeform 6"/>
          <p:cNvSpPr/>
          <p:nvPr/>
        </p:nvSpPr>
        <p:spPr bwMode="auto">
          <a:xfrm>
            <a:off x="457200"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6"/>
          <p:cNvSpPr/>
          <p:nvPr/>
        </p:nvSpPr>
        <p:spPr bwMode="auto">
          <a:xfrm>
            <a:off x="981273"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5" name="Freeform 6"/>
          <p:cNvSpPr/>
          <p:nvPr/>
        </p:nvSpPr>
        <p:spPr bwMode="auto">
          <a:xfrm flipH="1">
            <a:off x="5980813"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6" name="Freeform 6"/>
          <p:cNvSpPr/>
          <p:nvPr/>
        </p:nvSpPr>
        <p:spPr bwMode="auto">
          <a:xfrm flipH="1">
            <a:off x="6410126"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6"/>
          <p:cNvSpPr/>
          <p:nvPr/>
        </p:nvSpPr>
        <p:spPr bwMode="auto">
          <a:xfrm flipH="1">
            <a:off x="5943599"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8" name="Text Box 10"/>
          <p:cNvSpPr txBox="1">
            <a:spLocks noChangeArrowheads="1"/>
          </p:cNvSpPr>
          <p:nvPr/>
        </p:nvSpPr>
        <p:spPr bwMode="auto">
          <a:xfrm>
            <a:off x="6248400" y="112892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Idea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09" name="Text Box 10"/>
          <p:cNvSpPr txBox="1">
            <a:spLocks noChangeArrowheads="1"/>
          </p:cNvSpPr>
          <p:nvPr/>
        </p:nvSpPr>
        <p:spPr bwMode="auto">
          <a:xfrm>
            <a:off x="6200087" y="3562350"/>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Customer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10" name="Text Box 10"/>
          <p:cNvSpPr txBox="1">
            <a:spLocks noChangeArrowheads="1"/>
          </p:cNvSpPr>
          <p:nvPr/>
        </p:nvSpPr>
        <p:spPr bwMode="auto">
          <a:xfrm>
            <a:off x="1027114" y="3586434"/>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Perspective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11" name="Text Box 10"/>
          <p:cNvSpPr txBox="1">
            <a:spLocks noChangeArrowheads="1"/>
          </p:cNvSpPr>
          <p:nvPr/>
        </p:nvSpPr>
        <p:spPr bwMode="auto">
          <a:xfrm>
            <a:off x="1066800" y="11289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Strategy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12" name="Text Box 10"/>
          <p:cNvSpPr txBox="1">
            <a:spLocks noChangeArrowheads="1"/>
          </p:cNvSpPr>
          <p:nvPr/>
        </p:nvSpPr>
        <p:spPr bwMode="auto">
          <a:xfrm>
            <a:off x="492408" y="237787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New Business</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13" name="Text Box 10"/>
          <p:cNvSpPr txBox="1">
            <a:spLocks noChangeArrowheads="1"/>
          </p:cNvSpPr>
          <p:nvPr/>
        </p:nvSpPr>
        <p:spPr bwMode="auto">
          <a:xfrm>
            <a:off x="6657287" y="2362117"/>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New Hope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43"/>
                                        </p:tgtEl>
                                        <p:attrNameLst>
                                          <p:attrName>style.visibility</p:attrName>
                                        </p:attrNameLst>
                                      </p:cBhvr>
                                      <p:to>
                                        <p:strVal val="visible"/>
                                      </p:to>
                                    </p:set>
                                    <p:anim calcmode="lin" valueType="num">
                                      <p:cBhvr additive="base">
                                        <p:cTn id="24" dur="150" fill="hold"/>
                                        <p:tgtEl>
                                          <p:spTgt spid="43"/>
                                        </p:tgtEl>
                                        <p:attrNameLst>
                                          <p:attrName>ppt_x</p:attrName>
                                        </p:attrNameLst>
                                      </p:cBhvr>
                                      <p:tavLst>
                                        <p:tav tm="0">
                                          <p:val>
                                            <p:strVal val="#ppt_x"/>
                                          </p:val>
                                        </p:tav>
                                        <p:tav tm="100000">
                                          <p:val>
                                            <p:strVal val="#ppt_x"/>
                                          </p:val>
                                        </p:tav>
                                      </p:tavLst>
                                    </p:anim>
                                    <p:anim calcmode="lin" valueType="num">
                                      <p:cBhvr additive="base">
                                        <p:cTn id="25" dur="150" fill="hold"/>
                                        <p:tgtEl>
                                          <p:spTgt spid="43"/>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150" fill="hold"/>
                                        <p:tgtEl>
                                          <p:spTgt spid="5"/>
                                        </p:tgtEl>
                                        <p:attrNameLst>
                                          <p:attrName>ppt_x</p:attrName>
                                        </p:attrNameLst>
                                      </p:cBhvr>
                                      <p:tavLst>
                                        <p:tav tm="0">
                                          <p:val>
                                            <p:strVal val="#ppt_x"/>
                                          </p:val>
                                        </p:tav>
                                        <p:tav tm="100000">
                                          <p:val>
                                            <p:strVal val="#ppt_x"/>
                                          </p:val>
                                        </p:tav>
                                      </p:tavLst>
                                    </p:anim>
                                    <p:anim calcmode="lin" valueType="num">
                                      <p:cBhvr additive="base">
                                        <p:cTn id="30" dur="15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150" fill="hold"/>
                                        <p:tgtEl>
                                          <p:spTgt spid="7"/>
                                        </p:tgtEl>
                                        <p:attrNameLst>
                                          <p:attrName>ppt_x</p:attrName>
                                        </p:attrNameLst>
                                      </p:cBhvr>
                                      <p:tavLst>
                                        <p:tav tm="0">
                                          <p:val>
                                            <p:strVal val="#ppt_x"/>
                                          </p:val>
                                        </p:tav>
                                        <p:tav tm="100000">
                                          <p:val>
                                            <p:strVal val="#ppt_x"/>
                                          </p:val>
                                        </p:tav>
                                      </p:tavLst>
                                    </p:anim>
                                    <p:anim calcmode="lin" valueType="num">
                                      <p:cBhvr additive="base">
                                        <p:cTn id="35" dur="150" fill="hold"/>
                                        <p:tgtEl>
                                          <p:spTgt spid="7"/>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 fill="hold"/>
                                        <p:tgtEl>
                                          <p:spTgt spid="8"/>
                                        </p:tgtEl>
                                        <p:attrNameLst>
                                          <p:attrName>ppt_x</p:attrName>
                                        </p:attrNameLst>
                                      </p:cBhvr>
                                      <p:tavLst>
                                        <p:tav tm="0">
                                          <p:val>
                                            <p:strVal val="#ppt_x"/>
                                          </p:val>
                                        </p:tav>
                                        <p:tav tm="100000">
                                          <p:val>
                                            <p:strVal val="#ppt_x"/>
                                          </p:val>
                                        </p:tav>
                                      </p:tavLst>
                                    </p:anim>
                                    <p:anim calcmode="lin" valueType="num">
                                      <p:cBhvr additive="base">
                                        <p:cTn id="40" dur="150" fill="hold"/>
                                        <p:tgtEl>
                                          <p:spTgt spid="8"/>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150" fill="hold"/>
                                        <p:tgtEl>
                                          <p:spTgt spid="10"/>
                                        </p:tgtEl>
                                        <p:attrNameLst>
                                          <p:attrName>ppt_x</p:attrName>
                                        </p:attrNameLst>
                                      </p:cBhvr>
                                      <p:tavLst>
                                        <p:tav tm="0">
                                          <p:val>
                                            <p:strVal val="#ppt_x"/>
                                          </p:val>
                                        </p:tav>
                                        <p:tav tm="100000">
                                          <p:val>
                                            <p:strVal val="#ppt_x"/>
                                          </p:val>
                                        </p:tav>
                                      </p:tavLst>
                                    </p:anim>
                                    <p:anim calcmode="lin" valueType="num">
                                      <p:cBhvr additive="base">
                                        <p:cTn id="45" dur="150" fill="hold"/>
                                        <p:tgtEl>
                                          <p:spTgt spid="1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150" fill="hold"/>
                                        <p:tgtEl>
                                          <p:spTgt spid="11"/>
                                        </p:tgtEl>
                                        <p:attrNameLst>
                                          <p:attrName>ppt_x</p:attrName>
                                        </p:attrNameLst>
                                      </p:cBhvr>
                                      <p:tavLst>
                                        <p:tav tm="0">
                                          <p:val>
                                            <p:strVal val="#ppt_x"/>
                                          </p:val>
                                        </p:tav>
                                        <p:tav tm="100000">
                                          <p:val>
                                            <p:strVal val="#ppt_x"/>
                                          </p:val>
                                        </p:tav>
                                      </p:tavLst>
                                    </p:anim>
                                    <p:anim calcmode="lin" valueType="num">
                                      <p:cBhvr additive="base">
                                        <p:cTn id="50" dur="150" fill="hold"/>
                                        <p:tgtEl>
                                          <p:spTgt spid="1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150" fill="hold"/>
                                        <p:tgtEl>
                                          <p:spTgt spid="12"/>
                                        </p:tgtEl>
                                        <p:attrNameLst>
                                          <p:attrName>ppt_x</p:attrName>
                                        </p:attrNameLst>
                                      </p:cBhvr>
                                      <p:tavLst>
                                        <p:tav tm="0">
                                          <p:val>
                                            <p:strVal val="#ppt_x"/>
                                          </p:val>
                                        </p:tav>
                                        <p:tav tm="100000">
                                          <p:val>
                                            <p:strVal val="#ppt_x"/>
                                          </p:val>
                                        </p:tav>
                                      </p:tavLst>
                                    </p:anim>
                                    <p:anim calcmode="lin" valueType="num">
                                      <p:cBhvr additive="base">
                                        <p:cTn id="55" dur="150" fill="hold"/>
                                        <p:tgtEl>
                                          <p:spTgt spid="12"/>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150" fill="hold"/>
                                        <p:tgtEl>
                                          <p:spTgt spid="13"/>
                                        </p:tgtEl>
                                        <p:attrNameLst>
                                          <p:attrName>ppt_x</p:attrName>
                                        </p:attrNameLst>
                                      </p:cBhvr>
                                      <p:tavLst>
                                        <p:tav tm="0">
                                          <p:val>
                                            <p:strVal val="#ppt_x"/>
                                          </p:val>
                                        </p:tav>
                                        <p:tav tm="100000">
                                          <p:val>
                                            <p:strVal val="#ppt_x"/>
                                          </p:val>
                                        </p:tav>
                                      </p:tavLst>
                                    </p:anim>
                                    <p:anim calcmode="lin" valueType="num">
                                      <p:cBhvr additive="base">
                                        <p:cTn id="60" dur="150" fill="hold"/>
                                        <p:tgtEl>
                                          <p:spTgt spid="13"/>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150" fill="hold"/>
                                        <p:tgtEl>
                                          <p:spTgt spid="15"/>
                                        </p:tgtEl>
                                        <p:attrNameLst>
                                          <p:attrName>ppt_x</p:attrName>
                                        </p:attrNameLst>
                                      </p:cBhvr>
                                      <p:tavLst>
                                        <p:tav tm="0">
                                          <p:val>
                                            <p:strVal val="#ppt_x"/>
                                          </p:val>
                                        </p:tav>
                                        <p:tav tm="100000">
                                          <p:val>
                                            <p:strVal val="#ppt_x"/>
                                          </p:val>
                                        </p:tav>
                                      </p:tavLst>
                                    </p:anim>
                                    <p:anim calcmode="lin" valueType="num">
                                      <p:cBhvr additive="base">
                                        <p:cTn id="65" dur="150" fill="hold"/>
                                        <p:tgtEl>
                                          <p:spTgt spid="15"/>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150" fill="hold"/>
                                        <p:tgtEl>
                                          <p:spTgt spid="16"/>
                                        </p:tgtEl>
                                        <p:attrNameLst>
                                          <p:attrName>ppt_x</p:attrName>
                                        </p:attrNameLst>
                                      </p:cBhvr>
                                      <p:tavLst>
                                        <p:tav tm="0">
                                          <p:val>
                                            <p:strVal val="#ppt_x"/>
                                          </p:val>
                                        </p:tav>
                                        <p:tav tm="100000">
                                          <p:val>
                                            <p:strVal val="#ppt_x"/>
                                          </p:val>
                                        </p:tav>
                                      </p:tavLst>
                                    </p:anim>
                                    <p:anim calcmode="lin" valueType="num">
                                      <p:cBhvr additive="base">
                                        <p:cTn id="70" dur="150" fill="hold"/>
                                        <p:tgtEl>
                                          <p:spTgt spid="1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additive="base">
                                        <p:cTn id="74" dur="150" fill="hold"/>
                                        <p:tgtEl>
                                          <p:spTgt spid="17"/>
                                        </p:tgtEl>
                                        <p:attrNameLst>
                                          <p:attrName>ppt_x</p:attrName>
                                        </p:attrNameLst>
                                      </p:cBhvr>
                                      <p:tavLst>
                                        <p:tav tm="0">
                                          <p:val>
                                            <p:strVal val="#ppt_x"/>
                                          </p:val>
                                        </p:tav>
                                        <p:tav tm="100000">
                                          <p:val>
                                            <p:strVal val="#ppt_x"/>
                                          </p:val>
                                        </p:tav>
                                      </p:tavLst>
                                    </p:anim>
                                    <p:anim calcmode="lin" valueType="num">
                                      <p:cBhvr additive="base">
                                        <p:cTn id="75" dur="150" fill="hold"/>
                                        <p:tgtEl>
                                          <p:spTgt spid="17"/>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150" fill="hold"/>
                                        <p:tgtEl>
                                          <p:spTgt spid="18"/>
                                        </p:tgtEl>
                                        <p:attrNameLst>
                                          <p:attrName>ppt_x</p:attrName>
                                        </p:attrNameLst>
                                      </p:cBhvr>
                                      <p:tavLst>
                                        <p:tav tm="0">
                                          <p:val>
                                            <p:strVal val="#ppt_x"/>
                                          </p:val>
                                        </p:tav>
                                        <p:tav tm="100000">
                                          <p:val>
                                            <p:strVal val="#ppt_x"/>
                                          </p:val>
                                        </p:tav>
                                      </p:tavLst>
                                    </p:anim>
                                    <p:anim calcmode="lin" valueType="num">
                                      <p:cBhvr additive="base">
                                        <p:cTn id="80" dur="150" fill="hold"/>
                                        <p:tgtEl>
                                          <p:spTgt spid="1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9"/>
                                        </p:tgtEl>
                                        <p:attrNameLst>
                                          <p:attrName>style.visibility</p:attrName>
                                        </p:attrNameLst>
                                      </p:cBhvr>
                                      <p:to>
                                        <p:strVal val="visible"/>
                                      </p:to>
                                    </p:set>
                                    <p:anim calcmode="lin" valueType="num">
                                      <p:cBhvr additive="base">
                                        <p:cTn id="84" dur="150" fill="hold"/>
                                        <p:tgtEl>
                                          <p:spTgt spid="19"/>
                                        </p:tgtEl>
                                        <p:attrNameLst>
                                          <p:attrName>ppt_x</p:attrName>
                                        </p:attrNameLst>
                                      </p:cBhvr>
                                      <p:tavLst>
                                        <p:tav tm="0">
                                          <p:val>
                                            <p:strVal val="#ppt_x"/>
                                          </p:val>
                                        </p:tav>
                                        <p:tav tm="100000">
                                          <p:val>
                                            <p:strVal val="#ppt_x"/>
                                          </p:val>
                                        </p:tav>
                                      </p:tavLst>
                                    </p:anim>
                                    <p:anim calcmode="lin" valueType="num">
                                      <p:cBhvr additive="base">
                                        <p:cTn id="85" dur="150" fill="hold"/>
                                        <p:tgtEl>
                                          <p:spTgt spid="1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150" fill="hold"/>
                                        <p:tgtEl>
                                          <p:spTgt spid="20"/>
                                        </p:tgtEl>
                                        <p:attrNameLst>
                                          <p:attrName>ppt_x</p:attrName>
                                        </p:attrNameLst>
                                      </p:cBhvr>
                                      <p:tavLst>
                                        <p:tav tm="0">
                                          <p:val>
                                            <p:strVal val="#ppt_x"/>
                                          </p:val>
                                        </p:tav>
                                        <p:tav tm="100000">
                                          <p:val>
                                            <p:strVal val="#ppt_x"/>
                                          </p:val>
                                        </p:tav>
                                      </p:tavLst>
                                    </p:anim>
                                    <p:anim calcmode="lin" valueType="num">
                                      <p:cBhvr additive="base">
                                        <p:cTn id="90" dur="150" fill="hold"/>
                                        <p:tgtEl>
                                          <p:spTgt spid="20"/>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 calcmode="lin" valueType="num">
                                      <p:cBhvr additive="base">
                                        <p:cTn id="94" dur="150" fill="hold"/>
                                        <p:tgtEl>
                                          <p:spTgt spid="21"/>
                                        </p:tgtEl>
                                        <p:attrNameLst>
                                          <p:attrName>ppt_x</p:attrName>
                                        </p:attrNameLst>
                                      </p:cBhvr>
                                      <p:tavLst>
                                        <p:tav tm="0">
                                          <p:val>
                                            <p:strVal val="#ppt_x"/>
                                          </p:val>
                                        </p:tav>
                                        <p:tav tm="100000">
                                          <p:val>
                                            <p:strVal val="#ppt_x"/>
                                          </p:val>
                                        </p:tav>
                                      </p:tavLst>
                                    </p:anim>
                                    <p:anim calcmode="lin" valueType="num">
                                      <p:cBhvr additive="base">
                                        <p:cTn id="95" dur="150" fill="hold"/>
                                        <p:tgtEl>
                                          <p:spTgt spid="21"/>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150" fill="hold"/>
                                        <p:tgtEl>
                                          <p:spTgt spid="22"/>
                                        </p:tgtEl>
                                        <p:attrNameLst>
                                          <p:attrName>ppt_x</p:attrName>
                                        </p:attrNameLst>
                                      </p:cBhvr>
                                      <p:tavLst>
                                        <p:tav tm="0">
                                          <p:val>
                                            <p:strVal val="#ppt_x"/>
                                          </p:val>
                                        </p:tav>
                                        <p:tav tm="100000">
                                          <p:val>
                                            <p:strVal val="#ppt_x"/>
                                          </p:val>
                                        </p:tav>
                                      </p:tavLst>
                                    </p:anim>
                                    <p:anim calcmode="lin" valueType="num">
                                      <p:cBhvr additive="base">
                                        <p:cTn id="100" dur="150" fill="hold"/>
                                        <p:tgtEl>
                                          <p:spTgt spid="2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23"/>
                                        </p:tgtEl>
                                        <p:attrNameLst>
                                          <p:attrName>style.visibility</p:attrName>
                                        </p:attrNameLst>
                                      </p:cBhvr>
                                      <p:to>
                                        <p:strVal val="visible"/>
                                      </p:to>
                                    </p:set>
                                    <p:anim calcmode="lin" valueType="num">
                                      <p:cBhvr additive="base">
                                        <p:cTn id="104" dur="150" fill="hold"/>
                                        <p:tgtEl>
                                          <p:spTgt spid="23"/>
                                        </p:tgtEl>
                                        <p:attrNameLst>
                                          <p:attrName>ppt_x</p:attrName>
                                        </p:attrNameLst>
                                      </p:cBhvr>
                                      <p:tavLst>
                                        <p:tav tm="0">
                                          <p:val>
                                            <p:strVal val="#ppt_x"/>
                                          </p:val>
                                        </p:tav>
                                        <p:tav tm="100000">
                                          <p:val>
                                            <p:strVal val="#ppt_x"/>
                                          </p:val>
                                        </p:tav>
                                      </p:tavLst>
                                    </p:anim>
                                    <p:anim calcmode="lin" valueType="num">
                                      <p:cBhvr additive="base">
                                        <p:cTn id="105" dur="150" fill="hold"/>
                                        <p:tgtEl>
                                          <p:spTgt spid="23"/>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150" fill="hold"/>
                                        <p:tgtEl>
                                          <p:spTgt spid="24"/>
                                        </p:tgtEl>
                                        <p:attrNameLst>
                                          <p:attrName>ppt_x</p:attrName>
                                        </p:attrNameLst>
                                      </p:cBhvr>
                                      <p:tavLst>
                                        <p:tav tm="0">
                                          <p:val>
                                            <p:strVal val="#ppt_x"/>
                                          </p:val>
                                        </p:tav>
                                        <p:tav tm="100000">
                                          <p:val>
                                            <p:strVal val="#ppt_x"/>
                                          </p:val>
                                        </p:tav>
                                      </p:tavLst>
                                    </p:anim>
                                    <p:anim calcmode="lin" valueType="num">
                                      <p:cBhvr additive="base">
                                        <p:cTn id="110" dur="150" fill="hold"/>
                                        <p:tgtEl>
                                          <p:spTgt spid="24"/>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additive="base">
                                        <p:cTn id="114" dur="150" fill="hold"/>
                                        <p:tgtEl>
                                          <p:spTgt spid="25"/>
                                        </p:tgtEl>
                                        <p:attrNameLst>
                                          <p:attrName>ppt_x</p:attrName>
                                        </p:attrNameLst>
                                      </p:cBhvr>
                                      <p:tavLst>
                                        <p:tav tm="0">
                                          <p:val>
                                            <p:strVal val="#ppt_x"/>
                                          </p:val>
                                        </p:tav>
                                        <p:tav tm="100000">
                                          <p:val>
                                            <p:strVal val="#ppt_x"/>
                                          </p:val>
                                        </p:tav>
                                      </p:tavLst>
                                    </p:anim>
                                    <p:anim calcmode="lin" valueType="num">
                                      <p:cBhvr additive="base">
                                        <p:cTn id="115" dur="150" fill="hold"/>
                                        <p:tgtEl>
                                          <p:spTgt spid="25"/>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26"/>
                                        </p:tgtEl>
                                        <p:attrNameLst>
                                          <p:attrName>style.visibility</p:attrName>
                                        </p:attrNameLst>
                                      </p:cBhvr>
                                      <p:to>
                                        <p:strVal val="visible"/>
                                      </p:to>
                                    </p:set>
                                    <p:anim calcmode="lin" valueType="num">
                                      <p:cBhvr additive="base">
                                        <p:cTn id="119" dur="150" fill="hold"/>
                                        <p:tgtEl>
                                          <p:spTgt spid="26"/>
                                        </p:tgtEl>
                                        <p:attrNameLst>
                                          <p:attrName>ppt_x</p:attrName>
                                        </p:attrNameLst>
                                      </p:cBhvr>
                                      <p:tavLst>
                                        <p:tav tm="0">
                                          <p:val>
                                            <p:strVal val="#ppt_x"/>
                                          </p:val>
                                        </p:tav>
                                        <p:tav tm="100000">
                                          <p:val>
                                            <p:strVal val="#ppt_x"/>
                                          </p:val>
                                        </p:tav>
                                      </p:tavLst>
                                    </p:anim>
                                    <p:anim calcmode="lin" valueType="num">
                                      <p:cBhvr additive="base">
                                        <p:cTn id="120" dur="150" fill="hold"/>
                                        <p:tgtEl>
                                          <p:spTgt spid="26"/>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7"/>
                                        </p:tgtEl>
                                        <p:attrNameLst>
                                          <p:attrName>style.visibility</p:attrName>
                                        </p:attrNameLst>
                                      </p:cBhvr>
                                      <p:to>
                                        <p:strVal val="visible"/>
                                      </p:to>
                                    </p:set>
                                    <p:anim calcmode="lin" valueType="num">
                                      <p:cBhvr additive="base">
                                        <p:cTn id="124" dur="150" fill="hold"/>
                                        <p:tgtEl>
                                          <p:spTgt spid="27"/>
                                        </p:tgtEl>
                                        <p:attrNameLst>
                                          <p:attrName>ppt_x</p:attrName>
                                        </p:attrNameLst>
                                      </p:cBhvr>
                                      <p:tavLst>
                                        <p:tav tm="0">
                                          <p:val>
                                            <p:strVal val="#ppt_x"/>
                                          </p:val>
                                        </p:tav>
                                        <p:tav tm="100000">
                                          <p:val>
                                            <p:strVal val="#ppt_x"/>
                                          </p:val>
                                        </p:tav>
                                      </p:tavLst>
                                    </p:anim>
                                    <p:anim calcmode="lin" valueType="num">
                                      <p:cBhvr additive="base">
                                        <p:cTn id="125" dur="150" fill="hold"/>
                                        <p:tgtEl>
                                          <p:spTgt spid="27"/>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28"/>
                                        </p:tgtEl>
                                        <p:attrNameLst>
                                          <p:attrName>style.visibility</p:attrName>
                                        </p:attrNameLst>
                                      </p:cBhvr>
                                      <p:to>
                                        <p:strVal val="visible"/>
                                      </p:to>
                                    </p:set>
                                    <p:anim calcmode="lin" valueType="num">
                                      <p:cBhvr additive="base">
                                        <p:cTn id="129" dur="150" fill="hold"/>
                                        <p:tgtEl>
                                          <p:spTgt spid="28"/>
                                        </p:tgtEl>
                                        <p:attrNameLst>
                                          <p:attrName>ppt_x</p:attrName>
                                        </p:attrNameLst>
                                      </p:cBhvr>
                                      <p:tavLst>
                                        <p:tav tm="0">
                                          <p:val>
                                            <p:strVal val="#ppt_x"/>
                                          </p:val>
                                        </p:tav>
                                        <p:tav tm="100000">
                                          <p:val>
                                            <p:strVal val="#ppt_x"/>
                                          </p:val>
                                        </p:tav>
                                      </p:tavLst>
                                    </p:anim>
                                    <p:anim calcmode="lin" valueType="num">
                                      <p:cBhvr additive="base">
                                        <p:cTn id="130" dur="150" fill="hold"/>
                                        <p:tgtEl>
                                          <p:spTgt spid="28"/>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29"/>
                                        </p:tgtEl>
                                        <p:attrNameLst>
                                          <p:attrName>style.visibility</p:attrName>
                                        </p:attrNameLst>
                                      </p:cBhvr>
                                      <p:to>
                                        <p:strVal val="visible"/>
                                      </p:to>
                                    </p:set>
                                    <p:anim calcmode="lin" valueType="num">
                                      <p:cBhvr additive="base">
                                        <p:cTn id="134" dur="150" fill="hold"/>
                                        <p:tgtEl>
                                          <p:spTgt spid="29"/>
                                        </p:tgtEl>
                                        <p:attrNameLst>
                                          <p:attrName>ppt_x</p:attrName>
                                        </p:attrNameLst>
                                      </p:cBhvr>
                                      <p:tavLst>
                                        <p:tav tm="0">
                                          <p:val>
                                            <p:strVal val="#ppt_x"/>
                                          </p:val>
                                        </p:tav>
                                        <p:tav tm="100000">
                                          <p:val>
                                            <p:strVal val="#ppt_x"/>
                                          </p:val>
                                        </p:tav>
                                      </p:tavLst>
                                    </p:anim>
                                    <p:anim calcmode="lin" valueType="num">
                                      <p:cBhvr additive="base">
                                        <p:cTn id="135" dur="150" fill="hold"/>
                                        <p:tgtEl>
                                          <p:spTgt spid="29"/>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additive="base">
                                        <p:cTn id="139" dur="150" fill="hold"/>
                                        <p:tgtEl>
                                          <p:spTgt spid="30"/>
                                        </p:tgtEl>
                                        <p:attrNameLst>
                                          <p:attrName>ppt_x</p:attrName>
                                        </p:attrNameLst>
                                      </p:cBhvr>
                                      <p:tavLst>
                                        <p:tav tm="0">
                                          <p:val>
                                            <p:strVal val="#ppt_x"/>
                                          </p:val>
                                        </p:tav>
                                        <p:tav tm="100000">
                                          <p:val>
                                            <p:strVal val="#ppt_x"/>
                                          </p:val>
                                        </p:tav>
                                      </p:tavLst>
                                    </p:anim>
                                    <p:anim calcmode="lin" valueType="num">
                                      <p:cBhvr additive="base">
                                        <p:cTn id="140" dur="150" fill="hold"/>
                                        <p:tgtEl>
                                          <p:spTgt spid="30"/>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additive="base">
                                        <p:cTn id="144" dur="150" fill="hold"/>
                                        <p:tgtEl>
                                          <p:spTgt spid="31"/>
                                        </p:tgtEl>
                                        <p:attrNameLst>
                                          <p:attrName>ppt_x</p:attrName>
                                        </p:attrNameLst>
                                      </p:cBhvr>
                                      <p:tavLst>
                                        <p:tav tm="0">
                                          <p:val>
                                            <p:strVal val="#ppt_x"/>
                                          </p:val>
                                        </p:tav>
                                        <p:tav tm="100000">
                                          <p:val>
                                            <p:strVal val="#ppt_x"/>
                                          </p:val>
                                        </p:tav>
                                      </p:tavLst>
                                    </p:anim>
                                    <p:anim calcmode="lin" valueType="num">
                                      <p:cBhvr additive="base">
                                        <p:cTn id="145" dur="150" fill="hold"/>
                                        <p:tgtEl>
                                          <p:spTgt spid="31"/>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150" fill="hold"/>
                                        <p:tgtEl>
                                          <p:spTgt spid="32"/>
                                        </p:tgtEl>
                                        <p:attrNameLst>
                                          <p:attrName>ppt_x</p:attrName>
                                        </p:attrNameLst>
                                      </p:cBhvr>
                                      <p:tavLst>
                                        <p:tav tm="0">
                                          <p:val>
                                            <p:strVal val="#ppt_x"/>
                                          </p:val>
                                        </p:tav>
                                        <p:tav tm="100000">
                                          <p:val>
                                            <p:strVal val="#ppt_x"/>
                                          </p:val>
                                        </p:tav>
                                      </p:tavLst>
                                    </p:anim>
                                    <p:anim calcmode="lin" valueType="num">
                                      <p:cBhvr additive="base">
                                        <p:cTn id="150" dur="150" fill="hold"/>
                                        <p:tgtEl>
                                          <p:spTgt spid="32"/>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33"/>
                                        </p:tgtEl>
                                        <p:attrNameLst>
                                          <p:attrName>style.visibility</p:attrName>
                                        </p:attrNameLst>
                                      </p:cBhvr>
                                      <p:to>
                                        <p:strVal val="visible"/>
                                      </p:to>
                                    </p:set>
                                    <p:anim calcmode="lin" valueType="num">
                                      <p:cBhvr additive="base">
                                        <p:cTn id="154" dur="150" fill="hold"/>
                                        <p:tgtEl>
                                          <p:spTgt spid="33"/>
                                        </p:tgtEl>
                                        <p:attrNameLst>
                                          <p:attrName>ppt_x</p:attrName>
                                        </p:attrNameLst>
                                      </p:cBhvr>
                                      <p:tavLst>
                                        <p:tav tm="0">
                                          <p:val>
                                            <p:strVal val="#ppt_x"/>
                                          </p:val>
                                        </p:tav>
                                        <p:tav tm="100000">
                                          <p:val>
                                            <p:strVal val="#ppt_x"/>
                                          </p:val>
                                        </p:tav>
                                      </p:tavLst>
                                    </p:anim>
                                    <p:anim calcmode="lin" valueType="num">
                                      <p:cBhvr additive="base">
                                        <p:cTn id="155" dur="150" fill="hold"/>
                                        <p:tgtEl>
                                          <p:spTgt spid="33"/>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34"/>
                                        </p:tgtEl>
                                        <p:attrNameLst>
                                          <p:attrName>style.visibility</p:attrName>
                                        </p:attrNameLst>
                                      </p:cBhvr>
                                      <p:to>
                                        <p:strVal val="visible"/>
                                      </p:to>
                                    </p:set>
                                    <p:anim calcmode="lin" valueType="num">
                                      <p:cBhvr additive="base">
                                        <p:cTn id="159" dur="150" fill="hold"/>
                                        <p:tgtEl>
                                          <p:spTgt spid="34"/>
                                        </p:tgtEl>
                                        <p:attrNameLst>
                                          <p:attrName>ppt_x</p:attrName>
                                        </p:attrNameLst>
                                      </p:cBhvr>
                                      <p:tavLst>
                                        <p:tav tm="0">
                                          <p:val>
                                            <p:strVal val="#ppt_x"/>
                                          </p:val>
                                        </p:tav>
                                        <p:tav tm="100000">
                                          <p:val>
                                            <p:strVal val="#ppt_x"/>
                                          </p:val>
                                        </p:tav>
                                      </p:tavLst>
                                    </p:anim>
                                    <p:anim calcmode="lin" valueType="num">
                                      <p:cBhvr additive="base">
                                        <p:cTn id="160" dur="150" fill="hold"/>
                                        <p:tgtEl>
                                          <p:spTgt spid="34"/>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35"/>
                                        </p:tgtEl>
                                        <p:attrNameLst>
                                          <p:attrName>style.visibility</p:attrName>
                                        </p:attrNameLst>
                                      </p:cBhvr>
                                      <p:to>
                                        <p:strVal val="visible"/>
                                      </p:to>
                                    </p:set>
                                    <p:anim calcmode="lin" valueType="num">
                                      <p:cBhvr additive="base">
                                        <p:cTn id="164" dur="150" fill="hold"/>
                                        <p:tgtEl>
                                          <p:spTgt spid="35"/>
                                        </p:tgtEl>
                                        <p:attrNameLst>
                                          <p:attrName>ppt_x</p:attrName>
                                        </p:attrNameLst>
                                      </p:cBhvr>
                                      <p:tavLst>
                                        <p:tav tm="0">
                                          <p:val>
                                            <p:strVal val="#ppt_x"/>
                                          </p:val>
                                        </p:tav>
                                        <p:tav tm="100000">
                                          <p:val>
                                            <p:strVal val="#ppt_x"/>
                                          </p:val>
                                        </p:tav>
                                      </p:tavLst>
                                    </p:anim>
                                    <p:anim calcmode="lin" valueType="num">
                                      <p:cBhvr additive="base">
                                        <p:cTn id="165" dur="150" fill="hold"/>
                                        <p:tgtEl>
                                          <p:spTgt spid="35"/>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36"/>
                                        </p:tgtEl>
                                        <p:attrNameLst>
                                          <p:attrName>style.visibility</p:attrName>
                                        </p:attrNameLst>
                                      </p:cBhvr>
                                      <p:to>
                                        <p:strVal val="visible"/>
                                      </p:to>
                                    </p:set>
                                    <p:anim calcmode="lin" valueType="num">
                                      <p:cBhvr additive="base">
                                        <p:cTn id="169" dur="150" fill="hold"/>
                                        <p:tgtEl>
                                          <p:spTgt spid="36"/>
                                        </p:tgtEl>
                                        <p:attrNameLst>
                                          <p:attrName>ppt_x</p:attrName>
                                        </p:attrNameLst>
                                      </p:cBhvr>
                                      <p:tavLst>
                                        <p:tav tm="0">
                                          <p:val>
                                            <p:strVal val="#ppt_x"/>
                                          </p:val>
                                        </p:tav>
                                        <p:tav tm="100000">
                                          <p:val>
                                            <p:strVal val="#ppt_x"/>
                                          </p:val>
                                        </p:tav>
                                      </p:tavLst>
                                    </p:anim>
                                    <p:anim calcmode="lin" valueType="num">
                                      <p:cBhvr additive="base">
                                        <p:cTn id="170" dur="150" fill="hold"/>
                                        <p:tgtEl>
                                          <p:spTgt spid="36"/>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37"/>
                                        </p:tgtEl>
                                        <p:attrNameLst>
                                          <p:attrName>style.visibility</p:attrName>
                                        </p:attrNameLst>
                                      </p:cBhvr>
                                      <p:to>
                                        <p:strVal val="visible"/>
                                      </p:to>
                                    </p:set>
                                    <p:anim calcmode="lin" valueType="num">
                                      <p:cBhvr additive="base">
                                        <p:cTn id="174" dur="150" fill="hold"/>
                                        <p:tgtEl>
                                          <p:spTgt spid="37"/>
                                        </p:tgtEl>
                                        <p:attrNameLst>
                                          <p:attrName>ppt_x</p:attrName>
                                        </p:attrNameLst>
                                      </p:cBhvr>
                                      <p:tavLst>
                                        <p:tav tm="0">
                                          <p:val>
                                            <p:strVal val="#ppt_x"/>
                                          </p:val>
                                        </p:tav>
                                        <p:tav tm="100000">
                                          <p:val>
                                            <p:strVal val="#ppt_x"/>
                                          </p:val>
                                        </p:tav>
                                      </p:tavLst>
                                    </p:anim>
                                    <p:anim calcmode="lin" valueType="num">
                                      <p:cBhvr additive="base">
                                        <p:cTn id="175" dur="150" fill="hold"/>
                                        <p:tgtEl>
                                          <p:spTgt spid="37"/>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38"/>
                                        </p:tgtEl>
                                        <p:attrNameLst>
                                          <p:attrName>style.visibility</p:attrName>
                                        </p:attrNameLst>
                                      </p:cBhvr>
                                      <p:to>
                                        <p:strVal val="visible"/>
                                      </p:to>
                                    </p:set>
                                    <p:anim calcmode="lin" valueType="num">
                                      <p:cBhvr additive="base">
                                        <p:cTn id="179" dur="150" fill="hold"/>
                                        <p:tgtEl>
                                          <p:spTgt spid="38"/>
                                        </p:tgtEl>
                                        <p:attrNameLst>
                                          <p:attrName>ppt_x</p:attrName>
                                        </p:attrNameLst>
                                      </p:cBhvr>
                                      <p:tavLst>
                                        <p:tav tm="0">
                                          <p:val>
                                            <p:strVal val="#ppt_x"/>
                                          </p:val>
                                        </p:tav>
                                        <p:tav tm="100000">
                                          <p:val>
                                            <p:strVal val="#ppt_x"/>
                                          </p:val>
                                        </p:tav>
                                      </p:tavLst>
                                    </p:anim>
                                    <p:anim calcmode="lin" valueType="num">
                                      <p:cBhvr additive="base">
                                        <p:cTn id="180" dur="150" fill="hold"/>
                                        <p:tgtEl>
                                          <p:spTgt spid="38"/>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39"/>
                                        </p:tgtEl>
                                        <p:attrNameLst>
                                          <p:attrName>style.visibility</p:attrName>
                                        </p:attrNameLst>
                                      </p:cBhvr>
                                      <p:to>
                                        <p:strVal val="visible"/>
                                      </p:to>
                                    </p:set>
                                    <p:anim calcmode="lin" valueType="num">
                                      <p:cBhvr additive="base">
                                        <p:cTn id="184" dur="150" fill="hold"/>
                                        <p:tgtEl>
                                          <p:spTgt spid="39"/>
                                        </p:tgtEl>
                                        <p:attrNameLst>
                                          <p:attrName>ppt_x</p:attrName>
                                        </p:attrNameLst>
                                      </p:cBhvr>
                                      <p:tavLst>
                                        <p:tav tm="0">
                                          <p:val>
                                            <p:strVal val="#ppt_x"/>
                                          </p:val>
                                        </p:tav>
                                        <p:tav tm="100000">
                                          <p:val>
                                            <p:strVal val="#ppt_x"/>
                                          </p:val>
                                        </p:tav>
                                      </p:tavLst>
                                    </p:anim>
                                    <p:anim calcmode="lin" valueType="num">
                                      <p:cBhvr additive="base">
                                        <p:cTn id="185" dur="150" fill="hold"/>
                                        <p:tgtEl>
                                          <p:spTgt spid="39"/>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40"/>
                                        </p:tgtEl>
                                        <p:attrNameLst>
                                          <p:attrName>style.visibility</p:attrName>
                                        </p:attrNameLst>
                                      </p:cBhvr>
                                      <p:to>
                                        <p:strVal val="visible"/>
                                      </p:to>
                                    </p:set>
                                    <p:anim calcmode="lin" valueType="num">
                                      <p:cBhvr additive="base">
                                        <p:cTn id="189" dur="150" fill="hold"/>
                                        <p:tgtEl>
                                          <p:spTgt spid="40"/>
                                        </p:tgtEl>
                                        <p:attrNameLst>
                                          <p:attrName>ppt_x</p:attrName>
                                        </p:attrNameLst>
                                      </p:cBhvr>
                                      <p:tavLst>
                                        <p:tav tm="0">
                                          <p:val>
                                            <p:strVal val="#ppt_x"/>
                                          </p:val>
                                        </p:tav>
                                        <p:tav tm="100000">
                                          <p:val>
                                            <p:strVal val="#ppt_x"/>
                                          </p:val>
                                        </p:tav>
                                      </p:tavLst>
                                    </p:anim>
                                    <p:anim calcmode="lin" valueType="num">
                                      <p:cBhvr additive="base">
                                        <p:cTn id="190" dur="150" fill="hold"/>
                                        <p:tgtEl>
                                          <p:spTgt spid="40"/>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41"/>
                                        </p:tgtEl>
                                        <p:attrNameLst>
                                          <p:attrName>style.visibility</p:attrName>
                                        </p:attrNameLst>
                                      </p:cBhvr>
                                      <p:to>
                                        <p:strVal val="visible"/>
                                      </p:to>
                                    </p:set>
                                    <p:anim calcmode="lin" valueType="num">
                                      <p:cBhvr additive="base">
                                        <p:cTn id="194" dur="150" fill="hold"/>
                                        <p:tgtEl>
                                          <p:spTgt spid="41"/>
                                        </p:tgtEl>
                                        <p:attrNameLst>
                                          <p:attrName>ppt_x</p:attrName>
                                        </p:attrNameLst>
                                      </p:cBhvr>
                                      <p:tavLst>
                                        <p:tav tm="0">
                                          <p:val>
                                            <p:strVal val="#ppt_x"/>
                                          </p:val>
                                        </p:tav>
                                        <p:tav tm="100000">
                                          <p:val>
                                            <p:strVal val="#ppt_x"/>
                                          </p:val>
                                        </p:tav>
                                      </p:tavLst>
                                    </p:anim>
                                    <p:anim calcmode="lin" valueType="num">
                                      <p:cBhvr additive="base">
                                        <p:cTn id="195" dur="150" fill="hold"/>
                                        <p:tgtEl>
                                          <p:spTgt spid="41"/>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grpId="0" nodeType="afterEffect">
                                  <p:stCondLst>
                                    <p:cond delay="0"/>
                                  </p:stCondLst>
                                  <p:childTnLst>
                                    <p:set>
                                      <p:cBhvr>
                                        <p:cTn id="198" dur="1" fill="hold">
                                          <p:stCondLst>
                                            <p:cond delay="0"/>
                                          </p:stCondLst>
                                        </p:cTn>
                                        <p:tgtEl>
                                          <p:spTgt spid="42"/>
                                        </p:tgtEl>
                                        <p:attrNameLst>
                                          <p:attrName>style.visibility</p:attrName>
                                        </p:attrNameLst>
                                      </p:cBhvr>
                                      <p:to>
                                        <p:strVal val="visible"/>
                                      </p:to>
                                    </p:set>
                                    <p:anim calcmode="lin" valueType="num">
                                      <p:cBhvr additive="base">
                                        <p:cTn id="199" dur="150" fill="hold"/>
                                        <p:tgtEl>
                                          <p:spTgt spid="42"/>
                                        </p:tgtEl>
                                        <p:attrNameLst>
                                          <p:attrName>ppt_x</p:attrName>
                                        </p:attrNameLst>
                                      </p:cBhvr>
                                      <p:tavLst>
                                        <p:tav tm="0">
                                          <p:val>
                                            <p:strVal val="#ppt_x"/>
                                          </p:val>
                                        </p:tav>
                                        <p:tav tm="100000">
                                          <p:val>
                                            <p:strVal val="#ppt_x"/>
                                          </p:val>
                                        </p:tav>
                                      </p:tavLst>
                                    </p:anim>
                                    <p:anim calcmode="lin" valueType="num">
                                      <p:cBhvr additive="base">
                                        <p:cTn id="200" dur="150" fill="hold"/>
                                        <p:tgtEl>
                                          <p:spTgt spid="42"/>
                                        </p:tgtEl>
                                        <p:attrNameLst>
                                          <p:attrName>ppt_y</p:attrName>
                                        </p:attrNameLst>
                                      </p:cBhvr>
                                      <p:tavLst>
                                        <p:tav tm="0">
                                          <p:val>
                                            <p:strVal val="1+#ppt_h/2"/>
                                          </p:val>
                                        </p:tav>
                                        <p:tav tm="100000">
                                          <p:val>
                                            <p:strVal val="#ppt_y"/>
                                          </p:val>
                                        </p:tav>
                                      </p:tavLst>
                                    </p:anim>
                                  </p:childTnLst>
                                </p:cTn>
                              </p:par>
                            </p:childTnLst>
                          </p:cTn>
                        </p:par>
                        <p:par>
                          <p:cTn id="201" fill="hold">
                            <p:stCondLst>
                              <p:cond delay="19000"/>
                            </p:stCondLst>
                            <p:childTnLst>
                              <p:par>
                                <p:cTn id="202" presetID="2" presetClass="entr" presetSubtype="4" fill="hold" nodeType="afterEffect">
                                  <p:stCondLst>
                                    <p:cond delay="0"/>
                                  </p:stCondLst>
                                  <p:childTnLst>
                                    <p:set>
                                      <p:cBhvr>
                                        <p:cTn id="203" dur="1" fill="hold">
                                          <p:stCondLst>
                                            <p:cond delay="0"/>
                                          </p:stCondLst>
                                        </p:cTn>
                                        <p:tgtEl>
                                          <p:spTgt spid="48"/>
                                        </p:tgtEl>
                                        <p:attrNameLst>
                                          <p:attrName>style.visibility</p:attrName>
                                        </p:attrNameLst>
                                      </p:cBhvr>
                                      <p:to>
                                        <p:strVal val="visible"/>
                                      </p:to>
                                    </p:set>
                                    <p:anim calcmode="lin" valueType="num">
                                      <p:cBhvr additive="base">
                                        <p:cTn id="204" dur="150" fill="hold"/>
                                        <p:tgtEl>
                                          <p:spTgt spid="48"/>
                                        </p:tgtEl>
                                        <p:attrNameLst>
                                          <p:attrName>ppt_x</p:attrName>
                                        </p:attrNameLst>
                                      </p:cBhvr>
                                      <p:tavLst>
                                        <p:tav tm="0">
                                          <p:val>
                                            <p:strVal val="#ppt_x"/>
                                          </p:val>
                                        </p:tav>
                                        <p:tav tm="100000">
                                          <p:val>
                                            <p:strVal val="#ppt_x"/>
                                          </p:val>
                                        </p:tav>
                                      </p:tavLst>
                                    </p:anim>
                                    <p:anim calcmode="lin" valueType="num">
                                      <p:cBhvr additive="base">
                                        <p:cTn id="205" dur="150" fill="hold"/>
                                        <p:tgtEl>
                                          <p:spTgt spid="48"/>
                                        </p:tgtEl>
                                        <p:attrNameLst>
                                          <p:attrName>ppt_y</p:attrName>
                                        </p:attrNameLst>
                                      </p:cBhvr>
                                      <p:tavLst>
                                        <p:tav tm="0">
                                          <p:val>
                                            <p:strVal val="1+#ppt_h/2"/>
                                          </p:val>
                                        </p:tav>
                                        <p:tav tm="100000">
                                          <p:val>
                                            <p:strVal val="#ppt_y"/>
                                          </p:val>
                                        </p:tav>
                                      </p:tavLst>
                                    </p:anim>
                                  </p:childTnLst>
                                </p:cTn>
                              </p:par>
                            </p:childTnLst>
                          </p:cTn>
                        </p:par>
                        <p:par>
                          <p:cTn id="206" fill="hold">
                            <p:stCondLst>
                              <p:cond delay="19500"/>
                            </p:stCondLst>
                            <p:childTnLst>
                              <p:par>
                                <p:cTn id="207" presetID="2" presetClass="entr" presetSubtype="4" fill="hold" nodeType="afterEffect">
                                  <p:stCondLst>
                                    <p:cond delay="0"/>
                                  </p:stCondLst>
                                  <p:childTnLst>
                                    <p:set>
                                      <p:cBhvr>
                                        <p:cTn id="208" dur="1" fill="hold">
                                          <p:stCondLst>
                                            <p:cond delay="0"/>
                                          </p:stCondLst>
                                        </p:cTn>
                                        <p:tgtEl>
                                          <p:spTgt spid="53"/>
                                        </p:tgtEl>
                                        <p:attrNameLst>
                                          <p:attrName>style.visibility</p:attrName>
                                        </p:attrNameLst>
                                      </p:cBhvr>
                                      <p:to>
                                        <p:strVal val="visible"/>
                                      </p:to>
                                    </p:set>
                                    <p:anim calcmode="lin" valueType="num">
                                      <p:cBhvr additive="base">
                                        <p:cTn id="209" dur="150" fill="hold"/>
                                        <p:tgtEl>
                                          <p:spTgt spid="53"/>
                                        </p:tgtEl>
                                        <p:attrNameLst>
                                          <p:attrName>ppt_x</p:attrName>
                                        </p:attrNameLst>
                                      </p:cBhvr>
                                      <p:tavLst>
                                        <p:tav tm="0">
                                          <p:val>
                                            <p:strVal val="#ppt_x"/>
                                          </p:val>
                                        </p:tav>
                                        <p:tav tm="100000">
                                          <p:val>
                                            <p:strVal val="#ppt_x"/>
                                          </p:val>
                                        </p:tav>
                                      </p:tavLst>
                                    </p:anim>
                                    <p:anim calcmode="lin" valueType="num">
                                      <p:cBhvr additive="base">
                                        <p:cTn id="210" dur="150" fill="hold"/>
                                        <p:tgtEl>
                                          <p:spTgt spid="53"/>
                                        </p:tgtEl>
                                        <p:attrNameLst>
                                          <p:attrName>ppt_y</p:attrName>
                                        </p:attrNameLst>
                                      </p:cBhvr>
                                      <p:tavLst>
                                        <p:tav tm="0">
                                          <p:val>
                                            <p:strVal val="1+#ppt_h/2"/>
                                          </p:val>
                                        </p:tav>
                                        <p:tav tm="100000">
                                          <p:val>
                                            <p:strVal val="#ppt_y"/>
                                          </p:val>
                                        </p:tav>
                                      </p:tavLst>
                                    </p:anim>
                                  </p:childTnLst>
                                </p:cTn>
                              </p:par>
                            </p:childTnLst>
                          </p:cTn>
                        </p:par>
                        <p:par>
                          <p:cTn id="211" fill="hold">
                            <p:stCondLst>
                              <p:cond delay="20000"/>
                            </p:stCondLst>
                            <p:childTnLst>
                              <p:par>
                                <p:cTn id="212" presetID="2" presetClass="entr" presetSubtype="4" fill="hold" nodeType="afterEffect">
                                  <p:stCondLst>
                                    <p:cond delay="0"/>
                                  </p:stCondLst>
                                  <p:childTnLst>
                                    <p:set>
                                      <p:cBhvr>
                                        <p:cTn id="213" dur="1" fill="hold">
                                          <p:stCondLst>
                                            <p:cond delay="0"/>
                                          </p:stCondLst>
                                        </p:cTn>
                                        <p:tgtEl>
                                          <p:spTgt spid="56"/>
                                        </p:tgtEl>
                                        <p:attrNameLst>
                                          <p:attrName>style.visibility</p:attrName>
                                        </p:attrNameLst>
                                      </p:cBhvr>
                                      <p:to>
                                        <p:strVal val="visible"/>
                                      </p:to>
                                    </p:set>
                                    <p:anim calcmode="lin" valueType="num">
                                      <p:cBhvr additive="base">
                                        <p:cTn id="214" dur="150" fill="hold"/>
                                        <p:tgtEl>
                                          <p:spTgt spid="56"/>
                                        </p:tgtEl>
                                        <p:attrNameLst>
                                          <p:attrName>ppt_x</p:attrName>
                                        </p:attrNameLst>
                                      </p:cBhvr>
                                      <p:tavLst>
                                        <p:tav tm="0">
                                          <p:val>
                                            <p:strVal val="#ppt_x"/>
                                          </p:val>
                                        </p:tav>
                                        <p:tav tm="100000">
                                          <p:val>
                                            <p:strVal val="#ppt_x"/>
                                          </p:val>
                                        </p:tav>
                                      </p:tavLst>
                                    </p:anim>
                                    <p:anim calcmode="lin" valueType="num">
                                      <p:cBhvr additive="base">
                                        <p:cTn id="215" dur="150" fill="hold"/>
                                        <p:tgtEl>
                                          <p:spTgt spid="56"/>
                                        </p:tgtEl>
                                        <p:attrNameLst>
                                          <p:attrName>ppt_y</p:attrName>
                                        </p:attrNameLst>
                                      </p:cBhvr>
                                      <p:tavLst>
                                        <p:tav tm="0">
                                          <p:val>
                                            <p:strVal val="1+#ppt_h/2"/>
                                          </p:val>
                                        </p:tav>
                                        <p:tav tm="100000">
                                          <p:val>
                                            <p:strVal val="#ppt_y"/>
                                          </p:val>
                                        </p:tav>
                                      </p:tavLst>
                                    </p:anim>
                                  </p:childTnLst>
                                </p:cTn>
                              </p:par>
                            </p:childTnLst>
                          </p:cTn>
                        </p:par>
                        <p:par>
                          <p:cTn id="216" fill="hold">
                            <p:stCondLst>
                              <p:cond delay="20500"/>
                            </p:stCondLst>
                            <p:childTnLst>
                              <p:par>
                                <p:cTn id="217" presetID="2" presetClass="entr" presetSubtype="4" fill="hold" nodeType="afterEffect">
                                  <p:stCondLst>
                                    <p:cond delay="0"/>
                                  </p:stCondLst>
                                  <p:childTnLst>
                                    <p:set>
                                      <p:cBhvr>
                                        <p:cTn id="218" dur="1" fill="hold">
                                          <p:stCondLst>
                                            <p:cond delay="0"/>
                                          </p:stCondLst>
                                        </p:cTn>
                                        <p:tgtEl>
                                          <p:spTgt spid="59"/>
                                        </p:tgtEl>
                                        <p:attrNameLst>
                                          <p:attrName>style.visibility</p:attrName>
                                        </p:attrNameLst>
                                      </p:cBhvr>
                                      <p:to>
                                        <p:strVal val="visible"/>
                                      </p:to>
                                    </p:set>
                                    <p:anim calcmode="lin" valueType="num">
                                      <p:cBhvr additive="base">
                                        <p:cTn id="219" dur="150" fill="hold"/>
                                        <p:tgtEl>
                                          <p:spTgt spid="59"/>
                                        </p:tgtEl>
                                        <p:attrNameLst>
                                          <p:attrName>ppt_x</p:attrName>
                                        </p:attrNameLst>
                                      </p:cBhvr>
                                      <p:tavLst>
                                        <p:tav tm="0">
                                          <p:val>
                                            <p:strVal val="#ppt_x"/>
                                          </p:val>
                                        </p:tav>
                                        <p:tav tm="100000">
                                          <p:val>
                                            <p:strVal val="#ppt_x"/>
                                          </p:val>
                                        </p:tav>
                                      </p:tavLst>
                                    </p:anim>
                                    <p:anim calcmode="lin" valueType="num">
                                      <p:cBhvr additive="base">
                                        <p:cTn id="220" dur="150" fill="hold"/>
                                        <p:tgtEl>
                                          <p:spTgt spid="59"/>
                                        </p:tgtEl>
                                        <p:attrNameLst>
                                          <p:attrName>ppt_y</p:attrName>
                                        </p:attrNameLst>
                                      </p:cBhvr>
                                      <p:tavLst>
                                        <p:tav tm="0">
                                          <p:val>
                                            <p:strVal val="1+#ppt_h/2"/>
                                          </p:val>
                                        </p:tav>
                                        <p:tav tm="100000">
                                          <p:val>
                                            <p:strVal val="#ppt_y"/>
                                          </p:val>
                                        </p:tav>
                                      </p:tavLst>
                                    </p:anim>
                                  </p:childTnLst>
                                </p:cTn>
                              </p:par>
                            </p:childTnLst>
                          </p:cTn>
                        </p:par>
                        <p:par>
                          <p:cTn id="221" fill="hold">
                            <p:stCondLst>
                              <p:cond delay="21000"/>
                            </p:stCondLst>
                            <p:childTnLst>
                              <p:par>
                                <p:cTn id="222" presetID="2" presetClass="entr" presetSubtype="4" fill="hold" nodeType="afterEffect">
                                  <p:stCondLst>
                                    <p:cond delay="0"/>
                                  </p:stCondLst>
                                  <p:childTnLst>
                                    <p:set>
                                      <p:cBhvr>
                                        <p:cTn id="223" dur="1" fill="hold">
                                          <p:stCondLst>
                                            <p:cond delay="0"/>
                                          </p:stCondLst>
                                        </p:cTn>
                                        <p:tgtEl>
                                          <p:spTgt spid="63"/>
                                        </p:tgtEl>
                                        <p:attrNameLst>
                                          <p:attrName>style.visibility</p:attrName>
                                        </p:attrNameLst>
                                      </p:cBhvr>
                                      <p:to>
                                        <p:strVal val="visible"/>
                                      </p:to>
                                    </p:set>
                                    <p:anim calcmode="lin" valueType="num">
                                      <p:cBhvr additive="base">
                                        <p:cTn id="224" dur="150" fill="hold"/>
                                        <p:tgtEl>
                                          <p:spTgt spid="63"/>
                                        </p:tgtEl>
                                        <p:attrNameLst>
                                          <p:attrName>ppt_x</p:attrName>
                                        </p:attrNameLst>
                                      </p:cBhvr>
                                      <p:tavLst>
                                        <p:tav tm="0">
                                          <p:val>
                                            <p:strVal val="#ppt_x"/>
                                          </p:val>
                                        </p:tav>
                                        <p:tav tm="100000">
                                          <p:val>
                                            <p:strVal val="#ppt_x"/>
                                          </p:val>
                                        </p:tav>
                                      </p:tavLst>
                                    </p:anim>
                                    <p:anim calcmode="lin" valueType="num">
                                      <p:cBhvr additive="base">
                                        <p:cTn id="225" dur="150" fill="hold"/>
                                        <p:tgtEl>
                                          <p:spTgt spid="63"/>
                                        </p:tgtEl>
                                        <p:attrNameLst>
                                          <p:attrName>ppt_y</p:attrName>
                                        </p:attrNameLst>
                                      </p:cBhvr>
                                      <p:tavLst>
                                        <p:tav tm="0">
                                          <p:val>
                                            <p:strVal val="1+#ppt_h/2"/>
                                          </p:val>
                                        </p:tav>
                                        <p:tav tm="100000">
                                          <p:val>
                                            <p:strVal val="#ppt_y"/>
                                          </p:val>
                                        </p:tav>
                                      </p:tavLst>
                                    </p:anim>
                                  </p:childTnLst>
                                </p:cTn>
                              </p:par>
                            </p:childTnLst>
                          </p:cTn>
                        </p:par>
                        <p:par>
                          <p:cTn id="226" fill="hold">
                            <p:stCondLst>
                              <p:cond delay="21500"/>
                            </p:stCondLst>
                            <p:childTnLst>
                              <p:par>
                                <p:cTn id="227" presetID="2" presetClass="entr" presetSubtype="4" fill="hold" nodeType="afterEffect">
                                  <p:stCondLst>
                                    <p:cond delay="0"/>
                                  </p:stCondLst>
                                  <p:childTnLst>
                                    <p:set>
                                      <p:cBhvr>
                                        <p:cTn id="228" dur="1" fill="hold">
                                          <p:stCondLst>
                                            <p:cond delay="0"/>
                                          </p:stCondLst>
                                        </p:cTn>
                                        <p:tgtEl>
                                          <p:spTgt spid="67"/>
                                        </p:tgtEl>
                                        <p:attrNameLst>
                                          <p:attrName>style.visibility</p:attrName>
                                        </p:attrNameLst>
                                      </p:cBhvr>
                                      <p:to>
                                        <p:strVal val="visible"/>
                                      </p:to>
                                    </p:set>
                                    <p:anim calcmode="lin" valueType="num">
                                      <p:cBhvr additive="base">
                                        <p:cTn id="229" dur="150" fill="hold"/>
                                        <p:tgtEl>
                                          <p:spTgt spid="67"/>
                                        </p:tgtEl>
                                        <p:attrNameLst>
                                          <p:attrName>ppt_x</p:attrName>
                                        </p:attrNameLst>
                                      </p:cBhvr>
                                      <p:tavLst>
                                        <p:tav tm="0">
                                          <p:val>
                                            <p:strVal val="#ppt_x"/>
                                          </p:val>
                                        </p:tav>
                                        <p:tav tm="100000">
                                          <p:val>
                                            <p:strVal val="#ppt_x"/>
                                          </p:val>
                                        </p:tav>
                                      </p:tavLst>
                                    </p:anim>
                                    <p:anim calcmode="lin" valueType="num">
                                      <p:cBhvr additive="base">
                                        <p:cTn id="230" dur="150" fill="hold"/>
                                        <p:tgtEl>
                                          <p:spTgt spid="67"/>
                                        </p:tgtEl>
                                        <p:attrNameLst>
                                          <p:attrName>ppt_y</p:attrName>
                                        </p:attrNameLst>
                                      </p:cBhvr>
                                      <p:tavLst>
                                        <p:tav tm="0">
                                          <p:val>
                                            <p:strVal val="1+#ppt_h/2"/>
                                          </p:val>
                                        </p:tav>
                                        <p:tav tm="100000">
                                          <p:val>
                                            <p:strVal val="#ppt_y"/>
                                          </p:val>
                                        </p:tav>
                                      </p:tavLst>
                                    </p:anim>
                                  </p:childTnLst>
                                </p:cTn>
                              </p:par>
                            </p:childTnLst>
                          </p:cTn>
                        </p:par>
                        <p:par>
                          <p:cTn id="231" fill="hold">
                            <p:stCondLst>
                              <p:cond delay="22000"/>
                            </p:stCondLst>
                            <p:childTnLst>
                              <p:par>
                                <p:cTn id="232" presetID="2" presetClass="entr" presetSubtype="4" fill="hold" nodeType="afterEffect">
                                  <p:stCondLst>
                                    <p:cond delay="0"/>
                                  </p:stCondLst>
                                  <p:childTnLst>
                                    <p:set>
                                      <p:cBhvr>
                                        <p:cTn id="233" dur="1" fill="hold">
                                          <p:stCondLst>
                                            <p:cond delay="0"/>
                                          </p:stCondLst>
                                        </p:cTn>
                                        <p:tgtEl>
                                          <p:spTgt spid="79"/>
                                        </p:tgtEl>
                                        <p:attrNameLst>
                                          <p:attrName>style.visibility</p:attrName>
                                        </p:attrNameLst>
                                      </p:cBhvr>
                                      <p:to>
                                        <p:strVal val="visible"/>
                                      </p:to>
                                    </p:set>
                                    <p:anim calcmode="lin" valueType="num">
                                      <p:cBhvr additive="base">
                                        <p:cTn id="234" dur="150" fill="hold"/>
                                        <p:tgtEl>
                                          <p:spTgt spid="79"/>
                                        </p:tgtEl>
                                        <p:attrNameLst>
                                          <p:attrName>ppt_x</p:attrName>
                                        </p:attrNameLst>
                                      </p:cBhvr>
                                      <p:tavLst>
                                        <p:tav tm="0">
                                          <p:val>
                                            <p:strVal val="#ppt_x"/>
                                          </p:val>
                                        </p:tav>
                                        <p:tav tm="100000">
                                          <p:val>
                                            <p:strVal val="#ppt_x"/>
                                          </p:val>
                                        </p:tav>
                                      </p:tavLst>
                                    </p:anim>
                                    <p:anim calcmode="lin" valueType="num">
                                      <p:cBhvr additive="base">
                                        <p:cTn id="235" dur="150" fill="hold"/>
                                        <p:tgtEl>
                                          <p:spTgt spid="79"/>
                                        </p:tgtEl>
                                        <p:attrNameLst>
                                          <p:attrName>ppt_y</p:attrName>
                                        </p:attrNameLst>
                                      </p:cBhvr>
                                      <p:tavLst>
                                        <p:tav tm="0">
                                          <p:val>
                                            <p:strVal val="1+#ppt_h/2"/>
                                          </p:val>
                                        </p:tav>
                                        <p:tav tm="100000">
                                          <p:val>
                                            <p:strVal val="#ppt_y"/>
                                          </p:val>
                                        </p:tav>
                                      </p:tavLst>
                                    </p:anim>
                                  </p:childTnLst>
                                </p:cTn>
                              </p:par>
                            </p:childTnLst>
                          </p:cTn>
                        </p:par>
                        <p:par>
                          <p:cTn id="236" fill="hold">
                            <p:stCondLst>
                              <p:cond delay="22500"/>
                            </p:stCondLst>
                            <p:childTnLst>
                              <p:par>
                                <p:cTn id="237" presetID="2" presetClass="entr" presetSubtype="4" fill="hold" nodeType="afterEffect">
                                  <p:stCondLst>
                                    <p:cond delay="0"/>
                                  </p:stCondLst>
                                  <p:childTnLst>
                                    <p:set>
                                      <p:cBhvr>
                                        <p:cTn id="238" dur="1" fill="hold">
                                          <p:stCondLst>
                                            <p:cond delay="0"/>
                                          </p:stCondLst>
                                        </p:cTn>
                                        <p:tgtEl>
                                          <p:spTgt spid="84"/>
                                        </p:tgtEl>
                                        <p:attrNameLst>
                                          <p:attrName>style.visibility</p:attrName>
                                        </p:attrNameLst>
                                      </p:cBhvr>
                                      <p:to>
                                        <p:strVal val="visible"/>
                                      </p:to>
                                    </p:set>
                                    <p:anim calcmode="lin" valueType="num">
                                      <p:cBhvr additive="base">
                                        <p:cTn id="239" dur="150" fill="hold"/>
                                        <p:tgtEl>
                                          <p:spTgt spid="84"/>
                                        </p:tgtEl>
                                        <p:attrNameLst>
                                          <p:attrName>ppt_x</p:attrName>
                                        </p:attrNameLst>
                                      </p:cBhvr>
                                      <p:tavLst>
                                        <p:tav tm="0">
                                          <p:val>
                                            <p:strVal val="#ppt_x"/>
                                          </p:val>
                                        </p:tav>
                                        <p:tav tm="100000">
                                          <p:val>
                                            <p:strVal val="#ppt_x"/>
                                          </p:val>
                                        </p:tav>
                                      </p:tavLst>
                                    </p:anim>
                                    <p:anim calcmode="lin" valueType="num">
                                      <p:cBhvr additive="base">
                                        <p:cTn id="240" dur="150" fill="hold"/>
                                        <p:tgtEl>
                                          <p:spTgt spid="84"/>
                                        </p:tgtEl>
                                        <p:attrNameLst>
                                          <p:attrName>ppt_y</p:attrName>
                                        </p:attrNameLst>
                                      </p:cBhvr>
                                      <p:tavLst>
                                        <p:tav tm="0">
                                          <p:val>
                                            <p:strVal val="1+#ppt_h/2"/>
                                          </p:val>
                                        </p:tav>
                                        <p:tav tm="100000">
                                          <p:val>
                                            <p:strVal val="#ppt_y"/>
                                          </p:val>
                                        </p:tav>
                                      </p:tavLst>
                                    </p:anim>
                                  </p:childTnLst>
                                </p:cTn>
                              </p:par>
                            </p:childTnLst>
                          </p:cTn>
                        </p:par>
                        <p:par>
                          <p:cTn id="241" fill="hold">
                            <p:stCondLst>
                              <p:cond delay="23000"/>
                            </p:stCondLst>
                            <p:childTnLst>
                              <p:par>
                                <p:cTn id="242" presetID="2" presetClass="entr" presetSubtype="4" fill="hold" grpId="0" nodeType="afterEffect">
                                  <p:stCondLst>
                                    <p:cond delay="0"/>
                                  </p:stCondLst>
                                  <p:childTnLst>
                                    <p:set>
                                      <p:cBhvr>
                                        <p:cTn id="243" dur="1" fill="hold">
                                          <p:stCondLst>
                                            <p:cond delay="0"/>
                                          </p:stCondLst>
                                        </p:cTn>
                                        <p:tgtEl>
                                          <p:spTgt spid="88"/>
                                        </p:tgtEl>
                                        <p:attrNameLst>
                                          <p:attrName>style.visibility</p:attrName>
                                        </p:attrNameLst>
                                      </p:cBhvr>
                                      <p:to>
                                        <p:strVal val="visible"/>
                                      </p:to>
                                    </p:set>
                                    <p:anim calcmode="lin" valueType="num">
                                      <p:cBhvr additive="base">
                                        <p:cTn id="244" dur="150" fill="hold"/>
                                        <p:tgtEl>
                                          <p:spTgt spid="88"/>
                                        </p:tgtEl>
                                        <p:attrNameLst>
                                          <p:attrName>ppt_x</p:attrName>
                                        </p:attrNameLst>
                                      </p:cBhvr>
                                      <p:tavLst>
                                        <p:tav tm="0">
                                          <p:val>
                                            <p:strVal val="#ppt_x"/>
                                          </p:val>
                                        </p:tav>
                                        <p:tav tm="100000">
                                          <p:val>
                                            <p:strVal val="#ppt_x"/>
                                          </p:val>
                                        </p:tav>
                                      </p:tavLst>
                                    </p:anim>
                                    <p:anim calcmode="lin" valueType="num">
                                      <p:cBhvr additive="base">
                                        <p:cTn id="245" dur="150" fill="hold"/>
                                        <p:tgtEl>
                                          <p:spTgt spid="88"/>
                                        </p:tgtEl>
                                        <p:attrNameLst>
                                          <p:attrName>ppt_y</p:attrName>
                                        </p:attrNameLst>
                                      </p:cBhvr>
                                      <p:tavLst>
                                        <p:tav tm="0">
                                          <p:val>
                                            <p:strVal val="1+#ppt_h/2"/>
                                          </p:val>
                                        </p:tav>
                                        <p:tav tm="100000">
                                          <p:val>
                                            <p:strVal val="#ppt_y"/>
                                          </p:val>
                                        </p:tav>
                                      </p:tavLst>
                                    </p:anim>
                                  </p:childTnLst>
                                </p:cTn>
                              </p:par>
                            </p:childTnLst>
                          </p:cTn>
                        </p:par>
                        <p:par>
                          <p:cTn id="246" fill="hold">
                            <p:stCondLst>
                              <p:cond delay="23500"/>
                            </p:stCondLst>
                            <p:childTnLst>
                              <p:par>
                                <p:cTn id="247" presetID="2" presetClass="entr" presetSubtype="4" fill="hold" grpId="0" nodeType="afterEffect">
                                  <p:stCondLst>
                                    <p:cond delay="0"/>
                                  </p:stCondLst>
                                  <p:childTnLst>
                                    <p:set>
                                      <p:cBhvr>
                                        <p:cTn id="248" dur="1" fill="hold">
                                          <p:stCondLst>
                                            <p:cond delay="0"/>
                                          </p:stCondLst>
                                        </p:cTn>
                                        <p:tgtEl>
                                          <p:spTgt spid="89"/>
                                        </p:tgtEl>
                                        <p:attrNameLst>
                                          <p:attrName>style.visibility</p:attrName>
                                        </p:attrNameLst>
                                      </p:cBhvr>
                                      <p:to>
                                        <p:strVal val="visible"/>
                                      </p:to>
                                    </p:set>
                                    <p:anim calcmode="lin" valueType="num">
                                      <p:cBhvr additive="base">
                                        <p:cTn id="249" dur="150" fill="hold"/>
                                        <p:tgtEl>
                                          <p:spTgt spid="89"/>
                                        </p:tgtEl>
                                        <p:attrNameLst>
                                          <p:attrName>ppt_x</p:attrName>
                                        </p:attrNameLst>
                                      </p:cBhvr>
                                      <p:tavLst>
                                        <p:tav tm="0">
                                          <p:val>
                                            <p:strVal val="#ppt_x"/>
                                          </p:val>
                                        </p:tav>
                                        <p:tav tm="100000">
                                          <p:val>
                                            <p:strVal val="#ppt_x"/>
                                          </p:val>
                                        </p:tav>
                                      </p:tavLst>
                                    </p:anim>
                                    <p:anim calcmode="lin" valueType="num">
                                      <p:cBhvr additive="base">
                                        <p:cTn id="250" dur="150" fill="hold"/>
                                        <p:tgtEl>
                                          <p:spTgt spid="89"/>
                                        </p:tgtEl>
                                        <p:attrNameLst>
                                          <p:attrName>ppt_y</p:attrName>
                                        </p:attrNameLst>
                                      </p:cBhvr>
                                      <p:tavLst>
                                        <p:tav tm="0">
                                          <p:val>
                                            <p:strVal val="1+#ppt_h/2"/>
                                          </p:val>
                                        </p:tav>
                                        <p:tav tm="100000">
                                          <p:val>
                                            <p:strVal val="#ppt_y"/>
                                          </p:val>
                                        </p:tav>
                                      </p:tavLst>
                                    </p:anim>
                                  </p:childTnLst>
                                </p:cTn>
                              </p:par>
                            </p:childTnLst>
                          </p:cTn>
                        </p:par>
                        <p:par>
                          <p:cTn id="251" fill="hold">
                            <p:stCondLst>
                              <p:cond delay="24000"/>
                            </p:stCondLst>
                            <p:childTnLst>
                              <p:par>
                                <p:cTn id="252" presetID="2" presetClass="entr" presetSubtype="4" fill="hold" nodeType="afterEffect">
                                  <p:stCondLst>
                                    <p:cond delay="0"/>
                                  </p:stCondLst>
                                  <p:childTnLst>
                                    <p:set>
                                      <p:cBhvr>
                                        <p:cTn id="253" dur="1" fill="hold">
                                          <p:stCondLst>
                                            <p:cond delay="0"/>
                                          </p:stCondLst>
                                        </p:cTn>
                                        <p:tgtEl>
                                          <p:spTgt spid="90"/>
                                        </p:tgtEl>
                                        <p:attrNameLst>
                                          <p:attrName>style.visibility</p:attrName>
                                        </p:attrNameLst>
                                      </p:cBhvr>
                                      <p:to>
                                        <p:strVal val="visible"/>
                                      </p:to>
                                    </p:set>
                                    <p:anim calcmode="lin" valueType="num">
                                      <p:cBhvr additive="base">
                                        <p:cTn id="254" dur="150" fill="hold"/>
                                        <p:tgtEl>
                                          <p:spTgt spid="90"/>
                                        </p:tgtEl>
                                        <p:attrNameLst>
                                          <p:attrName>ppt_x</p:attrName>
                                        </p:attrNameLst>
                                      </p:cBhvr>
                                      <p:tavLst>
                                        <p:tav tm="0">
                                          <p:val>
                                            <p:strVal val="#ppt_x"/>
                                          </p:val>
                                        </p:tav>
                                        <p:tav tm="100000">
                                          <p:val>
                                            <p:strVal val="#ppt_x"/>
                                          </p:val>
                                        </p:tav>
                                      </p:tavLst>
                                    </p:anim>
                                    <p:anim calcmode="lin" valueType="num">
                                      <p:cBhvr additive="base">
                                        <p:cTn id="255" dur="150" fill="hold"/>
                                        <p:tgtEl>
                                          <p:spTgt spid="90"/>
                                        </p:tgtEl>
                                        <p:attrNameLst>
                                          <p:attrName>ppt_y</p:attrName>
                                        </p:attrNameLst>
                                      </p:cBhvr>
                                      <p:tavLst>
                                        <p:tav tm="0">
                                          <p:val>
                                            <p:strVal val="1+#ppt_h/2"/>
                                          </p:val>
                                        </p:tav>
                                        <p:tav tm="100000">
                                          <p:val>
                                            <p:strVal val="#ppt_y"/>
                                          </p:val>
                                        </p:tav>
                                      </p:tavLst>
                                    </p:anim>
                                  </p:childTnLst>
                                </p:cTn>
                              </p:par>
                            </p:childTnLst>
                          </p:cTn>
                        </p:par>
                        <p:par>
                          <p:cTn id="256" fill="hold">
                            <p:stCondLst>
                              <p:cond delay="24500"/>
                            </p:stCondLst>
                            <p:childTnLst>
                              <p:par>
                                <p:cTn id="257" presetID="2" presetClass="entr" presetSubtype="4" fill="hold" nodeType="afterEffect">
                                  <p:stCondLst>
                                    <p:cond delay="0"/>
                                  </p:stCondLst>
                                  <p:childTnLst>
                                    <p:set>
                                      <p:cBhvr>
                                        <p:cTn id="258" dur="1" fill="hold">
                                          <p:stCondLst>
                                            <p:cond delay="0"/>
                                          </p:stCondLst>
                                        </p:cTn>
                                        <p:tgtEl>
                                          <p:spTgt spid="93"/>
                                        </p:tgtEl>
                                        <p:attrNameLst>
                                          <p:attrName>style.visibility</p:attrName>
                                        </p:attrNameLst>
                                      </p:cBhvr>
                                      <p:to>
                                        <p:strVal val="visible"/>
                                      </p:to>
                                    </p:set>
                                    <p:anim calcmode="lin" valueType="num">
                                      <p:cBhvr additive="base">
                                        <p:cTn id="259" dur="150" fill="hold"/>
                                        <p:tgtEl>
                                          <p:spTgt spid="93"/>
                                        </p:tgtEl>
                                        <p:attrNameLst>
                                          <p:attrName>ppt_x</p:attrName>
                                        </p:attrNameLst>
                                      </p:cBhvr>
                                      <p:tavLst>
                                        <p:tav tm="0">
                                          <p:val>
                                            <p:strVal val="#ppt_x"/>
                                          </p:val>
                                        </p:tav>
                                        <p:tav tm="100000">
                                          <p:val>
                                            <p:strVal val="#ppt_x"/>
                                          </p:val>
                                        </p:tav>
                                      </p:tavLst>
                                    </p:anim>
                                    <p:anim calcmode="lin" valueType="num">
                                      <p:cBhvr additive="base">
                                        <p:cTn id="260" dur="150" fill="hold"/>
                                        <p:tgtEl>
                                          <p:spTgt spid="93"/>
                                        </p:tgtEl>
                                        <p:attrNameLst>
                                          <p:attrName>ppt_y</p:attrName>
                                        </p:attrNameLst>
                                      </p:cBhvr>
                                      <p:tavLst>
                                        <p:tav tm="0">
                                          <p:val>
                                            <p:strVal val="1+#ppt_h/2"/>
                                          </p:val>
                                        </p:tav>
                                        <p:tav tm="100000">
                                          <p:val>
                                            <p:strVal val="#ppt_y"/>
                                          </p:val>
                                        </p:tav>
                                      </p:tavLst>
                                    </p:anim>
                                  </p:childTnLst>
                                </p:cTn>
                              </p:par>
                            </p:childTnLst>
                          </p:cTn>
                        </p:par>
                        <p:par>
                          <p:cTn id="261" fill="hold">
                            <p:stCondLst>
                              <p:cond delay="25000"/>
                            </p:stCondLst>
                            <p:childTnLst>
                              <p:par>
                                <p:cTn id="262" presetID="2" presetClass="entr" presetSubtype="4" fill="hold" grpId="0" nodeType="afterEffect">
                                  <p:stCondLst>
                                    <p:cond delay="0"/>
                                  </p:stCondLst>
                                  <p:childTnLst>
                                    <p:set>
                                      <p:cBhvr>
                                        <p:cTn id="263" dur="1" fill="hold">
                                          <p:stCondLst>
                                            <p:cond delay="0"/>
                                          </p:stCondLst>
                                        </p:cTn>
                                        <p:tgtEl>
                                          <p:spTgt spid="97"/>
                                        </p:tgtEl>
                                        <p:attrNameLst>
                                          <p:attrName>style.visibility</p:attrName>
                                        </p:attrNameLst>
                                      </p:cBhvr>
                                      <p:to>
                                        <p:strVal val="visible"/>
                                      </p:to>
                                    </p:set>
                                    <p:anim calcmode="lin" valueType="num">
                                      <p:cBhvr additive="base">
                                        <p:cTn id="264" dur="150" fill="hold"/>
                                        <p:tgtEl>
                                          <p:spTgt spid="97"/>
                                        </p:tgtEl>
                                        <p:attrNameLst>
                                          <p:attrName>ppt_x</p:attrName>
                                        </p:attrNameLst>
                                      </p:cBhvr>
                                      <p:tavLst>
                                        <p:tav tm="0">
                                          <p:val>
                                            <p:strVal val="#ppt_x"/>
                                          </p:val>
                                        </p:tav>
                                        <p:tav tm="100000">
                                          <p:val>
                                            <p:strVal val="#ppt_x"/>
                                          </p:val>
                                        </p:tav>
                                      </p:tavLst>
                                    </p:anim>
                                    <p:anim calcmode="lin" valueType="num">
                                      <p:cBhvr additive="base">
                                        <p:cTn id="265" dur="150" fill="hold"/>
                                        <p:tgtEl>
                                          <p:spTgt spid="97"/>
                                        </p:tgtEl>
                                        <p:attrNameLst>
                                          <p:attrName>ppt_y</p:attrName>
                                        </p:attrNameLst>
                                      </p:cBhvr>
                                      <p:tavLst>
                                        <p:tav tm="0">
                                          <p:val>
                                            <p:strVal val="1+#ppt_h/2"/>
                                          </p:val>
                                        </p:tav>
                                        <p:tav tm="100000">
                                          <p:val>
                                            <p:strVal val="#ppt_y"/>
                                          </p:val>
                                        </p:tav>
                                      </p:tavLst>
                                    </p:anim>
                                  </p:childTnLst>
                                </p:cTn>
                              </p:par>
                            </p:childTnLst>
                          </p:cTn>
                        </p:par>
                        <p:par>
                          <p:cTn id="266" fill="hold">
                            <p:stCondLst>
                              <p:cond delay="25500"/>
                            </p:stCondLst>
                            <p:childTnLst>
                              <p:par>
                                <p:cTn id="267" presetID="2" presetClass="entr" presetSubtype="4" fill="hold" grpId="0" nodeType="afterEffect">
                                  <p:stCondLst>
                                    <p:cond delay="0"/>
                                  </p:stCondLst>
                                  <p:childTnLst>
                                    <p:set>
                                      <p:cBhvr>
                                        <p:cTn id="268" dur="1" fill="hold">
                                          <p:stCondLst>
                                            <p:cond delay="0"/>
                                          </p:stCondLst>
                                        </p:cTn>
                                        <p:tgtEl>
                                          <p:spTgt spid="98"/>
                                        </p:tgtEl>
                                        <p:attrNameLst>
                                          <p:attrName>style.visibility</p:attrName>
                                        </p:attrNameLst>
                                      </p:cBhvr>
                                      <p:to>
                                        <p:strVal val="visible"/>
                                      </p:to>
                                    </p:set>
                                    <p:anim calcmode="lin" valueType="num">
                                      <p:cBhvr additive="base">
                                        <p:cTn id="269" dur="150" fill="hold"/>
                                        <p:tgtEl>
                                          <p:spTgt spid="98"/>
                                        </p:tgtEl>
                                        <p:attrNameLst>
                                          <p:attrName>ppt_x</p:attrName>
                                        </p:attrNameLst>
                                      </p:cBhvr>
                                      <p:tavLst>
                                        <p:tav tm="0">
                                          <p:val>
                                            <p:strVal val="#ppt_x"/>
                                          </p:val>
                                        </p:tav>
                                        <p:tav tm="100000">
                                          <p:val>
                                            <p:strVal val="#ppt_x"/>
                                          </p:val>
                                        </p:tav>
                                      </p:tavLst>
                                    </p:anim>
                                    <p:anim calcmode="lin" valueType="num">
                                      <p:cBhvr additive="base">
                                        <p:cTn id="270" dur="150" fill="hold"/>
                                        <p:tgtEl>
                                          <p:spTgt spid="98"/>
                                        </p:tgtEl>
                                        <p:attrNameLst>
                                          <p:attrName>ppt_y</p:attrName>
                                        </p:attrNameLst>
                                      </p:cBhvr>
                                      <p:tavLst>
                                        <p:tav tm="0">
                                          <p:val>
                                            <p:strVal val="1+#ppt_h/2"/>
                                          </p:val>
                                        </p:tav>
                                        <p:tav tm="100000">
                                          <p:val>
                                            <p:strVal val="#ppt_y"/>
                                          </p:val>
                                        </p:tav>
                                      </p:tavLst>
                                    </p:anim>
                                  </p:childTnLst>
                                </p:cTn>
                              </p:par>
                            </p:childTnLst>
                          </p:cTn>
                        </p:par>
                        <p:par>
                          <p:cTn id="271" fill="hold">
                            <p:stCondLst>
                              <p:cond delay="26000"/>
                            </p:stCondLst>
                            <p:childTnLst>
                              <p:par>
                                <p:cTn id="272" presetID="2" presetClass="entr" presetSubtype="4" fill="hold" grpId="0" nodeType="afterEffect">
                                  <p:stCondLst>
                                    <p:cond delay="0"/>
                                  </p:stCondLst>
                                  <p:childTnLst>
                                    <p:set>
                                      <p:cBhvr>
                                        <p:cTn id="273" dur="1" fill="hold">
                                          <p:stCondLst>
                                            <p:cond delay="0"/>
                                          </p:stCondLst>
                                        </p:cTn>
                                        <p:tgtEl>
                                          <p:spTgt spid="14340"/>
                                        </p:tgtEl>
                                        <p:attrNameLst>
                                          <p:attrName>style.visibility</p:attrName>
                                        </p:attrNameLst>
                                      </p:cBhvr>
                                      <p:to>
                                        <p:strVal val="visible"/>
                                      </p:to>
                                    </p:set>
                                    <p:anim calcmode="lin" valueType="num">
                                      <p:cBhvr additive="base">
                                        <p:cTn id="274" dur="250" fill="hold"/>
                                        <p:tgtEl>
                                          <p:spTgt spid="14340"/>
                                        </p:tgtEl>
                                        <p:attrNameLst>
                                          <p:attrName>ppt_x</p:attrName>
                                        </p:attrNameLst>
                                      </p:cBhvr>
                                      <p:tavLst>
                                        <p:tav tm="0">
                                          <p:val>
                                            <p:strVal val="#ppt_x"/>
                                          </p:val>
                                        </p:tav>
                                        <p:tav tm="100000">
                                          <p:val>
                                            <p:strVal val="#ppt_x"/>
                                          </p:val>
                                        </p:tav>
                                      </p:tavLst>
                                    </p:anim>
                                    <p:anim calcmode="lin" valueType="num">
                                      <p:cBhvr additive="base">
                                        <p:cTn id="275" dur="250" fill="hold"/>
                                        <p:tgtEl>
                                          <p:spTgt spid="14340"/>
                                        </p:tgtEl>
                                        <p:attrNameLst>
                                          <p:attrName>ppt_y</p:attrName>
                                        </p:attrNameLst>
                                      </p:cBhvr>
                                      <p:tavLst>
                                        <p:tav tm="0">
                                          <p:val>
                                            <p:strVal val="1+#ppt_h/2"/>
                                          </p:val>
                                        </p:tav>
                                        <p:tav tm="100000">
                                          <p:val>
                                            <p:strVal val="#ppt_y"/>
                                          </p:val>
                                        </p:tav>
                                      </p:tavLst>
                                    </p:anim>
                                  </p:childTnLst>
                                </p:cTn>
                              </p:par>
                            </p:childTnLst>
                          </p:cTn>
                        </p:par>
                        <p:par>
                          <p:cTn id="276" fill="hold">
                            <p:stCondLst>
                              <p:cond delay="26500"/>
                            </p:stCondLst>
                            <p:childTnLst>
                              <p:par>
                                <p:cTn id="277" presetID="2" presetClass="entr" presetSubtype="4" fill="hold" grpId="0" nodeType="afterEffect">
                                  <p:stCondLst>
                                    <p:cond delay="0"/>
                                  </p:stCondLst>
                                  <p:childTnLst>
                                    <p:set>
                                      <p:cBhvr>
                                        <p:cTn id="278" dur="1" fill="hold">
                                          <p:stCondLst>
                                            <p:cond delay="0"/>
                                          </p:stCondLst>
                                        </p:cTn>
                                        <p:tgtEl>
                                          <p:spTgt spid="111"/>
                                        </p:tgtEl>
                                        <p:attrNameLst>
                                          <p:attrName>style.visibility</p:attrName>
                                        </p:attrNameLst>
                                      </p:cBhvr>
                                      <p:to>
                                        <p:strVal val="visible"/>
                                      </p:to>
                                    </p:set>
                                    <p:anim calcmode="lin" valueType="num">
                                      <p:cBhvr additive="base">
                                        <p:cTn id="279" dur="250" fill="hold"/>
                                        <p:tgtEl>
                                          <p:spTgt spid="111"/>
                                        </p:tgtEl>
                                        <p:attrNameLst>
                                          <p:attrName>ppt_x</p:attrName>
                                        </p:attrNameLst>
                                      </p:cBhvr>
                                      <p:tavLst>
                                        <p:tav tm="0">
                                          <p:val>
                                            <p:strVal val="#ppt_x"/>
                                          </p:val>
                                        </p:tav>
                                        <p:tav tm="100000">
                                          <p:val>
                                            <p:strVal val="#ppt_x"/>
                                          </p:val>
                                        </p:tav>
                                      </p:tavLst>
                                    </p:anim>
                                    <p:anim calcmode="lin" valueType="num">
                                      <p:cBhvr additive="base">
                                        <p:cTn id="280" dur="250" fill="hold"/>
                                        <p:tgtEl>
                                          <p:spTgt spid="111"/>
                                        </p:tgtEl>
                                        <p:attrNameLst>
                                          <p:attrName>ppt_y</p:attrName>
                                        </p:attrNameLst>
                                      </p:cBhvr>
                                      <p:tavLst>
                                        <p:tav tm="0">
                                          <p:val>
                                            <p:strVal val="1+#ppt_h/2"/>
                                          </p:val>
                                        </p:tav>
                                        <p:tav tm="100000">
                                          <p:val>
                                            <p:strVal val="#ppt_y"/>
                                          </p:val>
                                        </p:tav>
                                      </p:tavLst>
                                    </p:anim>
                                  </p:childTnLst>
                                </p:cTn>
                              </p:par>
                            </p:childTnLst>
                          </p:cTn>
                        </p:par>
                        <p:par>
                          <p:cTn id="281" fill="hold">
                            <p:stCondLst>
                              <p:cond delay="27000"/>
                            </p:stCondLst>
                            <p:childTnLst>
                              <p:par>
                                <p:cTn id="282" presetID="2" presetClass="entr" presetSubtype="4" fill="hold" grpId="0" nodeType="afterEffect">
                                  <p:stCondLst>
                                    <p:cond delay="0"/>
                                  </p:stCondLst>
                                  <p:childTnLst>
                                    <p:set>
                                      <p:cBhvr>
                                        <p:cTn id="283" dur="1" fill="hold">
                                          <p:stCondLst>
                                            <p:cond delay="0"/>
                                          </p:stCondLst>
                                        </p:cTn>
                                        <p:tgtEl>
                                          <p:spTgt spid="103"/>
                                        </p:tgtEl>
                                        <p:attrNameLst>
                                          <p:attrName>style.visibility</p:attrName>
                                        </p:attrNameLst>
                                      </p:cBhvr>
                                      <p:to>
                                        <p:strVal val="visible"/>
                                      </p:to>
                                    </p:set>
                                    <p:anim calcmode="lin" valueType="num">
                                      <p:cBhvr additive="base">
                                        <p:cTn id="284" dur="250" fill="hold"/>
                                        <p:tgtEl>
                                          <p:spTgt spid="103"/>
                                        </p:tgtEl>
                                        <p:attrNameLst>
                                          <p:attrName>ppt_x</p:attrName>
                                        </p:attrNameLst>
                                      </p:cBhvr>
                                      <p:tavLst>
                                        <p:tav tm="0">
                                          <p:val>
                                            <p:strVal val="#ppt_x"/>
                                          </p:val>
                                        </p:tav>
                                        <p:tav tm="100000">
                                          <p:val>
                                            <p:strVal val="#ppt_x"/>
                                          </p:val>
                                        </p:tav>
                                      </p:tavLst>
                                    </p:anim>
                                    <p:anim calcmode="lin" valueType="num">
                                      <p:cBhvr additive="base">
                                        <p:cTn id="285" dur="250" fill="hold"/>
                                        <p:tgtEl>
                                          <p:spTgt spid="103"/>
                                        </p:tgtEl>
                                        <p:attrNameLst>
                                          <p:attrName>ppt_y</p:attrName>
                                        </p:attrNameLst>
                                      </p:cBhvr>
                                      <p:tavLst>
                                        <p:tav tm="0">
                                          <p:val>
                                            <p:strVal val="1+#ppt_h/2"/>
                                          </p:val>
                                        </p:tav>
                                        <p:tav tm="100000">
                                          <p:val>
                                            <p:strVal val="#ppt_y"/>
                                          </p:val>
                                        </p:tav>
                                      </p:tavLst>
                                    </p:anim>
                                  </p:childTnLst>
                                </p:cTn>
                              </p:par>
                            </p:childTnLst>
                          </p:cTn>
                        </p:par>
                        <p:par>
                          <p:cTn id="286" fill="hold">
                            <p:stCondLst>
                              <p:cond delay="27500"/>
                            </p:stCondLst>
                            <p:childTnLst>
                              <p:par>
                                <p:cTn id="287" presetID="2" presetClass="entr" presetSubtype="4" fill="hold" grpId="0" nodeType="afterEffect">
                                  <p:stCondLst>
                                    <p:cond delay="0"/>
                                  </p:stCondLst>
                                  <p:childTnLst>
                                    <p:set>
                                      <p:cBhvr>
                                        <p:cTn id="288" dur="1" fill="hold">
                                          <p:stCondLst>
                                            <p:cond delay="0"/>
                                          </p:stCondLst>
                                        </p:cTn>
                                        <p:tgtEl>
                                          <p:spTgt spid="112"/>
                                        </p:tgtEl>
                                        <p:attrNameLst>
                                          <p:attrName>style.visibility</p:attrName>
                                        </p:attrNameLst>
                                      </p:cBhvr>
                                      <p:to>
                                        <p:strVal val="visible"/>
                                      </p:to>
                                    </p:set>
                                    <p:anim calcmode="lin" valueType="num">
                                      <p:cBhvr additive="base">
                                        <p:cTn id="289" dur="250" fill="hold"/>
                                        <p:tgtEl>
                                          <p:spTgt spid="112"/>
                                        </p:tgtEl>
                                        <p:attrNameLst>
                                          <p:attrName>ppt_x</p:attrName>
                                        </p:attrNameLst>
                                      </p:cBhvr>
                                      <p:tavLst>
                                        <p:tav tm="0">
                                          <p:val>
                                            <p:strVal val="#ppt_x"/>
                                          </p:val>
                                        </p:tav>
                                        <p:tav tm="100000">
                                          <p:val>
                                            <p:strVal val="#ppt_x"/>
                                          </p:val>
                                        </p:tav>
                                      </p:tavLst>
                                    </p:anim>
                                    <p:anim calcmode="lin" valueType="num">
                                      <p:cBhvr additive="base">
                                        <p:cTn id="290" dur="250" fill="hold"/>
                                        <p:tgtEl>
                                          <p:spTgt spid="112"/>
                                        </p:tgtEl>
                                        <p:attrNameLst>
                                          <p:attrName>ppt_y</p:attrName>
                                        </p:attrNameLst>
                                      </p:cBhvr>
                                      <p:tavLst>
                                        <p:tav tm="0">
                                          <p:val>
                                            <p:strVal val="1+#ppt_h/2"/>
                                          </p:val>
                                        </p:tav>
                                        <p:tav tm="100000">
                                          <p:val>
                                            <p:strVal val="#ppt_y"/>
                                          </p:val>
                                        </p:tav>
                                      </p:tavLst>
                                    </p:anim>
                                  </p:childTnLst>
                                </p:cTn>
                              </p:par>
                            </p:childTnLst>
                          </p:cTn>
                        </p:par>
                        <p:par>
                          <p:cTn id="291" fill="hold">
                            <p:stCondLst>
                              <p:cond delay="28000"/>
                            </p:stCondLst>
                            <p:childTnLst>
                              <p:par>
                                <p:cTn id="292" presetID="2" presetClass="entr" presetSubtype="4" fill="hold" grpId="0" nodeType="afterEffect">
                                  <p:stCondLst>
                                    <p:cond delay="0"/>
                                  </p:stCondLst>
                                  <p:childTnLst>
                                    <p:set>
                                      <p:cBhvr>
                                        <p:cTn id="293" dur="1" fill="hold">
                                          <p:stCondLst>
                                            <p:cond delay="0"/>
                                          </p:stCondLst>
                                        </p:cTn>
                                        <p:tgtEl>
                                          <p:spTgt spid="104"/>
                                        </p:tgtEl>
                                        <p:attrNameLst>
                                          <p:attrName>style.visibility</p:attrName>
                                        </p:attrNameLst>
                                      </p:cBhvr>
                                      <p:to>
                                        <p:strVal val="visible"/>
                                      </p:to>
                                    </p:set>
                                    <p:anim calcmode="lin" valueType="num">
                                      <p:cBhvr additive="base">
                                        <p:cTn id="294" dur="250" fill="hold"/>
                                        <p:tgtEl>
                                          <p:spTgt spid="104"/>
                                        </p:tgtEl>
                                        <p:attrNameLst>
                                          <p:attrName>ppt_x</p:attrName>
                                        </p:attrNameLst>
                                      </p:cBhvr>
                                      <p:tavLst>
                                        <p:tav tm="0">
                                          <p:val>
                                            <p:strVal val="#ppt_x"/>
                                          </p:val>
                                        </p:tav>
                                        <p:tav tm="100000">
                                          <p:val>
                                            <p:strVal val="#ppt_x"/>
                                          </p:val>
                                        </p:tav>
                                      </p:tavLst>
                                    </p:anim>
                                    <p:anim calcmode="lin" valueType="num">
                                      <p:cBhvr additive="base">
                                        <p:cTn id="295" dur="250" fill="hold"/>
                                        <p:tgtEl>
                                          <p:spTgt spid="104"/>
                                        </p:tgtEl>
                                        <p:attrNameLst>
                                          <p:attrName>ppt_y</p:attrName>
                                        </p:attrNameLst>
                                      </p:cBhvr>
                                      <p:tavLst>
                                        <p:tav tm="0">
                                          <p:val>
                                            <p:strVal val="1+#ppt_h/2"/>
                                          </p:val>
                                        </p:tav>
                                        <p:tav tm="100000">
                                          <p:val>
                                            <p:strVal val="#ppt_y"/>
                                          </p:val>
                                        </p:tav>
                                      </p:tavLst>
                                    </p:anim>
                                  </p:childTnLst>
                                </p:cTn>
                              </p:par>
                            </p:childTnLst>
                          </p:cTn>
                        </p:par>
                        <p:par>
                          <p:cTn id="296" fill="hold">
                            <p:stCondLst>
                              <p:cond delay="28500"/>
                            </p:stCondLst>
                            <p:childTnLst>
                              <p:par>
                                <p:cTn id="297" presetID="2" presetClass="entr" presetSubtype="4" fill="hold" grpId="0" nodeType="afterEffect">
                                  <p:stCondLst>
                                    <p:cond delay="0"/>
                                  </p:stCondLst>
                                  <p:childTnLst>
                                    <p:set>
                                      <p:cBhvr>
                                        <p:cTn id="298" dur="1" fill="hold">
                                          <p:stCondLst>
                                            <p:cond delay="0"/>
                                          </p:stCondLst>
                                        </p:cTn>
                                        <p:tgtEl>
                                          <p:spTgt spid="110"/>
                                        </p:tgtEl>
                                        <p:attrNameLst>
                                          <p:attrName>style.visibility</p:attrName>
                                        </p:attrNameLst>
                                      </p:cBhvr>
                                      <p:to>
                                        <p:strVal val="visible"/>
                                      </p:to>
                                    </p:set>
                                    <p:anim calcmode="lin" valueType="num">
                                      <p:cBhvr additive="base">
                                        <p:cTn id="299" dur="250" fill="hold"/>
                                        <p:tgtEl>
                                          <p:spTgt spid="110"/>
                                        </p:tgtEl>
                                        <p:attrNameLst>
                                          <p:attrName>ppt_x</p:attrName>
                                        </p:attrNameLst>
                                      </p:cBhvr>
                                      <p:tavLst>
                                        <p:tav tm="0">
                                          <p:val>
                                            <p:strVal val="#ppt_x"/>
                                          </p:val>
                                        </p:tav>
                                        <p:tav tm="100000">
                                          <p:val>
                                            <p:strVal val="#ppt_x"/>
                                          </p:val>
                                        </p:tav>
                                      </p:tavLst>
                                    </p:anim>
                                    <p:anim calcmode="lin" valueType="num">
                                      <p:cBhvr additive="base">
                                        <p:cTn id="300" dur="250" fill="hold"/>
                                        <p:tgtEl>
                                          <p:spTgt spid="110"/>
                                        </p:tgtEl>
                                        <p:attrNameLst>
                                          <p:attrName>ppt_y</p:attrName>
                                        </p:attrNameLst>
                                      </p:cBhvr>
                                      <p:tavLst>
                                        <p:tav tm="0">
                                          <p:val>
                                            <p:strVal val="1+#ppt_h/2"/>
                                          </p:val>
                                        </p:tav>
                                        <p:tav tm="100000">
                                          <p:val>
                                            <p:strVal val="#ppt_y"/>
                                          </p:val>
                                        </p:tav>
                                      </p:tavLst>
                                    </p:anim>
                                  </p:childTnLst>
                                </p:cTn>
                              </p:par>
                            </p:childTnLst>
                          </p:cTn>
                        </p:par>
                        <p:par>
                          <p:cTn id="301" fill="hold">
                            <p:stCondLst>
                              <p:cond delay="29000"/>
                            </p:stCondLst>
                            <p:childTnLst>
                              <p:par>
                                <p:cTn id="302" presetID="2" presetClass="entr" presetSubtype="4" fill="hold" grpId="0" nodeType="afterEffect">
                                  <p:stCondLst>
                                    <p:cond delay="0"/>
                                  </p:stCondLst>
                                  <p:childTnLst>
                                    <p:set>
                                      <p:cBhvr>
                                        <p:cTn id="303" dur="1" fill="hold">
                                          <p:stCondLst>
                                            <p:cond delay="0"/>
                                          </p:stCondLst>
                                        </p:cTn>
                                        <p:tgtEl>
                                          <p:spTgt spid="105"/>
                                        </p:tgtEl>
                                        <p:attrNameLst>
                                          <p:attrName>style.visibility</p:attrName>
                                        </p:attrNameLst>
                                      </p:cBhvr>
                                      <p:to>
                                        <p:strVal val="visible"/>
                                      </p:to>
                                    </p:set>
                                    <p:anim calcmode="lin" valueType="num">
                                      <p:cBhvr additive="base">
                                        <p:cTn id="304" dur="250" fill="hold"/>
                                        <p:tgtEl>
                                          <p:spTgt spid="105"/>
                                        </p:tgtEl>
                                        <p:attrNameLst>
                                          <p:attrName>ppt_x</p:attrName>
                                        </p:attrNameLst>
                                      </p:cBhvr>
                                      <p:tavLst>
                                        <p:tav tm="0">
                                          <p:val>
                                            <p:strVal val="#ppt_x"/>
                                          </p:val>
                                        </p:tav>
                                        <p:tav tm="100000">
                                          <p:val>
                                            <p:strVal val="#ppt_x"/>
                                          </p:val>
                                        </p:tav>
                                      </p:tavLst>
                                    </p:anim>
                                    <p:anim calcmode="lin" valueType="num">
                                      <p:cBhvr additive="base">
                                        <p:cTn id="305" dur="250" fill="hold"/>
                                        <p:tgtEl>
                                          <p:spTgt spid="105"/>
                                        </p:tgtEl>
                                        <p:attrNameLst>
                                          <p:attrName>ppt_y</p:attrName>
                                        </p:attrNameLst>
                                      </p:cBhvr>
                                      <p:tavLst>
                                        <p:tav tm="0">
                                          <p:val>
                                            <p:strVal val="1+#ppt_h/2"/>
                                          </p:val>
                                        </p:tav>
                                        <p:tav tm="100000">
                                          <p:val>
                                            <p:strVal val="#ppt_y"/>
                                          </p:val>
                                        </p:tav>
                                      </p:tavLst>
                                    </p:anim>
                                  </p:childTnLst>
                                </p:cTn>
                              </p:par>
                            </p:childTnLst>
                          </p:cTn>
                        </p:par>
                        <p:par>
                          <p:cTn id="306" fill="hold">
                            <p:stCondLst>
                              <p:cond delay="29500"/>
                            </p:stCondLst>
                            <p:childTnLst>
                              <p:par>
                                <p:cTn id="307" presetID="2" presetClass="entr" presetSubtype="4" fill="hold" grpId="0" nodeType="afterEffect">
                                  <p:stCondLst>
                                    <p:cond delay="0"/>
                                  </p:stCondLst>
                                  <p:childTnLst>
                                    <p:set>
                                      <p:cBhvr>
                                        <p:cTn id="308" dur="1" fill="hold">
                                          <p:stCondLst>
                                            <p:cond delay="0"/>
                                          </p:stCondLst>
                                        </p:cTn>
                                        <p:tgtEl>
                                          <p:spTgt spid="108"/>
                                        </p:tgtEl>
                                        <p:attrNameLst>
                                          <p:attrName>style.visibility</p:attrName>
                                        </p:attrNameLst>
                                      </p:cBhvr>
                                      <p:to>
                                        <p:strVal val="visible"/>
                                      </p:to>
                                    </p:set>
                                    <p:anim calcmode="lin" valueType="num">
                                      <p:cBhvr additive="base">
                                        <p:cTn id="309" dur="250" fill="hold"/>
                                        <p:tgtEl>
                                          <p:spTgt spid="108"/>
                                        </p:tgtEl>
                                        <p:attrNameLst>
                                          <p:attrName>ppt_x</p:attrName>
                                        </p:attrNameLst>
                                      </p:cBhvr>
                                      <p:tavLst>
                                        <p:tav tm="0">
                                          <p:val>
                                            <p:strVal val="#ppt_x"/>
                                          </p:val>
                                        </p:tav>
                                        <p:tav tm="100000">
                                          <p:val>
                                            <p:strVal val="#ppt_x"/>
                                          </p:val>
                                        </p:tav>
                                      </p:tavLst>
                                    </p:anim>
                                    <p:anim calcmode="lin" valueType="num">
                                      <p:cBhvr additive="base">
                                        <p:cTn id="310" dur="250" fill="hold"/>
                                        <p:tgtEl>
                                          <p:spTgt spid="108"/>
                                        </p:tgtEl>
                                        <p:attrNameLst>
                                          <p:attrName>ppt_y</p:attrName>
                                        </p:attrNameLst>
                                      </p:cBhvr>
                                      <p:tavLst>
                                        <p:tav tm="0">
                                          <p:val>
                                            <p:strVal val="1+#ppt_h/2"/>
                                          </p:val>
                                        </p:tav>
                                        <p:tav tm="100000">
                                          <p:val>
                                            <p:strVal val="#ppt_y"/>
                                          </p:val>
                                        </p:tav>
                                      </p:tavLst>
                                    </p:anim>
                                  </p:childTnLst>
                                </p:cTn>
                              </p:par>
                            </p:childTnLst>
                          </p:cTn>
                        </p:par>
                        <p:par>
                          <p:cTn id="311" fill="hold">
                            <p:stCondLst>
                              <p:cond delay="30000"/>
                            </p:stCondLst>
                            <p:childTnLst>
                              <p:par>
                                <p:cTn id="312" presetID="2" presetClass="entr" presetSubtype="4" fill="hold" grpId="0" nodeType="afterEffect">
                                  <p:stCondLst>
                                    <p:cond delay="0"/>
                                  </p:stCondLst>
                                  <p:childTnLst>
                                    <p:set>
                                      <p:cBhvr>
                                        <p:cTn id="313" dur="1" fill="hold">
                                          <p:stCondLst>
                                            <p:cond delay="0"/>
                                          </p:stCondLst>
                                        </p:cTn>
                                        <p:tgtEl>
                                          <p:spTgt spid="106"/>
                                        </p:tgtEl>
                                        <p:attrNameLst>
                                          <p:attrName>style.visibility</p:attrName>
                                        </p:attrNameLst>
                                      </p:cBhvr>
                                      <p:to>
                                        <p:strVal val="visible"/>
                                      </p:to>
                                    </p:set>
                                    <p:anim calcmode="lin" valueType="num">
                                      <p:cBhvr additive="base">
                                        <p:cTn id="314" dur="250" fill="hold"/>
                                        <p:tgtEl>
                                          <p:spTgt spid="106"/>
                                        </p:tgtEl>
                                        <p:attrNameLst>
                                          <p:attrName>ppt_x</p:attrName>
                                        </p:attrNameLst>
                                      </p:cBhvr>
                                      <p:tavLst>
                                        <p:tav tm="0">
                                          <p:val>
                                            <p:strVal val="#ppt_x"/>
                                          </p:val>
                                        </p:tav>
                                        <p:tav tm="100000">
                                          <p:val>
                                            <p:strVal val="#ppt_x"/>
                                          </p:val>
                                        </p:tav>
                                      </p:tavLst>
                                    </p:anim>
                                    <p:anim calcmode="lin" valueType="num">
                                      <p:cBhvr additive="base">
                                        <p:cTn id="315" dur="250" fill="hold"/>
                                        <p:tgtEl>
                                          <p:spTgt spid="106"/>
                                        </p:tgtEl>
                                        <p:attrNameLst>
                                          <p:attrName>ppt_y</p:attrName>
                                        </p:attrNameLst>
                                      </p:cBhvr>
                                      <p:tavLst>
                                        <p:tav tm="0">
                                          <p:val>
                                            <p:strVal val="1+#ppt_h/2"/>
                                          </p:val>
                                        </p:tav>
                                        <p:tav tm="100000">
                                          <p:val>
                                            <p:strVal val="#ppt_y"/>
                                          </p:val>
                                        </p:tav>
                                      </p:tavLst>
                                    </p:anim>
                                  </p:childTnLst>
                                </p:cTn>
                              </p:par>
                            </p:childTnLst>
                          </p:cTn>
                        </p:par>
                        <p:par>
                          <p:cTn id="316" fill="hold">
                            <p:stCondLst>
                              <p:cond delay="30500"/>
                            </p:stCondLst>
                            <p:childTnLst>
                              <p:par>
                                <p:cTn id="317" presetID="2" presetClass="entr" presetSubtype="4" fill="hold" grpId="0" nodeType="afterEffect">
                                  <p:stCondLst>
                                    <p:cond delay="0"/>
                                  </p:stCondLst>
                                  <p:childTnLst>
                                    <p:set>
                                      <p:cBhvr>
                                        <p:cTn id="318" dur="1" fill="hold">
                                          <p:stCondLst>
                                            <p:cond delay="0"/>
                                          </p:stCondLst>
                                        </p:cTn>
                                        <p:tgtEl>
                                          <p:spTgt spid="113"/>
                                        </p:tgtEl>
                                        <p:attrNameLst>
                                          <p:attrName>style.visibility</p:attrName>
                                        </p:attrNameLst>
                                      </p:cBhvr>
                                      <p:to>
                                        <p:strVal val="visible"/>
                                      </p:to>
                                    </p:set>
                                    <p:anim calcmode="lin" valueType="num">
                                      <p:cBhvr additive="base">
                                        <p:cTn id="319" dur="250" fill="hold"/>
                                        <p:tgtEl>
                                          <p:spTgt spid="113"/>
                                        </p:tgtEl>
                                        <p:attrNameLst>
                                          <p:attrName>ppt_x</p:attrName>
                                        </p:attrNameLst>
                                      </p:cBhvr>
                                      <p:tavLst>
                                        <p:tav tm="0">
                                          <p:val>
                                            <p:strVal val="#ppt_x"/>
                                          </p:val>
                                        </p:tav>
                                        <p:tav tm="100000">
                                          <p:val>
                                            <p:strVal val="#ppt_x"/>
                                          </p:val>
                                        </p:tav>
                                      </p:tavLst>
                                    </p:anim>
                                    <p:anim calcmode="lin" valueType="num">
                                      <p:cBhvr additive="base">
                                        <p:cTn id="320" dur="250" fill="hold"/>
                                        <p:tgtEl>
                                          <p:spTgt spid="113"/>
                                        </p:tgtEl>
                                        <p:attrNameLst>
                                          <p:attrName>ppt_y</p:attrName>
                                        </p:attrNameLst>
                                      </p:cBhvr>
                                      <p:tavLst>
                                        <p:tav tm="0">
                                          <p:val>
                                            <p:strVal val="1+#ppt_h/2"/>
                                          </p:val>
                                        </p:tav>
                                        <p:tav tm="100000">
                                          <p:val>
                                            <p:strVal val="#ppt_y"/>
                                          </p:val>
                                        </p:tav>
                                      </p:tavLst>
                                    </p:anim>
                                  </p:childTnLst>
                                </p:cTn>
                              </p:par>
                            </p:childTnLst>
                          </p:cTn>
                        </p:par>
                        <p:par>
                          <p:cTn id="321" fill="hold">
                            <p:stCondLst>
                              <p:cond delay="31000"/>
                            </p:stCondLst>
                            <p:childTnLst>
                              <p:par>
                                <p:cTn id="322" presetID="2" presetClass="entr" presetSubtype="4" fill="hold" grpId="0" nodeType="afterEffect">
                                  <p:stCondLst>
                                    <p:cond delay="0"/>
                                  </p:stCondLst>
                                  <p:childTnLst>
                                    <p:set>
                                      <p:cBhvr>
                                        <p:cTn id="323" dur="1" fill="hold">
                                          <p:stCondLst>
                                            <p:cond delay="0"/>
                                          </p:stCondLst>
                                        </p:cTn>
                                        <p:tgtEl>
                                          <p:spTgt spid="107"/>
                                        </p:tgtEl>
                                        <p:attrNameLst>
                                          <p:attrName>style.visibility</p:attrName>
                                        </p:attrNameLst>
                                      </p:cBhvr>
                                      <p:to>
                                        <p:strVal val="visible"/>
                                      </p:to>
                                    </p:set>
                                    <p:anim calcmode="lin" valueType="num">
                                      <p:cBhvr additive="base">
                                        <p:cTn id="324" dur="250" fill="hold"/>
                                        <p:tgtEl>
                                          <p:spTgt spid="107"/>
                                        </p:tgtEl>
                                        <p:attrNameLst>
                                          <p:attrName>ppt_x</p:attrName>
                                        </p:attrNameLst>
                                      </p:cBhvr>
                                      <p:tavLst>
                                        <p:tav tm="0">
                                          <p:val>
                                            <p:strVal val="#ppt_x"/>
                                          </p:val>
                                        </p:tav>
                                        <p:tav tm="100000">
                                          <p:val>
                                            <p:strVal val="#ppt_x"/>
                                          </p:val>
                                        </p:tav>
                                      </p:tavLst>
                                    </p:anim>
                                    <p:anim calcmode="lin" valueType="num">
                                      <p:cBhvr additive="base">
                                        <p:cTn id="325" dur="250" fill="hold"/>
                                        <p:tgtEl>
                                          <p:spTgt spid="107"/>
                                        </p:tgtEl>
                                        <p:attrNameLst>
                                          <p:attrName>ppt_y</p:attrName>
                                        </p:attrNameLst>
                                      </p:cBhvr>
                                      <p:tavLst>
                                        <p:tav tm="0">
                                          <p:val>
                                            <p:strVal val="1+#ppt_h/2"/>
                                          </p:val>
                                        </p:tav>
                                        <p:tav tm="100000">
                                          <p:val>
                                            <p:strVal val="#ppt_y"/>
                                          </p:val>
                                        </p:tav>
                                      </p:tavLst>
                                    </p:anim>
                                  </p:childTnLst>
                                </p:cTn>
                              </p:par>
                            </p:childTnLst>
                          </p:cTn>
                        </p:par>
                        <p:par>
                          <p:cTn id="326" fill="hold">
                            <p:stCondLst>
                              <p:cond delay="31500"/>
                            </p:stCondLst>
                            <p:childTnLst>
                              <p:par>
                                <p:cTn id="327" presetID="2" presetClass="entr" presetSubtype="4" fill="hold" grpId="0" nodeType="afterEffect">
                                  <p:stCondLst>
                                    <p:cond delay="0"/>
                                  </p:stCondLst>
                                  <p:childTnLst>
                                    <p:set>
                                      <p:cBhvr>
                                        <p:cTn id="328" dur="1" fill="hold">
                                          <p:stCondLst>
                                            <p:cond delay="0"/>
                                          </p:stCondLst>
                                        </p:cTn>
                                        <p:tgtEl>
                                          <p:spTgt spid="109"/>
                                        </p:tgtEl>
                                        <p:attrNameLst>
                                          <p:attrName>style.visibility</p:attrName>
                                        </p:attrNameLst>
                                      </p:cBhvr>
                                      <p:to>
                                        <p:strVal val="visible"/>
                                      </p:to>
                                    </p:set>
                                    <p:anim calcmode="lin" valueType="num">
                                      <p:cBhvr additive="base">
                                        <p:cTn id="329" dur="250" fill="hold"/>
                                        <p:tgtEl>
                                          <p:spTgt spid="109"/>
                                        </p:tgtEl>
                                        <p:attrNameLst>
                                          <p:attrName>ppt_x</p:attrName>
                                        </p:attrNameLst>
                                      </p:cBhvr>
                                      <p:tavLst>
                                        <p:tav tm="0">
                                          <p:val>
                                            <p:strVal val="#ppt_x"/>
                                          </p:val>
                                        </p:tav>
                                        <p:tav tm="100000">
                                          <p:val>
                                            <p:strVal val="#ppt_x"/>
                                          </p:val>
                                        </p:tav>
                                      </p:tavLst>
                                    </p:anim>
                                    <p:anim calcmode="lin" valueType="num">
                                      <p:cBhvr additive="base">
                                        <p:cTn id="330" dur="25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7" grpId="0" animBg="1"/>
      <p:bldP spid="8" grpId="0" animBg="1"/>
      <p:bldP spid="10" grpId="0" animBg="1"/>
      <p:bldP spid="11" grpId="0" animBg="1"/>
      <p:bldP spid="1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88" grpId="0" animBg="1"/>
      <p:bldP spid="89" grpId="0" animBg="1"/>
      <p:bldP spid="97" grpId="0" animBg="1"/>
      <p:bldP spid="98" grpId="0" animBg="1"/>
      <p:bldP spid="14340" grpId="0" animBg="1"/>
      <p:bldP spid="103" grpId="0" animBg="1"/>
      <p:bldP spid="104" grpId="0" animBg="1"/>
      <p:bldP spid="105" grpId="0" animBg="1"/>
      <p:bldP spid="106" grpId="0" animBg="1"/>
      <p:bldP spid="107" grpId="0" animBg="1"/>
      <p:bldP spid="108" grpId="0"/>
      <p:bldP spid="109" grpId="0"/>
      <p:bldP spid="110" grpId="0"/>
      <p:bldP spid="111" grpId="0"/>
      <p:bldP spid="112" grpId="0"/>
      <p:bldP spid="113"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Asset Reform</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10" name="Freeform 5"/>
          <p:cNvSpPr/>
          <p:nvPr/>
        </p:nvSpPr>
        <p:spPr bwMode="auto">
          <a:xfrm>
            <a:off x="519112"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 name="Group 3"/>
          <p:cNvGrpSpPr/>
          <p:nvPr/>
        </p:nvGrpSpPr>
        <p:grpSpPr>
          <a:xfrm>
            <a:off x="646112" y="2116138"/>
            <a:ext cx="293688" cy="2216150"/>
            <a:chOff x="646112" y="2116138"/>
            <a:chExt cx="293688" cy="2216150"/>
          </a:xfrm>
        </p:grpSpPr>
        <p:sp>
          <p:nvSpPr>
            <p:cNvPr id="11" name="Oval 6"/>
            <p:cNvSpPr>
              <a:spLocks noChangeArrowheads="1"/>
            </p:cNvSpPr>
            <p:nvPr/>
          </p:nvSpPr>
          <p:spPr bwMode="auto">
            <a:xfrm>
              <a:off x="646112"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12" name="Rectangle 7"/>
            <p:cNvSpPr>
              <a:spLocks noChangeArrowheads="1"/>
            </p:cNvSpPr>
            <p:nvPr/>
          </p:nvSpPr>
          <p:spPr bwMode="auto">
            <a:xfrm>
              <a:off x="742664" y="2116138"/>
              <a:ext cx="100584" cy="19923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13" name="Freeform 28"/>
          <p:cNvSpPr/>
          <p:nvPr/>
        </p:nvSpPr>
        <p:spPr bwMode="auto">
          <a:xfrm rot="5400000">
            <a:off x="1120687"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Text Box 7"/>
          <p:cNvSpPr txBox="1">
            <a:spLocks noChangeArrowheads="1"/>
          </p:cNvSpPr>
          <p:nvPr/>
        </p:nvSpPr>
        <p:spPr bwMode="auto">
          <a:xfrm>
            <a:off x="1217376"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83%</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16" name="Text Box 7"/>
          <p:cNvSpPr txBox="1">
            <a:spLocks noChangeArrowheads="1"/>
          </p:cNvSpPr>
          <p:nvPr/>
        </p:nvSpPr>
        <p:spPr bwMode="auto">
          <a:xfrm>
            <a:off x="580076"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2012</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17" name="Freeform 5"/>
          <p:cNvSpPr/>
          <p:nvPr/>
        </p:nvSpPr>
        <p:spPr bwMode="auto">
          <a:xfrm>
            <a:off x="1828800"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5" name="Group 4"/>
          <p:cNvGrpSpPr/>
          <p:nvPr/>
        </p:nvGrpSpPr>
        <p:grpSpPr>
          <a:xfrm>
            <a:off x="1955800" y="2725738"/>
            <a:ext cx="293688" cy="1606550"/>
            <a:chOff x="1955800" y="2725738"/>
            <a:chExt cx="293688" cy="1606550"/>
          </a:xfrm>
        </p:grpSpPr>
        <p:sp>
          <p:nvSpPr>
            <p:cNvPr id="18" name="Oval 6"/>
            <p:cNvSpPr>
              <a:spLocks noChangeArrowheads="1"/>
            </p:cNvSpPr>
            <p:nvPr/>
          </p:nvSpPr>
          <p:spPr bwMode="auto">
            <a:xfrm>
              <a:off x="1955800"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19" name="Rectangle 7"/>
            <p:cNvSpPr>
              <a:spLocks noChangeArrowheads="1"/>
            </p:cNvSpPr>
            <p:nvPr/>
          </p:nvSpPr>
          <p:spPr bwMode="auto">
            <a:xfrm>
              <a:off x="2052352" y="2725738"/>
              <a:ext cx="100584" cy="13827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20" name="Freeform 28"/>
          <p:cNvSpPr/>
          <p:nvPr/>
        </p:nvSpPr>
        <p:spPr bwMode="auto">
          <a:xfrm rot="5400000">
            <a:off x="2430375"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1" name="Text Box 7"/>
          <p:cNvSpPr txBox="1">
            <a:spLocks noChangeArrowheads="1"/>
          </p:cNvSpPr>
          <p:nvPr/>
        </p:nvSpPr>
        <p:spPr bwMode="auto">
          <a:xfrm>
            <a:off x="2527064"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50%</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22" name="Text Box 7"/>
          <p:cNvSpPr txBox="1">
            <a:spLocks noChangeArrowheads="1"/>
          </p:cNvSpPr>
          <p:nvPr/>
        </p:nvSpPr>
        <p:spPr bwMode="auto">
          <a:xfrm>
            <a:off x="1889764"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2013</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25" name="Freeform 5"/>
          <p:cNvSpPr/>
          <p:nvPr/>
        </p:nvSpPr>
        <p:spPr bwMode="auto">
          <a:xfrm>
            <a:off x="3186112"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 name="Group 5"/>
          <p:cNvGrpSpPr/>
          <p:nvPr/>
        </p:nvGrpSpPr>
        <p:grpSpPr>
          <a:xfrm>
            <a:off x="3313112" y="3231686"/>
            <a:ext cx="293688" cy="1100602"/>
            <a:chOff x="3313112" y="3231686"/>
            <a:chExt cx="293688" cy="1100602"/>
          </a:xfrm>
        </p:grpSpPr>
        <p:sp>
          <p:nvSpPr>
            <p:cNvPr id="26" name="Oval 6"/>
            <p:cNvSpPr>
              <a:spLocks noChangeArrowheads="1"/>
            </p:cNvSpPr>
            <p:nvPr/>
          </p:nvSpPr>
          <p:spPr bwMode="auto">
            <a:xfrm>
              <a:off x="3313112"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27" name="Rectangle 7"/>
            <p:cNvSpPr>
              <a:spLocks noChangeArrowheads="1"/>
            </p:cNvSpPr>
            <p:nvPr/>
          </p:nvSpPr>
          <p:spPr bwMode="auto">
            <a:xfrm>
              <a:off x="3409664" y="3231686"/>
              <a:ext cx="100584" cy="876764"/>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28" name="Freeform 28"/>
          <p:cNvSpPr/>
          <p:nvPr/>
        </p:nvSpPr>
        <p:spPr bwMode="auto">
          <a:xfrm rot="5400000">
            <a:off x="3787687"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Text Box 7"/>
          <p:cNvSpPr txBox="1">
            <a:spLocks noChangeArrowheads="1"/>
          </p:cNvSpPr>
          <p:nvPr/>
        </p:nvSpPr>
        <p:spPr bwMode="auto">
          <a:xfrm>
            <a:off x="3884376"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35%</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30" name="Text Box 7"/>
          <p:cNvSpPr txBox="1">
            <a:spLocks noChangeArrowheads="1"/>
          </p:cNvSpPr>
          <p:nvPr/>
        </p:nvSpPr>
        <p:spPr bwMode="auto">
          <a:xfrm>
            <a:off x="3247076"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2014</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32" name="Freeform 5"/>
          <p:cNvSpPr/>
          <p:nvPr/>
        </p:nvSpPr>
        <p:spPr bwMode="auto">
          <a:xfrm>
            <a:off x="4572000"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7" name="Group 6"/>
          <p:cNvGrpSpPr/>
          <p:nvPr/>
        </p:nvGrpSpPr>
        <p:grpSpPr>
          <a:xfrm>
            <a:off x="4699000" y="1811338"/>
            <a:ext cx="293688" cy="2520950"/>
            <a:chOff x="4699000" y="1811338"/>
            <a:chExt cx="293688" cy="2520950"/>
          </a:xfrm>
        </p:grpSpPr>
        <p:sp>
          <p:nvSpPr>
            <p:cNvPr id="33" name="Oval 6"/>
            <p:cNvSpPr>
              <a:spLocks noChangeArrowheads="1"/>
            </p:cNvSpPr>
            <p:nvPr/>
          </p:nvSpPr>
          <p:spPr bwMode="auto">
            <a:xfrm>
              <a:off x="4699000"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34" name="Rectangle 7"/>
            <p:cNvSpPr>
              <a:spLocks noChangeArrowheads="1"/>
            </p:cNvSpPr>
            <p:nvPr/>
          </p:nvSpPr>
          <p:spPr bwMode="auto">
            <a:xfrm>
              <a:off x="4795552" y="1811338"/>
              <a:ext cx="100584" cy="22971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35" name="Freeform 28"/>
          <p:cNvSpPr/>
          <p:nvPr/>
        </p:nvSpPr>
        <p:spPr bwMode="auto">
          <a:xfrm rot="5400000">
            <a:off x="5173575"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6" name="Text Box 7"/>
          <p:cNvSpPr txBox="1">
            <a:spLocks noChangeArrowheads="1"/>
          </p:cNvSpPr>
          <p:nvPr/>
        </p:nvSpPr>
        <p:spPr bwMode="auto">
          <a:xfrm>
            <a:off x="5270264"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92%</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37" name="Text Box 7"/>
          <p:cNvSpPr txBox="1">
            <a:spLocks noChangeArrowheads="1"/>
          </p:cNvSpPr>
          <p:nvPr/>
        </p:nvSpPr>
        <p:spPr bwMode="auto">
          <a:xfrm>
            <a:off x="4632964"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2015</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38" name="Text Box 10"/>
          <p:cNvSpPr txBox="1">
            <a:spLocks noChangeArrowheads="1"/>
          </p:cNvSpPr>
          <p:nvPr/>
        </p:nvSpPr>
        <p:spPr bwMode="auto">
          <a:xfrm>
            <a:off x="6096000" y="2439710"/>
            <a:ext cx="2501973"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Company Insurance</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50" smtClean="0">
              <a:solidFill>
                <a:schemeClr val="bg1"/>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6096000" y="1504950"/>
            <a:ext cx="2501973"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200" i="1" smtClean="0">
              <a:solidFill>
                <a:schemeClr val="bg1"/>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6096000" y="3650462"/>
            <a:ext cx="2501973"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Redefinition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250" fill="hold"/>
                                        <p:tgtEl>
                                          <p:spTgt spid="10"/>
                                        </p:tgtEl>
                                        <p:attrNameLst>
                                          <p:attrName>ppt_x</p:attrName>
                                        </p:attrNameLst>
                                      </p:cBhvr>
                                      <p:tavLst>
                                        <p:tav tm="0">
                                          <p:val>
                                            <p:strVal val="#ppt_x"/>
                                          </p:val>
                                        </p:tav>
                                        <p:tav tm="100000">
                                          <p:val>
                                            <p:strVal val="#ppt_x"/>
                                          </p:val>
                                        </p:tav>
                                      </p:tavLst>
                                    </p:anim>
                                    <p:anim calcmode="lin" valueType="num">
                                      <p:cBhvr additive="base">
                                        <p:cTn id="42" dur="250" fill="hold"/>
                                        <p:tgtEl>
                                          <p:spTgt spid="10"/>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4"/>
                                        </p:tgtEl>
                                        <p:attrNameLst>
                                          <p:attrName>style.visibility</p:attrName>
                                        </p:attrNameLst>
                                      </p:cBhvr>
                                      <p:to>
                                        <p:strVal val="visible"/>
                                      </p:to>
                                    </p:set>
                                    <p:anim calcmode="lin" valueType="num">
                                      <p:cBhvr additive="base">
                                        <p:cTn id="46" dur="250" fill="hold"/>
                                        <p:tgtEl>
                                          <p:spTgt spid="4"/>
                                        </p:tgtEl>
                                        <p:attrNameLst>
                                          <p:attrName>ppt_x</p:attrName>
                                        </p:attrNameLst>
                                      </p:cBhvr>
                                      <p:tavLst>
                                        <p:tav tm="0">
                                          <p:val>
                                            <p:strVal val="#ppt_x"/>
                                          </p:val>
                                        </p:tav>
                                        <p:tav tm="100000">
                                          <p:val>
                                            <p:strVal val="#ppt_x"/>
                                          </p:val>
                                        </p:tav>
                                      </p:tavLst>
                                    </p:anim>
                                    <p:anim calcmode="lin" valueType="num">
                                      <p:cBhvr additive="base">
                                        <p:cTn id="47" dur="250" fill="hold"/>
                                        <p:tgtEl>
                                          <p:spTgt spid="4"/>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250" fill="hold"/>
                                        <p:tgtEl>
                                          <p:spTgt spid="16"/>
                                        </p:tgtEl>
                                        <p:attrNameLst>
                                          <p:attrName>ppt_x</p:attrName>
                                        </p:attrNameLst>
                                      </p:cBhvr>
                                      <p:tavLst>
                                        <p:tav tm="0">
                                          <p:val>
                                            <p:strVal val="#ppt_x"/>
                                          </p:val>
                                        </p:tav>
                                        <p:tav tm="100000">
                                          <p:val>
                                            <p:strVal val="#ppt_x"/>
                                          </p:val>
                                        </p:tav>
                                      </p:tavLst>
                                    </p:anim>
                                    <p:anim calcmode="lin" valueType="num">
                                      <p:cBhvr additive="base">
                                        <p:cTn id="52" dur="250" fill="hold"/>
                                        <p:tgtEl>
                                          <p:spTgt spid="16"/>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250" fill="hold"/>
                                        <p:tgtEl>
                                          <p:spTgt spid="13"/>
                                        </p:tgtEl>
                                        <p:attrNameLst>
                                          <p:attrName>ppt_x</p:attrName>
                                        </p:attrNameLst>
                                      </p:cBhvr>
                                      <p:tavLst>
                                        <p:tav tm="0">
                                          <p:val>
                                            <p:strVal val="#ppt_x"/>
                                          </p:val>
                                        </p:tav>
                                        <p:tav tm="100000">
                                          <p:val>
                                            <p:strVal val="#ppt_x"/>
                                          </p:val>
                                        </p:tav>
                                      </p:tavLst>
                                    </p:anim>
                                    <p:anim calcmode="lin" valueType="num">
                                      <p:cBhvr additive="base">
                                        <p:cTn id="57" dur="25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250" fill="hold"/>
                                        <p:tgtEl>
                                          <p:spTgt spid="14"/>
                                        </p:tgtEl>
                                        <p:attrNameLst>
                                          <p:attrName>ppt_x</p:attrName>
                                        </p:attrNameLst>
                                      </p:cBhvr>
                                      <p:tavLst>
                                        <p:tav tm="0">
                                          <p:val>
                                            <p:strVal val="#ppt_x"/>
                                          </p:val>
                                        </p:tav>
                                        <p:tav tm="100000">
                                          <p:val>
                                            <p:strVal val="#ppt_x"/>
                                          </p:val>
                                        </p:tav>
                                      </p:tavLst>
                                    </p:anim>
                                    <p:anim calcmode="lin" valueType="num">
                                      <p:cBhvr additive="base">
                                        <p:cTn id="62" dur="25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 calcmode="lin" valueType="num">
                                      <p:cBhvr additive="base">
                                        <p:cTn id="66" dur="250" fill="hold"/>
                                        <p:tgtEl>
                                          <p:spTgt spid="17"/>
                                        </p:tgtEl>
                                        <p:attrNameLst>
                                          <p:attrName>ppt_x</p:attrName>
                                        </p:attrNameLst>
                                      </p:cBhvr>
                                      <p:tavLst>
                                        <p:tav tm="0">
                                          <p:val>
                                            <p:strVal val="#ppt_x"/>
                                          </p:val>
                                        </p:tav>
                                        <p:tav tm="100000">
                                          <p:val>
                                            <p:strVal val="#ppt_x"/>
                                          </p:val>
                                        </p:tav>
                                      </p:tavLst>
                                    </p:anim>
                                    <p:anim calcmode="lin" valueType="num">
                                      <p:cBhvr additive="base">
                                        <p:cTn id="67" dur="250" fill="hold"/>
                                        <p:tgtEl>
                                          <p:spTgt spid="17"/>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250" fill="hold"/>
                                        <p:tgtEl>
                                          <p:spTgt spid="5"/>
                                        </p:tgtEl>
                                        <p:attrNameLst>
                                          <p:attrName>ppt_x</p:attrName>
                                        </p:attrNameLst>
                                      </p:cBhvr>
                                      <p:tavLst>
                                        <p:tav tm="0">
                                          <p:val>
                                            <p:strVal val="#ppt_x"/>
                                          </p:val>
                                        </p:tav>
                                        <p:tav tm="100000">
                                          <p:val>
                                            <p:strVal val="#ppt_x"/>
                                          </p:val>
                                        </p:tav>
                                      </p:tavLst>
                                    </p:anim>
                                    <p:anim calcmode="lin" valueType="num">
                                      <p:cBhvr additive="base">
                                        <p:cTn id="72" dur="250" fill="hold"/>
                                        <p:tgtEl>
                                          <p:spTgt spid="5"/>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250" fill="hold"/>
                                        <p:tgtEl>
                                          <p:spTgt spid="22"/>
                                        </p:tgtEl>
                                        <p:attrNameLst>
                                          <p:attrName>ppt_x</p:attrName>
                                        </p:attrNameLst>
                                      </p:cBhvr>
                                      <p:tavLst>
                                        <p:tav tm="0">
                                          <p:val>
                                            <p:strVal val="#ppt_x"/>
                                          </p:val>
                                        </p:tav>
                                        <p:tav tm="100000">
                                          <p:val>
                                            <p:strVal val="#ppt_x"/>
                                          </p:val>
                                        </p:tav>
                                      </p:tavLst>
                                    </p:anim>
                                    <p:anim calcmode="lin" valueType="num">
                                      <p:cBhvr additive="base">
                                        <p:cTn id="77" dur="250" fill="hold"/>
                                        <p:tgtEl>
                                          <p:spTgt spid="22"/>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250" fill="hold"/>
                                        <p:tgtEl>
                                          <p:spTgt spid="20"/>
                                        </p:tgtEl>
                                        <p:attrNameLst>
                                          <p:attrName>ppt_x</p:attrName>
                                        </p:attrNameLst>
                                      </p:cBhvr>
                                      <p:tavLst>
                                        <p:tav tm="0">
                                          <p:val>
                                            <p:strVal val="#ppt_x"/>
                                          </p:val>
                                        </p:tav>
                                        <p:tav tm="100000">
                                          <p:val>
                                            <p:strVal val="#ppt_x"/>
                                          </p:val>
                                        </p:tav>
                                      </p:tavLst>
                                    </p:anim>
                                    <p:anim calcmode="lin" valueType="num">
                                      <p:cBhvr additive="base">
                                        <p:cTn id="82" dur="250" fill="hold"/>
                                        <p:tgtEl>
                                          <p:spTgt spid="20"/>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additive="base">
                                        <p:cTn id="86" dur="250" fill="hold"/>
                                        <p:tgtEl>
                                          <p:spTgt spid="21"/>
                                        </p:tgtEl>
                                        <p:attrNameLst>
                                          <p:attrName>ppt_x</p:attrName>
                                        </p:attrNameLst>
                                      </p:cBhvr>
                                      <p:tavLst>
                                        <p:tav tm="0">
                                          <p:val>
                                            <p:strVal val="#ppt_x"/>
                                          </p:val>
                                        </p:tav>
                                        <p:tav tm="100000">
                                          <p:val>
                                            <p:strVal val="#ppt_x"/>
                                          </p:val>
                                        </p:tav>
                                      </p:tavLst>
                                    </p:anim>
                                    <p:anim calcmode="lin" valueType="num">
                                      <p:cBhvr additive="base">
                                        <p:cTn id="87" dur="250" fill="hold"/>
                                        <p:tgtEl>
                                          <p:spTgt spid="2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25"/>
                                        </p:tgtEl>
                                        <p:attrNameLst>
                                          <p:attrName>style.visibility</p:attrName>
                                        </p:attrNameLst>
                                      </p:cBhvr>
                                      <p:to>
                                        <p:strVal val="visible"/>
                                      </p:to>
                                    </p:set>
                                    <p:anim calcmode="lin" valueType="num">
                                      <p:cBhvr additive="base">
                                        <p:cTn id="91" dur="250" fill="hold"/>
                                        <p:tgtEl>
                                          <p:spTgt spid="25"/>
                                        </p:tgtEl>
                                        <p:attrNameLst>
                                          <p:attrName>ppt_x</p:attrName>
                                        </p:attrNameLst>
                                      </p:cBhvr>
                                      <p:tavLst>
                                        <p:tav tm="0">
                                          <p:val>
                                            <p:strVal val="#ppt_x"/>
                                          </p:val>
                                        </p:tav>
                                        <p:tav tm="100000">
                                          <p:val>
                                            <p:strVal val="#ppt_x"/>
                                          </p:val>
                                        </p:tav>
                                      </p:tavLst>
                                    </p:anim>
                                    <p:anim calcmode="lin" valueType="num">
                                      <p:cBhvr additive="base">
                                        <p:cTn id="92" dur="250" fill="hold"/>
                                        <p:tgtEl>
                                          <p:spTgt spid="25"/>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nodeType="afterEffect">
                                  <p:stCondLst>
                                    <p:cond delay="0"/>
                                  </p:stCondLst>
                                  <p:childTnLst>
                                    <p:set>
                                      <p:cBhvr>
                                        <p:cTn id="95" dur="1" fill="hold">
                                          <p:stCondLst>
                                            <p:cond delay="0"/>
                                          </p:stCondLst>
                                        </p:cTn>
                                        <p:tgtEl>
                                          <p:spTgt spid="6"/>
                                        </p:tgtEl>
                                        <p:attrNameLst>
                                          <p:attrName>style.visibility</p:attrName>
                                        </p:attrNameLst>
                                      </p:cBhvr>
                                      <p:to>
                                        <p:strVal val="visible"/>
                                      </p:to>
                                    </p:set>
                                    <p:anim calcmode="lin" valueType="num">
                                      <p:cBhvr additive="base">
                                        <p:cTn id="96" dur="250" fill="hold"/>
                                        <p:tgtEl>
                                          <p:spTgt spid="6"/>
                                        </p:tgtEl>
                                        <p:attrNameLst>
                                          <p:attrName>ppt_x</p:attrName>
                                        </p:attrNameLst>
                                      </p:cBhvr>
                                      <p:tavLst>
                                        <p:tav tm="0">
                                          <p:val>
                                            <p:strVal val="#ppt_x"/>
                                          </p:val>
                                        </p:tav>
                                        <p:tav tm="100000">
                                          <p:val>
                                            <p:strVal val="#ppt_x"/>
                                          </p:val>
                                        </p:tav>
                                      </p:tavLst>
                                    </p:anim>
                                    <p:anim calcmode="lin" valueType="num">
                                      <p:cBhvr additive="base">
                                        <p:cTn id="97" dur="250" fill="hold"/>
                                        <p:tgtEl>
                                          <p:spTgt spid="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30"/>
                                        </p:tgtEl>
                                        <p:attrNameLst>
                                          <p:attrName>style.visibility</p:attrName>
                                        </p:attrNameLst>
                                      </p:cBhvr>
                                      <p:to>
                                        <p:strVal val="visible"/>
                                      </p:to>
                                    </p:set>
                                    <p:anim calcmode="lin" valueType="num">
                                      <p:cBhvr additive="base">
                                        <p:cTn id="101" dur="250" fill="hold"/>
                                        <p:tgtEl>
                                          <p:spTgt spid="30"/>
                                        </p:tgtEl>
                                        <p:attrNameLst>
                                          <p:attrName>ppt_x</p:attrName>
                                        </p:attrNameLst>
                                      </p:cBhvr>
                                      <p:tavLst>
                                        <p:tav tm="0">
                                          <p:val>
                                            <p:strVal val="#ppt_x"/>
                                          </p:val>
                                        </p:tav>
                                        <p:tav tm="100000">
                                          <p:val>
                                            <p:strVal val="#ppt_x"/>
                                          </p:val>
                                        </p:tav>
                                      </p:tavLst>
                                    </p:anim>
                                    <p:anim calcmode="lin" valueType="num">
                                      <p:cBhvr additive="base">
                                        <p:cTn id="102" dur="250" fill="hold"/>
                                        <p:tgtEl>
                                          <p:spTgt spid="30"/>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28"/>
                                        </p:tgtEl>
                                        <p:attrNameLst>
                                          <p:attrName>style.visibility</p:attrName>
                                        </p:attrNameLst>
                                      </p:cBhvr>
                                      <p:to>
                                        <p:strVal val="visible"/>
                                      </p:to>
                                    </p:set>
                                    <p:anim calcmode="lin" valueType="num">
                                      <p:cBhvr additive="base">
                                        <p:cTn id="106" dur="250" fill="hold"/>
                                        <p:tgtEl>
                                          <p:spTgt spid="28"/>
                                        </p:tgtEl>
                                        <p:attrNameLst>
                                          <p:attrName>ppt_x</p:attrName>
                                        </p:attrNameLst>
                                      </p:cBhvr>
                                      <p:tavLst>
                                        <p:tav tm="0">
                                          <p:val>
                                            <p:strVal val="#ppt_x"/>
                                          </p:val>
                                        </p:tav>
                                        <p:tav tm="100000">
                                          <p:val>
                                            <p:strVal val="#ppt_x"/>
                                          </p:val>
                                        </p:tav>
                                      </p:tavLst>
                                    </p:anim>
                                    <p:anim calcmode="lin" valueType="num">
                                      <p:cBhvr additive="base">
                                        <p:cTn id="107" dur="250" fill="hold"/>
                                        <p:tgtEl>
                                          <p:spTgt spid="28"/>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9"/>
                                        </p:tgtEl>
                                        <p:attrNameLst>
                                          <p:attrName>style.visibility</p:attrName>
                                        </p:attrNameLst>
                                      </p:cBhvr>
                                      <p:to>
                                        <p:strVal val="visible"/>
                                      </p:to>
                                    </p:set>
                                    <p:anim calcmode="lin" valueType="num">
                                      <p:cBhvr additive="base">
                                        <p:cTn id="111" dur="250" fill="hold"/>
                                        <p:tgtEl>
                                          <p:spTgt spid="29"/>
                                        </p:tgtEl>
                                        <p:attrNameLst>
                                          <p:attrName>ppt_x</p:attrName>
                                        </p:attrNameLst>
                                      </p:cBhvr>
                                      <p:tavLst>
                                        <p:tav tm="0">
                                          <p:val>
                                            <p:strVal val="#ppt_x"/>
                                          </p:val>
                                        </p:tav>
                                        <p:tav tm="100000">
                                          <p:val>
                                            <p:strVal val="#ppt_x"/>
                                          </p:val>
                                        </p:tav>
                                      </p:tavLst>
                                    </p:anim>
                                    <p:anim calcmode="lin" valueType="num">
                                      <p:cBhvr additive="base">
                                        <p:cTn id="112" dur="250" fill="hold"/>
                                        <p:tgtEl>
                                          <p:spTgt spid="29"/>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additive="base">
                                        <p:cTn id="116" dur="250" fill="hold"/>
                                        <p:tgtEl>
                                          <p:spTgt spid="32"/>
                                        </p:tgtEl>
                                        <p:attrNameLst>
                                          <p:attrName>ppt_x</p:attrName>
                                        </p:attrNameLst>
                                      </p:cBhvr>
                                      <p:tavLst>
                                        <p:tav tm="0">
                                          <p:val>
                                            <p:strVal val="#ppt_x"/>
                                          </p:val>
                                        </p:tav>
                                        <p:tav tm="100000">
                                          <p:val>
                                            <p:strVal val="#ppt_x"/>
                                          </p:val>
                                        </p:tav>
                                      </p:tavLst>
                                    </p:anim>
                                    <p:anim calcmode="lin" valueType="num">
                                      <p:cBhvr additive="base">
                                        <p:cTn id="117" dur="250" fill="hold"/>
                                        <p:tgtEl>
                                          <p:spTgt spid="32"/>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nodeType="after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additive="base">
                                        <p:cTn id="121" dur="250" fill="hold"/>
                                        <p:tgtEl>
                                          <p:spTgt spid="7"/>
                                        </p:tgtEl>
                                        <p:attrNameLst>
                                          <p:attrName>ppt_x</p:attrName>
                                        </p:attrNameLst>
                                      </p:cBhvr>
                                      <p:tavLst>
                                        <p:tav tm="0">
                                          <p:val>
                                            <p:strVal val="#ppt_x"/>
                                          </p:val>
                                        </p:tav>
                                        <p:tav tm="100000">
                                          <p:val>
                                            <p:strVal val="#ppt_x"/>
                                          </p:val>
                                        </p:tav>
                                      </p:tavLst>
                                    </p:anim>
                                    <p:anim calcmode="lin" valueType="num">
                                      <p:cBhvr additive="base">
                                        <p:cTn id="122" dur="250" fill="hold"/>
                                        <p:tgtEl>
                                          <p:spTgt spid="7"/>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37"/>
                                        </p:tgtEl>
                                        <p:attrNameLst>
                                          <p:attrName>style.visibility</p:attrName>
                                        </p:attrNameLst>
                                      </p:cBhvr>
                                      <p:to>
                                        <p:strVal val="visible"/>
                                      </p:to>
                                    </p:set>
                                    <p:anim calcmode="lin" valueType="num">
                                      <p:cBhvr additive="base">
                                        <p:cTn id="126" dur="250" fill="hold"/>
                                        <p:tgtEl>
                                          <p:spTgt spid="37"/>
                                        </p:tgtEl>
                                        <p:attrNameLst>
                                          <p:attrName>ppt_x</p:attrName>
                                        </p:attrNameLst>
                                      </p:cBhvr>
                                      <p:tavLst>
                                        <p:tav tm="0">
                                          <p:val>
                                            <p:strVal val="#ppt_x"/>
                                          </p:val>
                                        </p:tav>
                                        <p:tav tm="100000">
                                          <p:val>
                                            <p:strVal val="#ppt_x"/>
                                          </p:val>
                                        </p:tav>
                                      </p:tavLst>
                                    </p:anim>
                                    <p:anim calcmode="lin" valueType="num">
                                      <p:cBhvr additive="base">
                                        <p:cTn id="127" dur="250" fill="hold"/>
                                        <p:tgtEl>
                                          <p:spTgt spid="37"/>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250" fill="hold"/>
                                        <p:tgtEl>
                                          <p:spTgt spid="35"/>
                                        </p:tgtEl>
                                        <p:attrNameLst>
                                          <p:attrName>ppt_x</p:attrName>
                                        </p:attrNameLst>
                                      </p:cBhvr>
                                      <p:tavLst>
                                        <p:tav tm="0">
                                          <p:val>
                                            <p:strVal val="#ppt_x"/>
                                          </p:val>
                                        </p:tav>
                                        <p:tav tm="100000">
                                          <p:val>
                                            <p:strVal val="#ppt_x"/>
                                          </p:val>
                                        </p:tav>
                                      </p:tavLst>
                                    </p:anim>
                                    <p:anim calcmode="lin" valueType="num">
                                      <p:cBhvr additive="base">
                                        <p:cTn id="132" dur="250" fill="hold"/>
                                        <p:tgtEl>
                                          <p:spTgt spid="35"/>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additive="base">
                                        <p:cTn id="136" dur="250" fill="hold"/>
                                        <p:tgtEl>
                                          <p:spTgt spid="36"/>
                                        </p:tgtEl>
                                        <p:attrNameLst>
                                          <p:attrName>ppt_x</p:attrName>
                                        </p:attrNameLst>
                                      </p:cBhvr>
                                      <p:tavLst>
                                        <p:tav tm="0">
                                          <p:val>
                                            <p:strVal val="#ppt_x"/>
                                          </p:val>
                                        </p:tav>
                                        <p:tav tm="100000">
                                          <p:val>
                                            <p:strVal val="#ppt_x"/>
                                          </p:val>
                                        </p:tav>
                                      </p:tavLst>
                                    </p:anim>
                                    <p:anim calcmode="lin" valueType="num">
                                      <p:cBhvr additive="base">
                                        <p:cTn id="137" dur="250" fill="hold"/>
                                        <p:tgtEl>
                                          <p:spTgt spid="36"/>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 calcmode="lin" valueType="num">
                                      <p:cBhvr additive="base">
                                        <p:cTn id="141" dur="250" fill="hold"/>
                                        <p:tgtEl>
                                          <p:spTgt spid="39"/>
                                        </p:tgtEl>
                                        <p:attrNameLst>
                                          <p:attrName>ppt_x</p:attrName>
                                        </p:attrNameLst>
                                      </p:cBhvr>
                                      <p:tavLst>
                                        <p:tav tm="0">
                                          <p:val>
                                            <p:strVal val="#ppt_x"/>
                                          </p:val>
                                        </p:tav>
                                        <p:tav tm="100000">
                                          <p:val>
                                            <p:strVal val="#ppt_x"/>
                                          </p:val>
                                        </p:tav>
                                      </p:tavLst>
                                    </p:anim>
                                    <p:anim calcmode="lin" valueType="num">
                                      <p:cBhvr additive="base">
                                        <p:cTn id="142" dur="250" fill="hold"/>
                                        <p:tgtEl>
                                          <p:spTgt spid="39"/>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38"/>
                                        </p:tgtEl>
                                        <p:attrNameLst>
                                          <p:attrName>style.visibility</p:attrName>
                                        </p:attrNameLst>
                                      </p:cBhvr>
                                      <p:to>
                                        <p:strVal val="visible"/>
                                      </p:to>
                                    </p:set>
                                    <p:anim calcmode="lin" valueType="num">
                                      <p:cBhvr additive="base">
                                        <p:cTn id="146" dur="250" fill="hold"/>
                                        <p:tgtEl>
                                          <p:spTgt spid="38"/>
                                        </p:tgtEl>
                                        <p:attrNameLst>
                                          <p:attrName>ppt_x</p:attrName>
                                        </p:attrNameLst>
                                      </p:cBhvr>
                                      <p:tavLst>
                                        <p:tav tm="0">
                                          <p:val>
                                            <p:strVal val="#ppt_x"/>
                                          </p:val>
                                        </p:tav>
                                        <p:tav tm="100000">
                                          <p:val>
                                            <p:strVal val="#ppt_x"/>
                                          </p:val>
                                        </p:tav>
                                      </p:tavLst>
                                    </p:anim>
                                    <p:anim calcmode="lin" valueType="num">
                                      <p:cBhvr additive="base">
                                        <p:cTn id="147" dur="250" fill="hold"/>
                                        <p:tgtEl>
                                          <p:spTgt spid="38"/>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grpId="0" nodeType="afterEffect">
                                  <p:stCondLst>
                                    <p:cond delay="0"/>
                                  </p:stCondLst>
                                  <p:childTnLst>
                                    <p:set>
                                      <p:cBhvr>
                                        <p:cTn id="150" dur="1" fill="hold">
                                          <p:stCondLst>
                                            <p:cond delay="0"/>
                                          </p:stCondLst>
                                        </p:cTn>
                                        <p:tgtEl>
                                          <p:spTgt spid="40"/>
                                        </p:tgtEl>
                                        <p:attrNameLst>
                                          <p:attrName>style.visibility</p:attrName>
                                        </p:attrNameLst>
                                      </p:cBhvr>
                                      <p:to>
                                        <p:strVal val="visible"/>
                                      </p:to>
                                    </p:set>
                                    <p:anim calcmode="lin" valueType="num">
                                      <p:cBhvr additive="base">
                                        <p:cTn id="151" dur="250" fill="hold"/>
                                        <p:tgtEl>
                                          <p:spTgt spid="40"/>
                                        </p:tgtEl>
                                        <p:attrNameLst>
                                          <p:attrName>ppt_x</p:attrName>
                                        </p:attrNameLst>
                                      </p:cBhvr>
                                      <p:tavLst>
                                        <p:tav tm="0">
                                          <p:val>
                                            <p:strVal val="#ppt_x"/>
                                          </p:val>
                                        </p:tav>
                                        <p:tav tm="100000">
                                          <p:val>
                                            <p:strVal val="#ppt_x"/>
                                          </p:val>
                                        </p:tav>
                                      </p:tavLst>
                                    </p:anim>
                                    <p:anim calcmode="lin" valueType="num">
                                      <p:cBhvr additive="base">
                                        <p:cTn id="152" dur="25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0" grpId="0" animBg="1"/>
      <p:bldP spid="13" grpId="0" animBg="1"/>
      <p:bldP spid="14" grpId="0"/>
      <p:bldP spid="16" grpId="0"/>
      <p:bldP spid="17" grpId="0" animBg="1"/>
      <p:bldP spid="20" grpId="0" animBg="1"/>
      <p:bldP spid="21" grpId="0"/>
      <p:bldP spid="22" grpId="0"/>
      <p:bldP spid="25" grpId="0" animBg="1"/>
      <p:bldP spid="28" grpId="0" animBg="1"/>
      <p:bldP spid="29" grpId="0"/>
      <p:bldP spid="30" grpId="0"/>
      <p:bldP spid="32" grpId="0" animBg="1"/>
      <p:bldP spid="35" grpId="0" animBg="1"/>
      <p:bldP spid="36" grpId="0"/>
      <p:bldP spid="37" grpId="0"/>
      <p:bldP spid="38" grpId="0"/>
      <p:bldP spid="39" grpId="0"/>
      <p:bldP spid="40"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Marketshare </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graphicFrame>
        <p:nvGraphicFramePr>
          <p:cNvPr id="4" name="Chart 3"/>
          <p:cNvGraphicFramePr/>
          <p:nvPr/>
        </p:nvGraphicFramePr>
        <p:xfrm>
          <a:off x="2594695" y="3003979"/>
          <a:ext cx="3962400" cy="2001090"/>
        </p:xfrm>
        <a:graphic>
          <a:graphicData uri="http://schemas.openxmlformats.org/drawingml/2006/chart">
            <c:chart xmlns:c="http://schemas.openxmlformats.org/drawingml/2006/chart" xmlns:r="http://schemas.openxmlformats.org/officeDocument/2006/relationships" r:id="rId1"/>
          </a:graphicData>
        </a:graphic>
      </p:graphicFrame>
      <p:sp>
        <p:nvSpPr>
          <p:cNvPr id="5" name="Rounded Rectangle 4"/>
          <p:cNvSpPr/>
          <p:nvPr/>
        </p:nvSpPr>
        <p:spPr>
          <a:xfrm>
            <a:off x="457200" y="3110014"/>
            <a:ext cx="1564985" cy="909536"/>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0"/>
          <p:cNvSpPr txBox="1">
            <a:spLocks noChangeArrowheads="1"/>
          </p:cNvSpPr>
          <p:nvPr/>
        </p:nvSpPr>
        <p:spPr bwMode="auto">
          <a:xfrm>
            <a:off x="498186" y="3051272"/>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Euro</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bg1"/>
              </a:solidFill>
              <a:latin typeface="Open Sans" pitchFamily="34" charset="0"/>
              <a:ea typeface="Open Sans" pitchFamily="34" charset="0"/>
              <a:cs typeface="Open Sans" pitchFamily="34" charset="0"/>
            </a:endParaRPr>
          </a:p>
        </p:txBody>
      </p:sp>
      <p:sp>
        <p:nvSpPr>
          <p:cNvPr id="7" name="Rounded Rectangle 6"/>
          <p:cNvSpPr/>
          <p:nvPr/>
        </p:nvSpPr>
        <p:spPr>
          <a:xfrm>
            <a:off x="457200" y="1885950"/>
            <a:ext cx="1564985" cy="909536"/>
          </a:xfrm>
          <a:prstGeom prst="roundRect">
            <a:avLst>
              <a:gd name="adj" fmla="val 5186"/>
            </a:avLst>
          </a:prstGeom>
          <a:noFill/>
          <a:ln w="9525">
            <a:solidFill>
              <a:srgbClr val="B9D5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Box 10"/>
          <p:cNvSpPr txBox="1">
            <a:spLocks noChangeArrowheads="1"/>
          </p:cNvSpPr>
          <p:nvPr/>
        </p:nvSpPr>
        <p:spPr bwMode="auto">
          <a:xfrm>
            <a:off x="498186" y="1827208"/>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Asia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bg1"/>
              </a:solidFill>
              <a:latin typeface="Open Sans" pitchFamily="34" charset="0"/>
              <a:ea typeface="Open Sans" pitchFamily="34" charset="0"/>
              <a:cs typeface="Open Sans" pitchFamily="34" charset="0"/>
            </a:endParaRPr>
          </a:p>
        </p:txBody>
      </p:sp>
      <p:sp>
        <p:nvSpPr>
          <p:cNvPr id="9" name="Rounded Rectangle 8"/>
          <p:cNvSpPr/>
          <p:nvPr/>
        </p:nvSpPr>
        <p:spPr>
          <a:xfrm>
            <a:off x="7045615" y="3168756"/>
            <a:ext cx="1564985" cy="909536"/>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7086601" y="3110014"/>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Oceania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bg1"/>
              </a:solidFill>
              <a:latin typeface="Open Sans" pitchFamily="34" charset="0"/>
              <a:ea typeface="Open Sans" pitchFamily="34" charset="0"/>
              <a:cs typeface="Open Sans" pitchFamily="34" charset="0"/>
            </a:endParaRPr>
          </a:p>
        </p:txBody>
      </p:sp>
      <p:sp>
        <p:nvSpPr>
          <p:cNvPr id="11" name="Rounded Rectangle 10"/>
          <p:cNvSpPr/>
          <p:nvPr/>
        </p:nvSpPr>
        <p:spPr>
          <a:xfrm>
            <a:off x="7045615" y="1944692"/>
            <a:ext cx="1564985" cy="909536"/>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7086601" y="1885950"/>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Africa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bg1"/>
              </a:solidFill>
              <a:latin typeface="Open Sans" pitchFamily="34" charset="0"/>
              <a:ea typeface="Open Sans" pitchFamily="34" charset="0"/>
              <a:cs typeface="Open Sans" pitchFamily="34" charset="0"/>
            </a:endParaRPr>
          </a:p>
        </p:txBody>
      </p:sp>
      <p:cxnSp>
        <p:nvCxnSpPr>
          <p:cNvPr id="15" name="Elbow Connector 14"/>
          <p:cNvCxnSpPr>
            <a:stCxn id="7" idx="3"/>
          </p:cNvCxnSpPr>
          <p:nvPr/>
        </p:nvCxnSpPr>
        <p:spPr>
          <a:xfrm>
            <a:off x="2022185" y="2340718"/>
            <a:ext cx="1635415" cy="1069232"/>
          </a:xfrm>
          <a:prstGeom prst="bentConnector3">
            <a:avLst>
              <a:gd name="adj1" fmla="val 100061"/>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a:stCxn id="5" idx="3"/>
          </p:cNvCxnSpPr>
          <p:nvPr/>
        </p:nvCxnSpPr>
        <p:spPr>
          <a:xfrm>
            <a:off x="2022185" y="3564782"/>
            <a:ext cx="1483015" cy="386736"/>
          </a:xfrm>
          <a:prstGeom prst="bentConnector3">
            <a:avLst>
              <a:gd name="adj1" fmla="val 10018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Elbow Connector 24"/>
          <p:cNvCxnSpPr/>
          <p:nvPr/>
        </p:nvCxnSpPr>
        <p:spPr>
          <a:xfrm rot="10800000" flipV="1">
            <a:off x="4322907" y="2343150"/>
            <a:ext cx="2722708" cy="947103"/>
          </a:xfrm>
          <a:prstGeom prst="bentConnector3">
            <a:avLst>
              <a:gd name="adj1" fmla="val 10076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rot="10800000" flipV="1">
            <a:off x="5867401" y="3623524"/>
            <a:ext cx="1178215" cy="243626"/>
          </a:xfrm>
          <a:prstGeom prst="bentConnector3">
            <a:avLst>
              <a:gd name="adj1" fmla="val 100536"/>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 name="Text Box 7"/>
          <p:cNvSpPr txBox="1">
            <a:spLocks noChangeArrowheads="1"/>
          </p:cNvSpPr>
          <p:nvPr/>
        </p:nvSpPr>
        <p:spPr bwMode="auto">
          <a:xfrm>
            <a:off x="2111220" y="186183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B9D51F"/>
                </a:solidFill>
                <a:latin typeface="Open Sans Light" pitchFamily="34" charset="0"/>
                <a:ea typeface="Open Sans Light" pitchFamily="34" charset="0"/>
                <a:cs typeface="Open Sans Light" pitchFamily="34" charset="0"/>
              </a:rPr>
              <a:t>20%</a:t>
            </a:r>
            <a:endParaRPr lang="en-CA" sz="2400" spc="-150" smtClean="0">
              <a:solidFill>
                <a:srgbClr val="B9D51F"/>
              </a:solidFill>
              <a:latin typeface="Open Sans Light" pitchFamily="34" charset="0"/>
              <a:ea typeface="Open Sans Light" pitchFamily="34" charset="0"/>
              <a:cs typeface="Open Sans Light" pitchFamily="34" charset="0"/>
            </a:endParaRPr>
          </a:p>
        </p:txBody>
      </p:sp>
      <p:sp>
        <p:nvSpPr>
          <p:cNvPr id="33" name="Text Box 7"/>
          <p:cNvSpPr txBox="1">
            <a:spLocks noChangeArrowheads="1"/>
          </p:cNvSpPr>
          <p:nvPr/>
        </p:nvSpPr>
        <p:spPr bwMode="auto">
          <a:xfrm>
            <a:off x="2099814" y="3059507"/>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30%</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34" name="Text Box 7"/>
          <p:cNvSpPr txBox="1">
            <a:spLocks noChangeArrowheads="1"/>
          </p:cNvSpPr>
          <p:nvPr/>
        </p:nvSpPr>
        <p:spPr bwMode="auto">
          <a:xfrm>
            <a:off x="6324599" y="183544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10%</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35" name="Text Box 7"/>
          <p:cNvSpPr txBox="1">
            <a:spLocks noChangeArrowheads="1"/>
          </p:cNvSpPr>
          <p:nvPr/>
        </p:nvSpPr>
        <p:spPr bwMode="auto">
          <a:xfrm>
            <a:off x="6324599" y="3144639"/>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0E7FB7"/>
                </a:solidFill>
                <a:latin typeface="Open Sans Light" pitchFamily="34" charset="0"/>
                <a:ea typeface="Open Sans Light" pitchFamily="34" charset="0"/>
                <a:cs typeface="Open Sans Light" pitchFamily="34" charset="0"/>
              </a:rPr>
              <a:t>40%</a:t>
            </a:r>
            <a:endParaRPr lang="en-CA" sz="2400" spc="-150" smtClean="0">
              <a:solidFill>
                <a:srgbClr val="0E7FB7"/>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250" fill="hold"/>
                                        <p:tgtEl>
                                          <p:spTgt spid="15"/>
                                        </p:tgtEl>
                                        <p:attrNameLst>
                                          <p:attrName>ppt_x</p:attrName>
                                        </p:attrNameLst>
                                      </p:cBhvr>
                                      <p:tavLst>
                                        <p:tav tm="0">
                                          <p:val>
                                            <p:strVal val="#ppt_x"/>
                                          </p:val>
                                        </p:tav>
                                        <p:tav tm="100000">
                                          <p:val>
                                            <p:strVal val="#ppt_x"/>
                                          </p:val>
                                        </p:tav>
                                      </p:tavLst>
                                    </p:anim>
                                    <p:anim calcmode="lin" valueType="num">
                                      <p:cBhvr additive="base">
                                        <p:cTn id="47" dur="25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additive="base">
                                        <p:cTn id="56" dur="250" fill="hold"/>
                                        <p:tgtEl>
                                          <p:spTgt spid="8"/>
                                        </p:tgtEl>
                                        <p:attrNameLst>
                                          <p:attrName>ppt_x</p:attrName>
                                        </p:attrNameLst>
                                      </p:cBhvr>
                                      <p:tavLst>
                                        <p:tav tm="0">
                                          <p:val>
                                            <p:strVal val="#ppt_x"/>
                                          </p:val>
                                        </p:tav>
                                        <p:tav tm="100000">
                                          <p:val>
                                            <p:strVal val="#ppt_x"/>
                                          </p:val>
                                        </p:tav>
                                      </p:tavLst>
                                    </p:anim>
                                    <p:anim calcmode="lin" valueType="num">
                                      <p:cBhvr additive="base">
                                        <p:cTn id="57" dur="250" fill="hold"/>
                                        <p:tgtEl>
                                          <p:spTgt spid="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additive="base">
                                        <p:cTn id="61" dur="250" fill="hold"/>
                                        <p:tgtEl>
                                          <p:spTgt spid="32"/>
                                        </p:tgtEl>
                                        <p:attrNameLst>
                                          <p:attrName>ppt_x</p:attrName>
                                        </p:attrNameLst>
                                      </p:cBhvr>
                                      <p:tavLst>
                                        <p:tav tm="0">
                                          <p:val>
                                            <p:strVal val="#ppt_x"/>
                                          </p:val>
                                        </p:tav>
                                        <p:tav tm="100000">
                                          <p:val>
                                            <p:strVal val="#ppt_x"/>
                                          </p:val>
                                        </p:tav>
                                      </p:tavLst>
                                    </p:anim>
                                    <p:anim calcmode="lin" valueType="num">
                                      <p:cBhvr additive="base">
                                        <p:cTn id="62" dur="250" fill="hold"/>
                                        <p:tgtEl>
                                          <p:spTgt spid="32"/>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nodeType="after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additive="base">
                                        <p:cTn id="66" dur="250" fill="hold"/>
                                        <p:tgtEl>
                                          <p:spTgt spid="21"/>
                                        </p:tgtEl>
                                        <p:attrNameLst>
                                          <p:attrName>ppt_x</p:attrName>
                                        </p:attrNameLst>
                                      </p:cBhvr>
                                      <p:tavLst>
                                        <p:tav tm="0">
                                          <p:val>
                                            <p:strVal val="#ppt_x"/>
                                          </p:val>
                                        </p:tav>
                                        <p:tav tm="100000">
                                          <p:val>
                                            <p:strVal val="#ppt_x"/>
                                          </p:val>
                                        </p:tav>
                                      </p:tavLst>
                                    </p:anim>
                                    <p:anim calcmode="lin" valueType="num">
                                      <p:cBhvr additive="base">
                                        <p:cTn id="67" dur="250" fill="hold"/>
                                        <p:tgtEl>
                                          <p:spTgt spid="2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250" fill="hold"/>
                                        <p:tgtEl>
                                          <p:spTgt spid="33"/>
                                        </p:tgtEl>
                                        <p:attrNameLst>
                                          <p:attrName>ppt_x</p:attrName>
                                        </p:attrNameLst>
                                      </p:cBhvr>
                                      <p:tavLst>
                                        <p:tav tm="0">
                                          <p:val>
                                            <p:strVal val="#ppt_x"/>
                                          </p:val>
                                        </p:tav>
                                        <p:tav tm="100000">
                                          <p:val>
                                            <p:strVal val="#ppt_x"/>
                                          </p:val>
                                        </p:tav>
                                      </p:tavLst>
                                    </p:anim>
                                    <p:anim calcmode="lin" valueType="num">
                                      <p:cBhvr additive="base">
                                        <p:cTn id="72" dur="250" fill="hold"/>
                                        <p:tgtEl>
                                          <p:spTgt spid="33"/>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5"/>
                                        </p:tgtEl>
                                        <p:attrNameLst>
                                          <p:attrName>style.visibility</p:attrName>
                                        </p:attrNameLst>
                                      </p:cBhvr>
                                      <p:to>
                                        <p:strVal val="visible"/>
                                      </p:to>
                                    </p:set>
                                    <p:anim calcmode="lin" valueType="num">
                                      <p:cBhvr additive="base">
                                        <p:cTn id="76" dur="250" fill="hold"/>
                                        <p:tgtEl>
                                          <p:spTgt spid="5"/>
                                        </p:tgtEl>
                                        <p:attrNameLst>
                                          <p:attrName>ppt_x</p:attrName>
                                        </p:attrNameLst>
                                      </p:cBhvr>
                                      <p:tavLst>
                                        <p:tav tm="0">
                                          <p:val>
                                            <p:strVal val="#ppt_x"/>
                                          </p:val>
                                        </p:tav>
                                        <p:tav tm="100000">
                                          <p:val>
                                            <p:strVal val="#ppt_x"/>
                                          </p:val>
                                        </p:tav>
                                      </p:tavLst>
                                    </p:anim>
                                    <p:anim calcmode="lin" valueType="num">
                                      <p:cBhvr additive="base">
                                        <p:cTn id="77" dur="250" fill="hold"/>
                                        <p:tgtEl>
                                          <p:spTgt spid="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anim calcmode="lin" valueType="num">
                                      <p:cBhvr additive="base">
                                        <p:cTn id="81" dur="250" fill="hold"/>
                                        <p:tgtEl>
                                          <p:spTgt spid="6"/>
                                        </p:tgtEl>
                                        <p:attrNameLst>
                                          <p:attrName>ppt_x</p:attrName>
                                        </p:attrNameLst>
                                      </p:cBhvr>
                                      <p:tavLst>
                                        <p:tav tm="0">
                                          <p:val>
                                            <p:strVal val="#ppt_x"/>
                                          </p:val>
                                        </p:tav>
                                        <p:tav tm="100000">
                                          <p:val>
                                            <p:strVal val="#ppt_x"/>
                                          </p:val>
                                        </p:tav>
                                      </p:tavLst>
                                    </p:anim>
                                    <p:anim calcmode="lin" valueType="num">
                                      <p:cBhvr additive="base">
                                        <p:cTn id="82" dur="250" fill="hold"/>
                                        <p:tgtEl>
                                          <p:spTgt spid="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250" fill="hold"/>
                                        <p:tgtEl>
                                          <p:spTgt spid="25"/>
                                        </p:tgtEl>
                                        <p:attrNameLst>
                                          <p:attrName>ppt_x</p:attrName>
                                        </p:attrNameLst>
                                      </p:cBhvr>
                                      <p:tavLst>
                                        <p:tav tm="0">
                                          <p:val>
                                            <p:strVal val="#ppt_x"/>
                                          </p:val>
                                        </p:tav>
                                        <p:tav tm="100000">
                                          <p:val>
                                            <p:strVal val="#ppt_x"/>
                                          </p:val>
                                        </p:tav>
                                      </p:tavLst>
                                    </p:anim>
                                    <p:anim calcmode="lin" valueType="num">
                                      <p:cBhvr additive="base">
                                        <p:cTn id="87" dur="25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ppt_x"/>
                                          </p:val>
                                        </p:tav>
                                        <p:tav tm="100000">
                                          <p:val>
                                            <p:strVal val="#ppt_x"/>
                                          </p:val>
                                        </p:tav>
                                      </p:tavLst>
                                    </p:anim>
                                    <p:anim calcmode="lin" valueType="num">
                                      <p:cBhvr additive="base">
                                        <p:cTn id="92" dur="250" fill="hold"/>
                                        <p:tgtEl>
                                          <p:spTgt spid="34"/>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additive="base">
                                        <p:cTn id="96" dur="250" fill="hold"/>
                                        <p:tgtEl>
                                          <p:spTgt spid="11"/>
                                        </p:tgtEl>
                                        <p:attrNameLst>
                                          <p:attrName>ppt_x</p:attrName>
                                        </p:attrNameLst>
                                      </p:cBhvr>
                                      <p:tavLst>
                                        <p:tav tm="0">
                                          <p:val>
                                            <p:strVal val="#ppt_x"/>
                                          </p:val>
                                        </p:tav>
                                        <p:tav tm="100000">
                                          <p:val>
                                            <p:strVal val="#ppt_x"/>
                                          </p:val>
                                        </p:tav>
                                      </p:tavLst>
                                    </p:anim>
                                    <p:anim calcmode="lin" valueType="num">
                                      <p:cBhvr additive="base">
                                        <p:cTn id="97" dur="250" fill="hold"/>
                                        <p:tgtEl>
                                          <p:spTgt spid="1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250" fill="hold"/>
                                        <p:tgtEl>
                                          <p:spTgt spid="12"/>
                                        </p:tgtEl>
                                        <p:attrNameLst>
                                          <p:attrName>ppt_x</p:attrName>
                                        </p:attrNameLst>
                                      </p:cBhvr>
                                      <p:tavLst>
                                        <p:tav tm="0">
                                          <p:val>
                                            <p:strVal val="#ppt_x"/>
                                          </p:val>
                                        </p:tav>
                                        <p:tav tm="100000">
                                          <p:val>
                                            <p:strVal val="#ppt_x"/>
                                          </p:val>
                                        </p:tav>
                                      </p:tavLst>
                                    </p:anim>
                                    <p:anim calcmode="lin" valueType="num">
                                      <p:cBhvr additive="base">
                                        <p:cTn id="102" dur="250" fill="hold"/>
                                        <p:tgtEl>
                                          <p:spTgt spid="1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28"/>
                                        </p:tgtEl>
                                        <p:attrNameLst>
                                          <p:attrName>style.visibility</p:attrName>
                                        </p:attrNameLst>
                                      </p:cBhvr>
                                      <p:to>
                                        <p:strVal val="visible"/>
                                      </p:to>
                                    </p:set>
                                    <p:anim calcmode="lin" valueType="num">
                                      <p:cBhvr additive="base">
                                        <p:cTn id="106" dur="250" fill="hold"/>
                                        <p:tgtEl>
                                          <p:spTgt spid="28"/>
                                        </p:tgtEl>
                                        <p:attrNameLst>
                                          <p:attrName>ppt_x</p:attrName>
                                        </p:attrNameLst>
                                      </p:cBhvr>
                                      <p:tavLst>
                                        <p:tav tm="0">
                                          <p:val>
                                            <p:strVal val="#ppt_x"/>
                                          </p:val>
                                        </p:tav>
                                        <p:tav tm="100000">
                                          <p:val>
                                            <p:strVal val="#ppt_x"/>
                                          </p:val>
                                        </p:tav>
                                      </p:tavLst>
                                    </p:anim>
                                    <p:anim calcmode="lin" valueType="num">
                                      <p:cBhvr additive="base">
                                        <p:cTn id="107" dur="250" fill="hold"/>
                                        <p:tgtEl>
                                          <p:spTgt spid="28"/>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 calcmode="lin" valueType="num">
                                      <p:cBhvr additive="base">
                                        <p:cTn id="111" dur="250" fill="hold"/>
                                        <p:tgtEl>
                                          <p:spTgt spid="35"/>
                                        </p:tgtEl>
                                        <p:attrNameLst>
                                          <p:attrName>ppt_x</p:attrName>
                                        </p:attrNameLst>
                                      </p:cBhvr>
                                      <p:tavLst>
                                        <p:tav tm="0">
                                          <p:val>
                                            <p:strVal val="#ppt_x"/>
                                          </p:val>
                                        </p:tav>
                                        <p:tav tm="100000">
                                          <p:val>
                                            <p:strVal val="#ppt_x"/>
                                          </p:val>
                                        </p:tav>
                                      </p:tavLst>
                                    </p:anim>
                                    <p:anim calcmode="lin" valueType="num">
                                      <p:cBhvr additive="base">
                                        <p:cTn id="112" dur="250" fill="hold"/>
                                        <p:tgtEl>
                                          <p:spTgt spid="35"/>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9"/>
                                        </p:tgtEl>
                                        <p:attrNameLst>
                                          <p:attrName>style.visibility</p:attrName>
                                        </p:attrNameLst>
                                      </p:cBhvr>
                                      <p:to>
                                        <p:strVal val="visible"/>
                                      </p:to>
                                    </p:set>
                                    <p:anim calcmode="lin" valueType="num">
                                      <p:cBhvr additive="base">
                                        <p:cTn id="116" dur="250" fill="hold"/>
                                        <p:tgtEl>
                                          <p:spTgt spid="9"/>
                                        </p:tgtEl>
                                        <p:attrNameLst>
                                          <p:attrName>ppt_x</p:attrName>
                                        </p:attrNameLst>
                                      </p:cBhvr>
                                      <p:tavLst>
                                        <p:tav tm="0">
                                          <p:val>
                                            <p:strVal val="#ppt_x"/>
                                          </p:val>
                                        </p:tav>
                                        <p:tav tm="100000">
                                          <p:val>
                                            <p:strVal val="#ppt_x"/>
                                          </p:val>
                                        </p:tav>
                                      </p:tavLst>
                                    </p:anim>
                                    <p:anim calcmode="lin" valueType="num">
                                      <p:cBhvr additive="base">
                                        <p:cTn id="117" dur="250" fill="hold"/>
                                        <p:tgtEl>
                                          <p:spTgt spid="9"/>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10"/>
                                        </p:tgtEl>
                                        <p:attrNameLst>
                                          <p:attrName>style.visibility</p:attrName>
                                        </p:attrNameLst>
                                      </p:cBhvr>
                                      <p:to>
                                        <p:strVal val="visible"/>
                                      </p:to>
                                    </p:set>
                                    <p:anim calcmode="lin" valueType="num">
                                      <p:cBhvr additive="base">
                                        <p:cTn id="121" dur="250" fill="hold"/>
                                        <p:tgtEl>
                                          <p:spTgt spid="10"/>
                                        </p:tgtEl>
                                        <p:attrNameLst>
                                          <p:attrName>ppt_x</p:attrName>
                                        </p:attrNameLst>
                                      </p:cBhvr>
                                      <p:tavLst>
                                        <p:tav tm="0">
                                          <p:val>
                                            <p:strVal val="#ppt_x"/>
                                          </p:val>
                                        </p:tav>
                                        <p:tav tm="100000">
                                          <p:val>
                                            <p:strVal val="#ppt_x"/>
                                          </p:val>
                                        </p:tav>
                                      </p:tavLst>
                                    </p:anim>
                                    <p:anim calcmode="lin" valueType="num">
                                      <p:cBhvr additive="base">
                                        <p:cTn id="122"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AsOne/>
      </p:bldGraphic>
      <p:bldP spid="5" grpId="0" animBg="1"/>
      <p:bldP spid="6" grpId="0"/>
      <p:bldP spid="7" grpId="0" animBg="1"/>
      <p:bldP spid="8" grpId="0"/>
      <p:bldP spid="9" grpId="0" animBg="1"/>
      <p:bldP spid="10" grpId="0"/>
      <p:bldP spid="11" grpId="0" animBg="1"/>
      <p:bldP spid="12" grpId="0"/>
      <p:bldP spid="32" grpId="0"/>
      <p:bldP spid="33" grpId="0"/>
      <p:bldP spid="34" grpId="0"/>
      <p:bldP spid="35"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219200" y="2493335"/>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3418367" y="2495550"/>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638800" y="2490234"/>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7"/>
          <p:cNvSpPr txBox="1">
            <a:spLocks noChangeArrowheads="1"/>
          </p:cNvSpPr>
          <p:nvPr/>
        </p:nvSpPr>
        <p:spPr bwMode="auto">
          <a:xfrm>
            <a:off x="-9147" y="1047750"/>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Text Box 7"/>
          <p:cNvSpPr txBox="1">
            <a:spLocks noChangeArrowheads="1"/>
          </p:cNvSpPr>
          <p:nvPr/>
        </p:nvSpPr>
        <p:spPr bwMode="auto">
          <a:xfrm>
            <a:off x="1219199" y="1657350"/>
            <a:ext cx="6477001"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Nullam eu </a:t>
            </a:r>
            <a:r>
              <a:rPr lang="en-US" sz="1200" err="1" smtClean="0">
                <a:solidFill>
                  <a:schemeClr val="bg1"/>
                </a:solidFill>
                <a:latin typeface="Open Sans" pitchFamily="34" charset="0"/>
                <a:ea typeface="Open Sans" pitchFamily="34" charset="0"/>
                <a:cs typeface="Open Sans" pitchFamily="34" charset="0"/>
              </a:rPr>
              <a:t>tempor</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purus</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Nunc</a:t>
            </a:r>
            <a:r>
              <a:rPr lang="en-US" sz="1200" smtClean="0">
                <a:solidFill>
                  <a:schemeClr val="bg1"/>
                </a:solidFill>
                <a:latin typeface="Open Sans" pitchFamily="34" charset="0"/>
                <a:ea typeface="Open Sans" pitchFamily="34" charset="0"/>
                <a:cs typeface="Open Sans" pitchFamily="34" charset="0"/>
              </a:rPr>
              <a:t> a </a:t>
            </a:r>
            <a:r>
              <a:rPr lang="en-US" sz="1200" err="1" smtClean="0">
                <a:solidFill>
                  <a:schemeClr val="bg1"/>
                </a:solidFill>
                <a:latin typeface="Open Sans" pitchFamily="34" charset="0"/>
                <a:ea typeface="Open Sans" pitchFamily="34" charset="0"/>
                <a:cs typeface="Open Sans" pitchFamily="34" charset="0"/>
              </a:rPr>
              <a:t>leo</a:t>
            </a:r>
            <a:r>
              <a:rPr lang="en-US" sz="1200" smtClean="0">
                <a:solidFill>
                  <a:schemeClr val="bg1"/>
                </a:solidFill>
                <a:latin typeface="Open Sans" pitchFamily="34" charset="0"/>
                <a:ea typeface="Open Sans" pitchFamily="34" charset="0"/>
                <a:cs typeface="Open Sans" pitchFamily="34" charset="0"/>
              </a:rPr>
              <a:t> magna, sit </a:t>
            </a:r>
            <a:r>
              <a:rPr lang="en-US" sz="1200" err="1" smtClean="0">
                <a:solidFill>
                  <a:schemeClr val="bg1"/>
                </a:solidFill>
                <a:latin typeface="Open Sans" pitchFamily="34" charset="0"/>
                <a:ea typeface="Open Sans" pitchFamily="34" charset="0"/>
                <a:cs typeface="Open Sans" pitchFamily="34" charset="0"/>
              </a:rPr>
              <a:t>amet</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consequat</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risus</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Etiam</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faucibus</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tortor</a:t>
            </a:r>
            <a:r>
              <a:rPr lang="en-US" sz="1200" smtClean="0">
                <a:solidFill>
                  <a:schemeClr val="bg1"/>
                </a:solidFill>
                <a:latin typeface="Open Sans" pitchFamily="34" charset="0"/>
                <a:ea typeface="Open Sans" pitchFamily="34" charset="0"/>
                <a:cs typeface="Open Sans" pitchFamily="34" charset="0"/>
              </a:rPr>
              <a:t> a </a:t>
            </a:r>
            <a:r>
              <a:rPr lang="en-US" sz="1200" err="1" smtClean="0">
                <a:solidFill>
                  <a:schemeClr val="bg1"/>
                </a:solidFill>
                <a:latin typeface="Open Sans" pitchFamily="34" charset="0"/>
                <a:ea typeface="Open Sans" pitchFamily="34" charset="0"/>
                <a:cs typeface="Open Sans" pitchFamily="34" charset="0"/>
              </a:rPr>
              <a:t>ipsum</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vehicula</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sed</a:t>
            </a:r>
            <a:r>
              <a:rPr lang="en-US" sz="1200" smtClean="0">
                <a:solidFill>
                  <a:schemeClr val="bg1"/>
                </a:solidFill>
                <a:latin typeface="Open Sans" pitchFamily="34" charset="0"/>
                <a:ea typeface="Open Sans" pitchFamily="34" charset="0"/>
                <a:cs typeface="Open Sans" pitchFamily="34" charset="0"/>
              </a:rPr>
              <a:t> suscipit. Nunc a leo magna, sit amet consequat risus. </a:t>
            </a:r>
            <a:endParaRPr lang="en-US" sz="1200" smtClean="0">
              <a:solidFill>
                <a:schemeClr val="bg1"/>
              </a:solidFill>
              <a:latin typeface="Open Sans" pitchFamily="34" charset="0"/>
              <a:ea typeface="Open Sans" pitchFamily="34" charset="0"/>
              <a:cs typeface="Open Sans" pitchFamily="34" charset="0"/>
            </a:endParaRPr>
          </a:p>
        </p:txBody>
      </p:sp>
      <p:cxnSp>
        <p:nvCxnSpPr>
          <p:cNvPr id="7" name="Straight Connector 6"/>
          <p:cNvCxnSpPr/>
          <p:nvPr/>
        </p:nvCxnSpPr>
        <p:spPr>
          <a:xfrm>
            <a:off x="1219200" y="2266950"/>
            <a:ext cx="6477000" cy="0"/>
          </a:xfrm>
          <a:prstGeom prst="line">
            <a:avLst/>
          </a:prstGeom>
          <a:ln w="41275"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10"/>
          <p:cNvSpPr txBox="1">
            <a:spLocks noChangeArrowheads="1"/>
          </p:cNvSpPr>
          <p:nvPr/>
        </p:nvSpPr>
        <p:spPr bwMode="auto">
          <a:xfrm>
            <a:off x="1333500"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Bajero</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3532667"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Congrats</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5753100"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Comrade </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250" fill="hold"/>
                                        <p:tgtEl>
                                          <p:spTgt spid="2"/>
                                        </p:tgtEl>
                                        <p:attrNameLst>
                                          <p:attrName>ppt_x</p:attrName>
                                        </p:attrNameLst>
                                      </p:cBhvr>
                                      <p:tavLst>
                                        <p:tav tm="0">
                                          <p:val>
                                            <p:strVal val="#ppt_x"/>
                                          </p:val>
                                        </p:tav>
                                        <p:tav tm="100000">
                                          <p:val>
                                            <p:strVal val="#ppt_x"/>
                                          </p:val>
                                        </p:tav>
                                      </p:tavLst>
                                    </p:anim>
                                    <p:anim calcmode="lin" valueType="num">
                                      <p:cBhvr additive="base">
                                        <p:cTn id="23" dur="250" fill="hold"/>
                                        <p:tgtEl>
                                          <p:spTgt spid="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additive="base">
                                        <p:cTn id="32" dur="250" fill="hold"/>
                                        <p:tgtEl>
                                          <p:spTgt spid="3"/>
                                        </p:tgtEl>
                                        <p:attrNameLst>
                                          <p:attrName>ppt_x</p:attrName>
                                        </p:attrNameLst>
                                      </p:cBhvr>
                                      <p:tavLst>
                                        <p:tav tm="0">
                                          <p:val>
                                            <p:strVal val="#ppt_x"/>
                                          </p:val>
                                        </p:tav>
                                        <p:tav tm="100000">
                                          <p:val>
                                            <p:strVal val="#ppt_x"/>
                                          </p:val>
                                        </p:tav>
                                      </p:tavLst>
                                    </p:anim>
                                    <p:anim calcmode="lin" valueType="num">
                                      <p:cBhvr additive="base">
                                        <p:cTn id="33" dur="250" fill="hold"/>
                                        <p:tgtEl>
                                          <p:spTgt spid="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250" fill="hold"/>
                                        <p:tgtEl>
                                          <p:spTgt spid="4"/>
                                        </p:tgtEl>
                                        <p:attrNameLst>
                                          <p:attrName>ppt_x</p:attrName>
                                        </p:attrNameLst>
                                      </p:cBhvr>
                                      <p:tavLst>
                                        <p:tav tm="0">
                                          <p:val>
                                            <p:strVal val="#ppt_x"/>
                                          </p:val>
                                        </p:tav>
                                        <p:tav tm="100000">
                                          <p:val>
                                            <p:strVal val="#ppt_x"/>
                                          </p:val>
                                        </p:tav>
                                      </p:tavLst>
                                    </p:anim>
                                    <p:anim calcmode="lin" valueType="num">
                                      <p:cBhvr additive="base">
                                        <p:cTn id="43" dur="25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P spid="10" grpId="0"/>
      <p:bldP spid="12" grpId="0"/>
      <p:bldP spid="13"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cxnSp>
        <p:nvCxnSpPr>
          <p:cNvPr id="43" name="Straight Arrow Connector 42"/>
          <p:cNvCxnSpPr>
            <a:endCxn id="36" idx="3"/>
          </p:cNvCxnSpPr>
          <p:nvPr/>
        </p:nvCxnSpPr>
        <p:spPr>
          <a:xfrm flipH="1">
            <a:off x="2211114" y="1989035"/>
            <a:ext cx="542260" cy="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38" idx="1"/>
          </p:cNvCxnSpPr>
          <p:nvPr/>
        </p:nvCxnSpPr>
        <p:spPr>
          <a:xfrm>
            <a:off x="6553200" y="1989035"/>
            <a:ext cx="381000" cy="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endCxn id="34" idx="3"/>
          </p:cNvCxnSpPr>
          <p:nvPr/>
        </p:nvCxnSpPr>
        <p:spPr>
          <a:xfrm flipH="1">
            <a:off x="2839748" y="3194953"/>
            <a:ext cx="574964" cy="544577"/>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5916612" y="3136211"/>
            <a:ext cx="636588" cy="621544"/>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32" idx="0"/>
          </p:cNvCxnSpPr>
          <p:nvPr/>
        </p:nvCxnSpPr>
        <p:spPr>
          <a:xfrm>
            <a:off x="4643639" y="3667126"/>
            <a:ext cx="1" cy="27292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Structure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7" name="Freeform 5"/>
          <p:cNvSpPr/>
          <p:nvPr/>
        </p:nvSpPr>
        <p:spPr bwMode="auto">
          <a:xfrm>
            <a:off x="4952999" y="2079625"/>
            <a:ext cx="760413" cy="741363"/>
          </a:xfrm>
          <a:custGeom>
            <a:avLst/>
            <a:gdLst>
              <a:gd name="T0" fmla="*/ 0 w 256"/>
              <a:gd name="T1" fmla="*/ 106 h 249"/>
              <a:gd name="T2" fmla="*/ 65 w 256"/>
              <a:gd name="T3" fmla="*/ 249 h 249"/>
              <a:gd name="T4" fmla="*/ 256 w 256"/>
              <a:gd name="T5" fmla="*/ 78 h 249"/>
              <a:gd name="T6" fmla="*/ 124 w 256"/>
              <a:gd name="T7" fmla="*/ 0 h 249"/>
              <a:gd name="T8" fmla="*/ 0 w 256"/>
              <a:gd name="T9" fmla="*/ 106 h 249"/>
            </a:gdLst>
            <a:ahLst/>
            <a:cxnLst>
              <a:cxn ang="0">
                <a:pos x="T0" y="T1"/>
              </a:cxn>
              <a:cxn ang="0">
                <a:pos x="T2" y="T3"/>
              </a:cxn>
              <a:cxn ang="0">
                <a:pos x="T4" y="T5"/>
              </a:cxn>
              <a:cxn ang="0">
                <a:pos x="T6" y="T7"/>
              </a:cxn>
              <a:cxn ang="0">
                <a:pos x="T8" y="T9"/>
              </a:cxn>
            </a:cxnLst>
            <a:rect l="0" t="0" r="r" b="b"/>
            <a:pathLst>
              <a:path w="256" h="249">
                <a:moveTo>
                  <a:pt x="0" y="106"/>
                </a:moveTo>
                <a:cubicBezTo>
                  <a:pt x="65" y="249"/>
                  <a:pt x="65" y="249"/>
                  <a:pt x="65" y="249"/>
                </a:cubicBezTo>
                <a:cubicBezTo>
                  <a:pt x="145" y="213"/>
                  <a:pt x="211" y="153"/>
                  <a:pt x="256" y="78"/>
                </a:cubicBezTo>
                <a:cubicBezTo>
                  <a:pt x="124" y="0"/>
                  <a:pt x="124" y="0"/>
                  <a:pt x="124" y="0"/>
                </a:cubicBezTo>
                <a:cubicBezTo>
                  <a:pt x="95" y="47"/>
                  <a:pt x="52" y="84"/>
                  <a:pt x="0" y="106"/>
                </a:cubicBezTo>
                <a:close/>
              </a:path>
            </a:pathLst>
          </a:custGeom>
          <a:solidFill>
            <a:srgbClr val="45C1A4">
              <a:alpha val="75000"/>
            </a:srgbClr>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4278312" y="2422525"/>
            <a:ext cx="760413" cy="531813"/>
          </a:xfrm>
          <a:custGeom>
            <a:avLst/>
            <a:gdLst>
              <a:gd name="T0" fmla="*/ 205 w 256"/>
              <a:gd name="T1" fmla="*/ 0 h 179"/>
              <a:gd name="T2" fmla="*/ 256 w 256"/>
              <a:gd name="T3" fmla="*/ 148 h 179"/>
              <a:gd name="T4" fmla="*/ 0 w 256"/>
              <a:gd name="T5" fmla="*/ 156 h 179"/>
              <a:gd name="T6" fmla="*/ 44 w 256"/>
              <a:gd name="T7" fmla="*/ 1 h 179"/>
              <a:gd name="T8" fmla="*/ 122 w 256"/>
              <a:gd name="T9" fmla="*/ 12 h 179"/>
              <a:gd name="T10" fmla="*/ 205 w 256"/>
              <a:gd name="T11" fmla="*/ 0 h 179"/>
            </a:gdLst>
            <a:ahLst/>
            <a:cxnLst>
              <a:cxn ang="0">
                <a:pos x="T0" y="T1"/>
              </a:cxn>
              <a:cxn ang="0">
                <a:pos x="T2" y="T3"/>
              </a:cxn>
              <a:cxn ang="0">
                <a:pos x="T4" y="T5"/>
              </a:cxn>
              <a:cxn ang="0">
                <a:pos x="T6" y="T7"/>
              </a:cxn>
              <a:cxn ang="0">
                <a:pos x="T8" y="T9"/>
              </a:cxn>
              <a:cxn ang="0">
                <a:pos x="T10" y="T11"/>
              </a:cxn>
            </a:cxnLst>
            <a:rect l="0" t="0" r="r" b="b"/>
            <a:pathLst>
              <a:path w="256" h="179">
                <a:moveTo>
                  <a:pt x="205" y="0"/>
                </a:moveTo>
                <a:cubicBezTo>
                  <a:pt x="256" y="148"/>
                  <a:pt x="256" y="148"/>
                  <a:pt x="256" y="148"/>
                </a:cubicBezTo>
                <a:cubicBezTo>
                  <a:pt x="174" y="177"/>
                  <a:pt x="84" y="179"/>
                  <a:pt x="0" y="156"/>
                </a:cubicBezTo>
                <a:cubicBezTo>
                  <a:pt x="44" y="1"/>
                  <a:pt x="44" y="1"/>
                  <a:pt x="44" y="1"/>
                </a:cubicBezTo>
                <a:cubicBezTo>
                  <a:pt x="69" y="8"/>
                  <a:pt x="95" y="12"/>
                  <a:pt x="122" y="12"/>
                </a:cubicBezTo>
                <a:cubicBezTo>
                  <a:pt x="151" y="12"/>
                  <a:pt x="179" y="8"/>
                  <a:pt x="205" y="0"/>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3578224" y="2106613"/>
            <a:ext cx="768350" cy="747713"/>
          </a:xfrm>
          <a:custGeom>
            <a:avLst/>
            <a:gdLst>
              <a:gd name="T0" fmla="*/ 258 w 258"/>
              <a:gd name="T1" fmla="*/ 100 h 251"/>
              <a:gd name="T2" fmla="*/ 202 w 258"/>
              <a:gd name="T3" fmla="*/ 251 h 251"/>
              <a:gd name="T4" fmla="*/ 0 w 258"/>
              <a:gd name="T5" fmla="*/ 93 h 251"/>
              <a:gd name="T6" fmla="*/ 134 w 258"/>
              <a:gd name="T7" fmla="*/ 0 h 251"/>
              <a:gd name="T8" fmla="*/ 258 w 258"/>
              <a:gd name="T9" fmla="*/ 100 h 251"/>
            </a:gdLst>
            <a:ahLst/>
            <a:cxnLst>
              <a:cxn ang="0">
                <a:pos x="T0" y="T1"/>
              </a:cxn>
              <a:cxn ang="0">
                <a:pos x="T2" y="T3"/>
              </a:cxn>
              <a:cxn ang="0">
                <a:pos x="T4" y="T5"/>
              </a:cxn>
              <a:cxn ang="0">
                <a:pos x="T6" y="T7"/>
              </a:cxn>
              <a:cxn ang="0">
                <a:pos x="T8" y="T9"/>
              </a:cxn>
            </a:cxnLst>
            <a:rect l="0" t="0" r="r" b="b"/>
            <a:pathLst>
              <a:path w="258" h="251">
                <a:moveTo>
                  <a:pt x="258" y="100"/>
                </a:moveTo>
                <a:cubicBezTo>
                  <a:pt x="202" y="251"/>
                  <a:pt x="202" y="251"/>
                  <a:pt x="202" y="251"/>
                </a:cubicBezTo>
                <a:cubicBezTo>
                  <a:pt x="120" y="220"/>
                  <a:pt x="49" y="165"/>
                  <a:pt x="0" y="93"/>
                </a:cubicBezTo>
                <a:cubicBezTo>
                  <a:pt x="134" y="0"/>
                  <a:pt x="134" y="0"/>
                  <a:pt x="134" y="0"/>
                </a:cubicBezTo>
                <a:cubicBezTo>
                  <a:pt x="164" y="45"/>
                  <a:pt x="208" y="80"/>
                  <a:pt x="258" y="100"/>
                </a:cubicBezTo>
                <a:close/>
              </a:path>
            </a:pathLst>
          </a:custGeom>
          <a:solidFill>
            <a:srgbClr val="45C1A4">
              <a:alpha val="75000"/>
            </a:srgbClr>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3332162" y="1516063"/>
            <a:ext cx="603250" cy="750888"/>
          </a:xfrm>
          <a:custGeom>
            <a:avLst/>
            <a:gdLst>
              <a:gd name="T0" fmla="*/ 203 w 203"/>
              <a:gd name="T1" fmla="*/ 174 h 252"/>
              <a:gd name="T2" fmla="*/ 59 w 203"/>
              <a:gd name="T3" fmla="*/ 252 h 252"/>
              <a:gd name="T4" fmla="*/ 10 w 203"/>
              <a:gd name="T5" fmla="*/ 0 h 252"/>
              <a:gd name="T6" fmla="*/ 173 w 203"/>
              <a:gd name="T7" fmla="*/ 19 h 252"/>
              <a:gd name="T8" fmla="*/ 171 w 203"/>
              <a:gd name="T9" fmla="*/ 47 h 252"/>
              <a:gd name="T10" fmla="*/ 203 w 203"/>
              <a:gd name="T11" fmla="*/ 174 h 252"/>
            </a:gdLst>
            <a:ahLst/>
            <a:cxnLst>
              <a:cxn ang="0">
                <a:pos x="T0" y="T1"/>
              </a:cxn>
              <a:cxn ang="0">
                <a:pos x="T2" y="T3"/>
              </a:cxn>
              <a:cxn ang="0">
                <a:pos x="T4" y="T5"/>
              </a:cxn>
              <a:cxn ang="0">
                <a:pos x="T6" y="T7"/>
              </a:cxn>
              <a:cxn ang="0">
                <a:pos x="T8" y="T9"/>
              </a:cxn>
              <a:cxn ang="0">
                <a:pos x="T10" y="T11"/>
              </a:cxn>
            </a:cxnLst>
            <a:rect l="0" t="0" r="r" b="b"/>
            <a:pathLst>
              <a:path w="203" h="252">
                <a:moveTo>
                  <a:pt x="203" y="174"/>
                </a:moveTo>
                <a:cubicBezTo>
                  <a:pt x="59" y="252"/>
                  <a:pt x="59" y="252"/>
                  <a:pt x="59" y="252"/>
                </a:cubicBezTo>
                <a:cubicBezTo>
                  <a:pt x="17" y="175"/>
                  <a:pt x="0" y="87"/>
                  <a:pt x="10" y="0"/>
                </a:cubicBezTo>
                <a:cubicBezTo>
                  <a:pt x="173" y="19"/>
                  <a:pt x="173" y="19"/>
                  <a:pt x="173" y="19"/>
                </a:cubicBezTo>
                <a:cubicBezTo>
                  <a:pt x="172" y="28"/>
                  <a:pt x="171" y="38"/>
                  <a:pt x="171" y="47"/>
                </a:cubicBezTo>
                <a:cubicBezTo>
                  <a:pt x="171" y="93"/>
                  <a:pt x="183" y="136"/>
                  <a:pt x="203" y="174"/>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5354637" y="1465263"/>
            <a:ext cx="561975" cy="754063"/>
          </a:xfrm>
          <a:custGeom>
            <a:avLst/>
            <a:gdLst>
              <a:gd name="T0" fmla="*/ 27 w 189"/>
              <a:gd name="T1" fmla="*/ 23 h 253"/>
              <a:gd name="T2" fmla="*/ 176 w 189"/>
              <a:gd name="T3" fmla="*/ 0 h 253"/>
              <a:gd name="T4" fmla="*/ 138 w 189"/>
              <a:gd name="T5" fmla="*/ 253 h 253"/>
              <a:gd name="T6" fmla="*/ 0 w 189"/>
              <a:gd name="T7" fmla="*/ 186 h 253"/>
              <a:gd name="T8" fmla="*/ 30 w 189"/>
              <a:gd name="T9" fmla="*/ 64 h 253"/>
              <a:gd name="T10" fmla="*/ 27 w 189"/>
              <a:gd name="T11" fmla="*/ 23 h 253"/>
            </a:gdLst>
            <a:ahLst/>
            <a:cxnLst>
              <a:cxn ang="0">
                <a:pos x="T0" y="T1"/>
              </a:cxn>
              <a:cxn ang="0">
                <a:pos x="T2" y="T3"/>
              </a:cxn>
              <a:cxn ang="0">
                <a:pos x="T4" y="T5"/>
              </a:cxn>
              <a:cxn ang="0">
                <a:pos x="T6" y="T7"/>
              </a:cxn>
              <a:cxn ang="0">
                <a:pos x="T8" y="T9"/>
              </a:cxn>
              <a:cxn ang="0">
                <a:pos x="T10" y="T11"/>
              </a:cxn>
            </a:cxnLst>
            <a:rect l="0" t="0" r="r" b="b"/>
            <a:pathLst>
              <a:path w="189" h="253">
                <a:moveTo>
                  <a:pt x="27" y="23"/>
                </a:moveTo>
                <a:cubicBezTo>
                  <a:pt x="176" y="0"/>
                  <a:pt x="176" y="0"/>
                  <a:pt x="176" y="0"/>
                </a:cubicBezTo>
                <a:cubicBezTo>
                  <a:pt x="189" y="86"/>
                  <a:pt x="176" y="175"/>
                  <a:pt x="138" y="253"/>
                </a:cubicBezTo>
                <a:cubicBezTo>
                  <a:pt x="0" y="186"/>
                  <a:pt x="0" y="186"/>
                  <a:pt x="0" y="186"/>
                </a:cubicBezTo>
                <a:cubicBezTo>
                  <a:pt x="19" y="150"/>
                  <a:pt x="30" y="108"/>
                  <a:pt x="30" y="64"/>
                </a:cubicBezTo>
                <a:cubicBezTo>
                  <a:pt x="30" y="50"/>
                  <a:pt x="29" y="36"/>
                  <a:pt x="27" y="23"/>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12" name="Freeform 10"/>
          <p:cNvSpPr/>
          <p:nvPr/>
        </p:nvSpPr>
        <p:spPr bwMode="auto">
          <a:xfrm>
            <a:off x="5191124" y="2365375"/>
            <a:ext cx="1123950" cy="1089025"/>
          </a:xfrm>
          <a:custGeom>
            <a:avLst/>
            <a:gdLst>
              <a:gd name="T0" fmla="*/ 0 w 378"/>
              <a:gd name="T1" fmla="*/ 186 h 366"/>
              <a:gd name="T2" fmla="*/ 81 w 378"/>
              <a:gd name="T3" fmla="*/ 366 h 366"/>
              <a:gd name="T4" fmla="*/ 378 w 378"/>
              <a:gd name="T5" fmla="*/ 101 h 366"/>
              <a:gd name="T6" fmla="*/ 209 w 378"/>
              <a:gd name="T7" fmla="*/ 0 h 366"/>
              <a:gd name="T8" fmla="*/ 0 w 378"/>
              <a:gd name="T9" fmla="*/ 186 h 366"/>
            </a:gdLst>
            <a:ahLst/>
            <a:cxnLst>
              <a:cxn ang="0">
                <a:pos x="T0" y="T1"/>
              </a:cxn>
              <a:cxn ang="0">
                <a:pos x="T2" y="T3"/>
              </a:cxn>
              <a:cxn ang="0">
                <a:pos x="T4" y="T5"/>
              </a:cxn>
              <a:cxn ang="0">
                <a:pos x="T6" y="T7"/>
              </a:cxn>
              <a:cxn ang="0">
                <a:pos x="T8" y="T9"/>
              </a:cxn>
            </a:cxnLst>
            <a:rect l="0" t="0" r="r" b="b"/>
            <a:pathLst>
              <a:path w="378" h="366">
                <a:moveTo>
                  <a:pt x="0" y="186"/>
                </a:moveTo>
                <a:cubicBezTo>
                  <a:pt x="81" y="366"/>
                  <a:pt x="81" y="366"/>
                  <a:pt x="81" y="366"/>
                </a:cubicBezTo>
                <a:cubicBezTo>
                  <a:pt x="205" y="310"/>
                  <a:pt x="309" y="218"/>
                  <a:pt x="378" y="101"/>
                </a:cubicBezTo>
                <a:cubicBezTo>
                  <a:pt x="209" y="0"/>
                  <a:pt x="209" y="0"/>
                  <a:pt x="209" y="0"/>
                </a:cubicBezTo>
                <a:cubicBezTo>
                  <a:pt x="160" y="82"/>
                  <a:pt x="87" y="147"/>
                  <a:pt x="0" y="18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4087812" y="2963863"/>
            <a:ext cx="1182688" cy="703263"/>
          </a:xfrm>
          <a:custGeom>
            <a:avLst/>
            <a:gdLst>
              <a:gd name="T0" fmla="*/ 333 w 398"/>
              <a:gd name="T1" fmla="*/ 0 h 236"/>
              <a:gd name="T2" fmla="*/ 398 w 398"/>
              <a:gd name="T3" fmla="*/ 187 h 236"/>
              <a:gd name="T4" fmla="*/ 0 w 398"/>
              <a:gd name="T5" fmla="*/ 199 h 236"/>
              <a:gd name="T6" fmla="*/ 54 w 398"/>
              <a:gd name="T7" fmla="*/ 7 h 236"/>
              <a:gd name="T8" fmla="*/ 182 w 398"/>
              <a:gd name="T9" fmla="*/ 25 h 236"/>
              <a:gd name="T10" fmla="*/ 333 w 398"/>
              <a:gd name="T11" fmla="*/ 0 h 236"/>
            </a:gdLst>
            <a:ahLst/>
            <a:cxnLst>
              <a:cxn ang="0">
                <a:pos x="T0" y="T1"/>
              </a:cxn>
              <a:cxn ang="0">
                <a:pos x="T2" y="T3"/>
              </a:cxn>
              <a:cxn ang="0">
                <a:pos x="T4" y="T5"/>
              </a:cxn>
              <a:cxn ang="0">
                <a:pos x="T6" y="T7"/>
              </a:cxn>
              <a:cxn ang="0">
                <a:pos x="T8" y="T9"/>
              </a:cxn>
              <a:cxn ang="0">
                <a:pos x="T10" y="T11"/>
              </a:cxn>
            </a:cxnLst>
            <a:rect l="0" t="0" r="r" b="b"/>
            <a:pathLst>
              <a:path w="398" h="236">
                <a:moveTo>
                  <a:pt x="333" y="0"/>
                </a:moveTo>
                <a:cubicBezTo>
                  <a:pt x="398" y="187"/>
                  <a:pt x="398" y="187"/>
                  <a:pt x="398" y="187"/>
                </a:cubicBezTo>
                <a:cubicBezTo>
                  <a:pt x="269" y="232"/>
                  <a:pt x="130" y="236"/>
                  <a:pt x="0" y="199"/>
                </a:cubicBezTo>
                <a:cubicBezTo>
                  <a:pt x="54" y="7"/>
                  <a:pt x="54" y="7"/>
                  <a:pt x="54" y="7"/>
                </a:cubicBezTo>
                <a:cubicBezTo>
                  <a:pt x="95" y="19"/>
                  <a:pt x="137" y="25"/>
                  <a:pt x="182" y="25"/>
                </a:cubicBezTo>
                <a:cubicBezTo>
                  <a:pt x="235" y="25"/>
                  <a:pt x="285" y="16"/>
                  <a:pt x="333"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Freeform 12"/>
          <p:cNvSpPr/>
          <p:nvPr/>
        </p:nvSpPr>
        <p:spPr bwMode="auto">
          <a:xfrm>
            <a:off x="3001962" y="2439988"/>
            <a:ext cx="1138238" cy="1065213"/>
          </a:xfrm>
          <a:custGeom>
            <a:avLst/>
            <a:gdLst>
              <a:gd name="T0" fmla="*/ 383 w 383"/>
              <a:gd name="T1" fmla="*/ 171 h 358"/>
              <a:gd name="T2" fmla="*/ 314 w 383"/>
              <a:gd name="T3" fmla="*/ 358 h 358"/>
              <a:gd name="T4" fmla="*/ 0 w 383"/>
              <a:gd name="T5" fmla="*/ 113 h 358"/>
              <a:gd name="T6" fmla="*/ 164 w 383"/>
              <a:gd name="T7" fmla="*/ 0 h 358"/>
              <a:gd name="T8" fmla="*/ 383 w 383"/>
              <a:gd name="T9" fmla="*/ 171 h 358"/>
            </a:gdLst>
            <a:ahLst/>
            <a:cxnLst>
              <a:cxn ang="0">
                <a:pos x="T0" y="T1"/>
              </a:cxn>
              <a:cxn ang="0">
                <a:pos x="T2" y="T3"/>
              </a:cxn>
              <a:cxn ang="0">
                <a:pos x="T4" y="T5"/>
              </a:cxn>
              <a:cxn ang="0">
                <a:pos x="T6" y="T7"/>
              </a:cxn>
              <a:cxn ang="0">
                <a:pos x="T8" y="T9"/>
              </a:cxn>
            </a:cxnLst>
            <a:rect l="0" t="0" r="r" b="b"/>
            <a:pathLst>
              <a:path w="383" h="358">
                <a:moveTo>
                  <a:pt x="383" y="171"/>
                </a:moveTo>
                <a:cubicBezTo>
                  <a:pt x="314" y="358"/>
                  <a:pt x="314" y="358"/>
                  <a:pt x="314" y="358"/>
                </a:cubicBezTo>
                <a:cubicBezTo>
                  <a:pt x="186" y="311"/>
                  <a:pt x="77" y="225"/>
                  <a:pt x="0" y="113"/>
                </a:cubicBezTo>
                <a:cubicBezTo>
                  <a:pt x="164" y="0"/>
                  <a:pt x="164" y="0"/>
                  <a:pt x="164" y="0"/>
                </a:cubicBezTo>
                <a:cubicBezTo>
                  <a:pt x="218" y="77"/>
                  <a:pt x="294" y="138"/>
                  <a:pt x="383" y="17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3"/>
          <p:cNvSpPr/>
          <p:nvPr/>
        </p:nvSpPr>
        <p:spPr bwMode="auto">
          <a:xfrm>
            <a:off x="2620962" y="1433513"/>
            <a:ext cx="793750" cy="1163638"/>
          </a:xfrm>
          <a:custGeom>
            <a:avLst/>
            <a:gdLst>
              <a:gd name="T0" fmla="*/ 267 w 267"/>
              <a:gd name="T1" fmla="*/ 296 h 391"/>
              <a:gd name="T2" fmla="*/ 91 w 267"/>
              <a:gd name="T3" fmla="*/ 391 h 391"/>
              <a:gd name="T4" fmla="*/ 16 w 267"/>
              <a:gd name="T5" fmla="*/ 0 h 391"/>
              <a:gd name="T6" fmla="*/ 214 w 267"/>
              <a:gd name="T7" fmla="*/ 23 h 391"/>
              <a:gd name="T8" fmla="*/ 211 w 267"/>
              <a:gd name="T9" fmla="*/ 75 h 391"/>
              <a:gd name="T10" fmla="*/ 267 w 267"/>
              <a:gd name="T11" fmla="*/ 296 h 391"/>
            </a:gdLst>
            <a:ahLst/>
            <a:cxnLst>
              <a:cxn ang="0">
                <a:pos x="T0" y="T1"/>
              </a:cxn>
              <a:cxn ang="0">
                <a:pos x="T2" y="T3"/>
              </a:cxn>
              <a:cxn ang="0">
                <a:pos x="T4" y="T5"/>
              </a:cxn>
              <a:cxn ang="0">
                <a:pos x="T6" y="T7"/>
              </a:cxn>
              <a:cxn ang="0">
                <a:pos x="T8" y="T9"/>
              </a:cxn>
              <a:cxn ang="0">
                <a:pos x="T10" y="T11"/>
              </a:cxn>
            </a:cxnLst>
            <a:rect l="0" t="0" r="r" b="b"/>
            <a:pathLst>
              <a:path w="267" h="391">
                <a:moveTo>
                  <a:pt x="267" y="296"/>
                </a:moveTo>
                <a:cubicBezTo>
                  <a:pt x="91" y="391"/>
                  <a:pt x="91" y="391"/>
                  <a:pt x="91" y="391"/>
                </a:cubicBezTo>
                <a:cubicBezTo>
                  <a:pt x="26" y="271"/>
                  <a:pt x="0" y="135"/>
                  <a:pt x="16" y="0"/>
                </a:cubicBezTo>
                <a:cubicBezTo>
                  <a:pt x="214" y="23"/>
                  <a:pt x="214" y="23"/>
                  <a:pt x="214" y="23"/>
                </a:cubicBezTo>
                <a:cubicBezTo>
                  <a:pt x="212" y="40"/>
                  <a:pt x="211" y="57"/>
                  <a:pt x="211" y="75"/>
                </a:cubicBezTo>
                <a:cubicBezTo>
                  <a:pt x="211" y="155"/>
                  <a:pt x="231" y="230"/>
                  <a:pt x="267" y="29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4"/>
          <p:cNvSpPr/>
          <p:nvPr/>
        </p:nvSpPr>
        <p:spPr bwMode="auto">
          <a:xfrm>
            <a:off x="5865812" y="1352550"/>
            <a:ext cx="763588" cy="1173163"/>
          </a:xfrm>
          <a:custGeom>
            <a:avLst/>
            <a:gdLst>
              <a:gd name="T0" fmla="*/ 42 w 257"/>
              <a:gd name="T1" fmla="*/ 31 h 394"/>
              <a:gd name="T2" fmla="*/ 236 w 257"/>
              <a:gd name="T3" fmla="*/ 0 h 394"/>
              <a:gd name="T4" fmla="*/ 177 w 257"/>
              <a:gd name="T5" fmla="*/ 394 h 394"/>
              <a:gd name="T6" fmla="*/ 0 w 257"/>
              <a:gd name="T7" fmla="*/ 307 h 394"/>
              <a:gd name="T8" fmla="*/ 48 w 257"/>
              <a:gd name="T9" fmla="*/ 102 h 394"/>
              <a:gd name="T10" fmla="*/ 42 w 257"/>
              <a:gd name="T11" fmla="*/ 31 h 394"/>
            </a:gdLst>
            <a:ahLst/>
            <a:cxnLst>
              <a:cxn ang="0">
                <a:pos x="T0" y="T1"/>
              </a:cxn>
              <a:cxn ang="0">
                <a:pos x="T2" y="T3"/>
              </a:cxn>
              <a:cxn ang="0">
                <a:pos x="T4" y="T5"/>
              </a:cxn>
              <a:cxn ang="0">
                <a:pos x="T6" y="T7"/>
              </a:cxn>
              <a:cxn ang="0">
                <a:pos x="T8" y="T9"/>
              </a:cxn>
              <a:cxn ang="0">
                <a:pos x="T10" y="T11"/>
              </a:cxn>
            </a:cxnLst>
            <a:rect l="0" t="0" r="r" b="b"/>
            <a:pathLst>
              <a:path w="257" h="394">
                <a:moveTo>
                  <a:pt x="42" y="31"/>
                </a:moveTo>
                <a:cubicBezTo>
                  <a:pt x="236" y="0"/>
                  <a:pt x="236" y="0"/>
                  <a:pt x="236" y="0"/>
                </a:cubicBezTo>
                <a:cubicBezTo>
                  <a:pt x="257" y="134"/>
                  <a:pt x="236" y="272"/>
                  <a:pt x="177" y="394"/>
                </a:cubicBezTo>
                <a:cubicBezTo>
                  <a:pt x="0" y="307"/>
                  <a:pt x="0" y="307"/>
                  <a:pt x="0" y="307"/>
                </a:cubicBezTo>
                <a:cubicBezTo>
                  <a:pt x="30" y="245"/>
                  <a:pt x="48" y="176"/>
                  <a:pt x="48" y="102"/>
                </a:cubicBezTo>
                <a:cubicBezTo>
                  <a:pt x="48" y="78"/>
                  <a:pt x="46" y="54"/>
                  <a:pt x="42" y="3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7" name="Freeform 5"/>
          <p:cNvSpPr>
            <a:spLocks noEditPoints="1"/>
          </p:cNvSpPr>
          <p:nvPr/>
        </p:nvSpPr>
        <p:spPr bwMode="auto">
          <a:xfrm>
            <a:off x="3525043" y="1629570"/>
            <a:ext cx="217488" cy="385762"/>
          </a:xfrm>
          <a:custGeom>
            <a:avLst/>
            <a:gdLst>
              <a:gd name="T0" fmla="*/ 69 w 79"/>
              <a:gd name="T1" fmla="*/ 0 h 140"/>
              <a:gd name="T2" fmla="*/ 10 w 79"/>
              <a:gd name="T3" fmla="*/ 0 h 140"/>
              <a:gd name="T4" fmla="*/ 0 w 79"/>
              <a:gd name="T5" fmla="*/ 11 h 140"/>
              <a:gd name="T6" fmla="*/ 0 w 79"/>
              <a:gd name="T7" fmla="*/ 130 h 140"/>
              <a:gd name="T8" fmla="*/ 10 w 79"/>
              <a:gd name="T9" fmla="*/ 140 h 140"/>
              <a:gd name="T10" fmla="*/ 69 w 79"/>
              <a:gd name="T11" fmla="*/ 140 h 140"/>
              <a:gd name="T12" fmla="*/ 79 w 79"/>
              <a:gd name="T13" fmla="*/ 130 h 140"/>
              <a:gd name="T14" fmla="*/ 79 w 79"/>
              <a:gd name="T15" fmla="*/ 11 h 140"/>
              <a:gd name="T16" fmla="*/ 69 w 79"/>
              <a:gd name="T17" fmla="*/ 0 h 140"/>
              <a:gd name="T18" fmla="*/ 39 w 79"/>
              <a:gd name="T19" fmla="*/ 130 h 140"/>
              <a:gd name="T20" fmla="*/ 33 w 79"/>
              <a:gd name="T21" fmla="*/ 123 h 140"/>
              <a:gd name="T22" fmla="*/ 39 w 79"/>
              <a:gd name="T23" fmla="*/ 117 h 140"/>
              <a:gd name="T24" fmla="*/ 46 w 79"/>
              <a:gd name="T25" fmla="*/ 123 h 140"/>
              <a:gd name="T26" fmla="*/ 39 w 79"/>
              <a:gd name="T27" fmla="*/ 130 h 140"/>
              <a:gd name="T28" fmla="*/ 71 w 79"/>
              <a:gd name="T29" fmla="*/ 108 h 140"/>
              <a:gd name="T30" fmla="*/ 7 w 79"/>
              <a:gd name="T31" fmla="*/ 108 h 140"/>
              <a:gd name="T32" fmla="*/ 7 w 79"/>
              <a:gd name="T33" fmla="*/ 18 h 140"/>
              <a:gd name="T34" fmla="*/ 71 w 79"/>
              <a:gd name="T35" fmla="*/ 18 h 140"/>
              <a:gd name="T36" fmla="*/ 71 w 79"/>
              <a:gd name="T37" fmla="*/ 108 h 140"/>
              <a:gd name="T38" fmla="*/ 53 w 79"/>
              <a:gd name="T39" fmla="*/ 11 h 140"/>
              <a:gd name="T40" fmla="*/ 26 w 79"/>
              <a:gd name="T41" fmla="*/ 11 h 140"/>
              <a:gd name="T42" fmla="*/ 26 w 79"/>
              <a:gd name="T43" fmla="*/ 8 h 140"/>
              <a:gd name="T44" fmla="*/ 53 w 79"/>
              <a:gd name="T45" fmla="*/ 8 h 140"/>
              <a:gd name="T46" fmla="*/ 53 w 79"/>
              <a:gd name="T47" fmla="*/ 11 h 140"/>
              <a:gd name="T48" fmla="*/ 65 w 79"/>
              <a:gd name="T49" fmla="*/ 9 h 140"/>
              <a:gd name="T50" fmla="*/ 62 w 79"/>
              <a:gd name="T51" fmla="*/ 12 h 140"/>
              <a:gd name="T52" fmla="*/ 59 w 79"/>
              <a:gd name="T53" fmla="*/ 9 h 140"/>
              <a:gd name="T54" fmla="*/ 62 w 79"/>
              <a:gd name="T55" fmla="*/ 7 h 140"/>
              <a:gd name="T56" fmla="*/ 65 w 79"/>
              <a:gd name="T57"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40">
                <a:moveTo>
                  <a:pt x="69" y="0"/>
                </a:moveTo>
                <a:cubicBezTo>
                  <a:pt x="10" y="0"/>
                  <a:pt x="10" y="0"/>
                  <a:pt x="10" y="0"/>
                </a:cubicBezTo>
                <a:cubicBezTo>
                  <a:pt x="4" y="0"/>
                  <a:pt x="0" y="5"/>
                  <a:pt x="0" y="11"/>
                </a:cubicBezTo>
                <a:cubicBezTo>
                  <a:pt x="0" y="130"/>
                  <a:pt x="0" y="130"/>
                  <a:pt x="0" y="130"/>
                </a:cubicBezTo>
                <a:cubicBezTo>
                  <a:pt x="0" y="135"/>
                  <a:pt x="4" y="140"/>
                  <a:pt x="10" y="140"/>
                </a:cubicBezTo>
                <a:cubicBezTo>
                  <a:pt x="69" y="140"/>
                  <a:pt x="69" y="140"/>
                  <a:pt x="69" y="140"/>
                </a:cubicBezTo>
                <a:cubicBezTo>
                  <a:pt x="74" y="140"/>
                  <a:pt x="79" y="135"/>
                  <a:pt x="79" y="130"/>
                </a:cubicBezTo>
                <a:cubicBezTo>
                  <a:pt x="79" y="11"/>
                  <a:pt x="79" y="11"/>
                  <a:pt x="79" y="11"/>
                </a:cubicBezTo>
                <a:cubicBezTo>
                  <a:pt x="79" y="5"/>
                  <a:pt x="74" y="0"/>
                  <a:pt x="69" y="0"/>
                </a:cubicBezTo>
                <a:close/>
                <a:moveTo>
                  <a:pt x="39" y="130"/>
                </a:moveTo>
                <a:cubicBezTo>
                  <a:pt x="36" y="130"/>
                  <a:pt x="33" y="127"/>
                  <a:pt x="33" y="123"/>
                </a:cubicBezTo>
                <a:cubicBezTo>
                  <a:pt x="33" y="120"/>
                  <a:pt x="36" y="117"/>
                  <a:pt x="39" y="117"/>
                </a:cubicBezTo>
                <a:cubicBezTo>
                  <a:pt x="43" y="117"/>
                  <a:pt x="46" y="120"/>
                  <a:pt x="46" y="123"/>
                </a:cubicBezTo>
                <a:cubicBezTo>
                  <a:pt x="46" y="127"/>
                  <a:pt x="43" y="130"/>
                  <a:pt x="39" y="130"/>
                </a:cubicBezTo>
                <a:close/>
                <a:moveTo>
                  <a:pt x="71" y="108"/>
                </a:moveTo>
                <a:cubicBezTo>
                  <a:pt x="7" y="108"/>
                  <a:pt x="7" y="108"/>
                  <a:pt x="7" y="108"/>
                </a:cubicBezTo>
                <a:cubicBezTo>
                  <a:pt x="7" y="18"/>
                  <a:pt x="7" y="18"/>
                  <a:pt x="7" y="18"/>
                </a:cubicBezTo>
                <a:cubicBezTo>
                  <a:pt x="71" y="18"/>
                  <a:pt x="71" y="18"/>
                  <a:pt x="71" y="18"/>
                </a:cubicBezTo>
                <a:lnTo>
                  <a:pt x="71" y="108"/>
                </a:lnTo>
                <a:close/>
                <a:moveTo>
                  <a:pt x="53" y="11"/>
                </a:moveTo>
                <a:cubicBezTo>
                  <a:pt x="26" y="11"/>
                  <a:pt x="26" y="11"/>
                  <a:pt x="26" y="11"/>
                </a:cubicBezTo>
                <a:cubicBezTo>
                  <a:pt x="26" y="8"/>
                  <a:pt x="26" y="8"/>
                  <a:pt x="26" y="8"/>
                </a:cubicBezTo>
                <a:cubicBezTo>
                  <a:pt x="53" y="8"/>
                  <a:pt x="53" y="8"/>
                  <a:pt x="53" y="8"/>
                </a:cubicBezTo>
                <a:lnTo>
                  <a:pt x="53" y="11"/>
                </a:lnTo>
                <a:close/>
                <a:moveTo>
                  <a:pt x="65" y="9"/>
                </a:moveTo>
                <a:cubicBezTo>
                  <a:pt x="65" y="11"/>
                  <a:pt x="63" y="12"/>
                  <a:pt x="62" y="12"/>
                </a:cubicBezTo>
                <a:cubicBezTo>
                  <a:pt x="60" y="12"/>
                  <a:pt x="59" y="11"/>
                  <a:pt x="59" y="9"/>
                </a:cubicBezTo>
                <a:cubicBezTo>
                  <a:pt x="59" y="8"/>
                  <a:pt x="60" y="7"/>
                  <a:pt x="62" y="7"/>
                </a:cubicBezTo>
                <a:cubicBezTo>
                  <a:pt x="63" y="7"/>
                  <a:pt x="65" y="8"/>
                  <a:pt x="65" y="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8" name="Freeform 6"/>
          <p:cNvSpPr>
            <a:spLocks noEditPoints="1"/>
          </p:cNvSpPr>
          <p:nvPr/>
        </p:nvSpPr>
        <p:spPr bwMode="auto">
          <a:xfrm>
            <a:off x="5509353" y="1636713"/>
            <a:ext cx="276290" cy="378619"/>
          </a:xfrm>
          <a:custGeom>
            <a:avLst/>
            <a:gdLst>
              <a:gd name="T0" fmla="*/ 99 w 109"/>
              <a:gd name="T1" fmla="*/ 0 h 150"/>
              <a:gd name="T2" fmla="*/ 10 w 109"/>
              <a:gd name="T3" fmla="*/ 0 h 150"/>
              <a:gd name="T4" fmla="*/ 0 w 109"/>
              <a:gd name="T5" fmla="*/ 11 h 150"/>
              <a:gd name="T6" fmla="*/ 0 w 109"/>
              <a:gd name="T7" fmla="*/ 140 h 150"/>
              <a:gd name="T8" fmla="*/ 10 w 109"/>
              <a:gd name="T9" fmla="*/ 150 h 150"/>
              <a:gd name="T10" fmla="*/ 99 w 109"/>
              <a:gd name="T11" fmla="*/ 150 h 150"/>
              <a:gd name="T12" fmla="*/ 109 w 109"/>
              <a:gd name="T13" fmla="*/ 140 h 150"/>
              <a:gd name="T14" fmla="*/ 109 w 109"/>
              <a:gd name="T15" fmla="*/ 11 h 150"/>
              <a:gd name="T16" fmla="*/ 99 w 109"/>
              <a:gd name="T17" fmla="*/ 0 h 150"/>
              <a:gd name="T18" fmla="*/ 54 w 109"/>
              <a:gd name="T19" fmla="*/ 146 h 150"/>
              <a:gd name="T20" fmla="*/ 48 w 109"/>
              <a:gd name="T21" fmla="*/ 140 h 150"/>
              <a:gd name="T22" fmla="*/ 54 w 109"/>
              <a:gd name="T23" fmla="*/ 134 h 150"/>
              <a:gd name="T24" fmla="*/ 60 w 109"/>
              <a:gd name="T25" fmla="*/ 140 h 150"/>
              <a:gd name="T26" fmla="*/ 54 w 109"/>
              <a:gd name="T27" fmla="*/ 146 h 150"/>
              <a:gd name="T28" fmla="*/ 99 w 109"/>
              <a:gd name="T29" fmla="*/ 129 h 150"/>
              <a:gd name="T30" fmla="*/ 10 w 109"/>
              <a:gd name="T31" fmla="*/ 129 h 150"/>
              <a:gd name="T32" fmla="*/ 10 w 109"/>
              <a:gd name="T33" fmla="*/ 13 h 150"/>
              <a:gd name="T34" fmla="*/ 99 w 109"/>
              <a:gd name="T35" fmla="*/ 13 h 150"/>
              <a:gd name="T36" fmla="*/ 99 w 109"/>
              <a:gd name="T37"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50">
                <a:moveTo>
                  <a:pt x="99" y="0"/>
                </a:moveTo>
                <a:cubicBezTo>
                  <a:pt x="10" y="0"/>
                  <a:pt x="10" y="0"/>
                  <a:pt x="10" y="0"/>
                </a:cubicBezTo>
                <a:cubicBezTo>
                  <a:pt x="4" y="0"/>
                  <a:pt x="0" y="5"/>
                  <a:pt x="0" y="11"/>
                </a:cubicBezTo>
                <a:cubicBezTo>
                  <a:pt x="0" y="140"/>
                  <a:pt x="0" y="140"/>
                  <a:pt x="0" y="140"/>
                </a:cubicBezTo>
                <a:cubicBezTo>
                  <a:pt x="0" y="146"/>
                  <a:pt x="4" y="150"/>
                  <a:pt x="10" y="150"/>
                </a:cubicBezTo>
                <a:cubicBezTo>
                  <a:pt x="99" y="150"/>
                  <a:pt x="99" y="150"/>
                  <a:pt x="99" y="150"/>
                </a:cubicBezTo>
                <a:cubicBezTo>
                  <a:pt x="104" y="150"/>
                  <a:pt x="109" y="146"/>
                  <a:pt x="109" y="140"/>
                </a:cubicBezTo>
                <a:cubicBezTo>
                  <a:pt x="109" y="11"/>
                  <a:pt x="109" y="11"/>
                  <a:pt x="109" y="11"/>
                </a:cubicBezTo>
                <a:cubicBezTo>
                  <a:pt x="109" y="5"/>
                  <a:pt x="104" y="0"/>
                  <a:pt x="99" y="0"/>
                </a:cubicBezTo>
                <a:close/>
                <a:moveTo>
                  <a:pt x="54" y="146"/>
                </a:moveTo>
                <a:cubicBezTo>
                  <a:pt x="51" y="146"/>
                  <a:pt x="48" y="144"/>
                  <a:pt x="48" y="140"/>
                </a:cubicBezTo>
                <a:cubicBezTo>
                  <a:pt x="48" y="137"/>
                  <a:pt x="51" y="134"/>
                  <a:pt x="54" y="134"/>
                </a:cubicBezTo>
                <a:cubicBezTo>
                  <a:pt x="58" y="134"/>
                  <a:pt x="60" y="137"/>
                  <a:pt x="60" y="140"/>
                </a:cubicBezTo>
                <a:cubicBezTo>
                  <a:pt x="60" y="144"/>
                  <a:pt x="58" y="146"/>
                  <a:pt x="54" y="146"/>
                </a:cubicBezTo>
                <a:close/>
                <a:moveTo>
                  <a:pt x="99" y="129"/>
                </a:moveTo>
                <a:cubicBezTo>
                  <a:pt x="10" y="129"/>
                  <a:pt x="10" y="129"/>
                  <a:pt x="10" y="129"/>
                </a:cubicBezTo>
                <a:cubicBezTo>
                  <a:pt x="10" y="13"/>
                  <a:pt x="10" y="13"/>
                  <a:pt x="10" y="13"/>
                </a:cubicBezTo>
                <a:cubicBezTo>
                  <a:pt x="99" y="13"/>
                  <a:pt x="99" y="13"/>
                  <a:pt x="99" y="13"/>
                </a:cubicBezTo>
                <a:lnTo>
                  <a:pt x="99" y="12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7" name="Group 26"/>
          <p:cNvGrpSpPr/>
          <p:nvPr/>
        </p:nvGrpSpPr>
        <p:grpSpPr>
          <a:xfrm>
            <a:off x="4107903" y="1055687"/>
            <a:ext cx="1032421" cy="982663"/>
            <a:chOff x="1905000" y="2665413"/>
            <a:chExt cx="395288" cy="376237"/>
          </a:xfrm>
          <a:solidFill>
            <a:srgbClr val="45C1A4"/>
          </a:solidFill>
        </p:grpSpPr>
        <p:sp>
          <p:nvSpPr>
            <p:cNvPr id="19" name="Freeform 7"/>
            <p:cNvSpPr>
              <a:spLocks noEditPoints="1"/>
            </p:cNvSpPr>
            <p:nvPr/>
          </p:nvSpPr>
          <p:spPr bwMode="auto">
            <a:xfrm>
              <a:off x="1905000" y="2665413"/>
              <a:ext cx="395288" cy="376237"/>
            </a:xfrm>
            <a:custGeom>
              <a:avLst/>
              <a:gdLst>
                <a:gd name="T0" fmla="*/ 135 w 144"/>
                <a:gd name="T1" fmla="*/ 0 h 137"/>
                <a:gd name="T2" fmla="*/ 9 w 144"/>
                <a:gd name="T3" fmla="*/ 0 h 137"/>
                <a:gd name="T4" fmla="*/ 0 w 144"/>
                <a:gd name="T5" fmla="*/ 9 h 137"/>
                <a:gd name="T6" fmla="*/ 0 w 144"/>
                <a:gd name="T7" fmla="*/ 98 h 137"/>
                <a:gd name="T8" fmla="*/ 9 w 144"/>
                <a:gd name="T9" fmla="*/ 108 h 137"/>
                <a:gd name="T10" fmla="*/ 57 w 144"/>
                <a:gd name="T11" fmla="*/ 108 h 137"/>
                <a:gd name="T12" fmla="*/ 43 w 144"/>
                <a:gd name="T13" fmla="*/ 127 h 137"/>
                <a:gd name="T14" fmla="*/ 43 w 144"/>
                <a:gd name="T15" fmla="*/ 137 h 137"/>
                <a:gd name="T16" fmla="*/ 57 w 144"/>
                <a:gd name="T17" fmla="*/ 137 h 137"/>
                <a:gd name="T18" fmla="*/ 87 w 144"/>
                <a:gd name="T19" fmla="*/ 137 h 137"/>
                <a:gd name="T20" fmla="*/ 101 w 144"/>
                <a:gd name="T21" fmla="*/ 137 h 137"/>
                <a:gd name="T22" fmla="*/ 101 w 144"/>
                <a:gd name="T23" fmla="*/ 127 h 137"/>
                <a:gd name="T24" fmla="*/ 87 w 144"/>
                <a:gd name="T25" fmla="*/ 108 h 137"/>
                <a:gd name="T26" fmla="*/ 135 w 144"/>
                <a:gd name="T27" fmla="*/ 108 h 137"/>
                <a:gd name="T28" fmla="*/ 144 w 144"/>
                <a:gd name="T29" fmla="*/ 98 h 137"/>
                <a:gd name="T30" fmla="*/ 144 w 144"/>
                <a:gd name="T31" fmla="*/ 9 h 137"/>
                <a:gd name="T32" fmla="*/ 135 w 144"/>
                <a:gd name="T33" fmla="*/ 0 h 137"/>
                <a:gd name="T34" fmla="*/ 64 w 144"/>
                <a:gd name="T35" fmla="*/ 96 h 137"/>
                <a:gd name="T36" fmla="*/ 73 w 144"/>
                <a:gd name="T37" fmla="*/ 88 h 137"/>
                <a:gd name="T38" fmla="*/ 81 w 144"/>
                <a:gd name="T39" fmla="*/ 96 h 137"/>
                <a:gd name="T40" fmla="*/ 73 w 144"/>
                <a:gd name="T41" fmla="*/ 104 h 137"/>
                <a:gd name="T42" fmla="*/ 64 w 144"/>
                <a:gd name="T43" fmla="*/ 96 h 137"/>
                <a:gd name="T44" fmla="*/ 134 w 144"/>
                <a:gd name="T45" fmla="*/ 85 h 137"/>
                <a:gd name="T46" fmla="*/ 10 w 144"/>
                <a:gd name="T47" fmla="*/ 85 h 137"/>
                <a:gd name="T48" fmla="*/ 10 w 144"/>
                <a:gd name="T49" fmla="*/ 10 h 137"/>
                <a:gd name="T50" fmla="*/ 134 w 144"/>
                <a:gd name="T51" fmla="*/ 10 h 137"/>
                <a:gd name="T52" fmla="*/ 134 w 144"/>
                <a:gd name="T53" fmla="*/ 8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37">
                  <a:moveTo>
                    <a:pt x="135" y="0"/>
                  </a:moveTo>
                  <a:cubicBezTo>
                    <a:pt x="9" y="0"/>
                    <a:pt x="9" y="0"/>
                    <a:pt x="9" y="0"/>
                  </a:cubicBezTo>
                  <a:cubicBezTo>
                    <a:pt x="4" y="0"/>
                    <a:pt x="0" y="4"/>
                    <a:pt x="0" y="9"/>
                  </a:cubicBezTo>
                  <a:cubicBezTo>
                    <a:pt x="0" y="98"/>
                    <a:pt x="0" y="98"/>
                    <a:pt x="0" y="98"/>
                  </a:cubicBezTo>
                  <a:cubicBezTo>
                    <a:pt x="0" y="104"/>
                    <a:pt x="4" y="108"/>
                    <a:pt x="9" y="108"/>
                  </a:cubicBezTo>
                  <a:cubicBezTo>
                    <a:pt x="57" y="108"/>
                    <a:pt x="57" y="108"/>
                    <a:pt x="57" y="108"/>
                  </a:cubicBezTo>
                  <a:cubicBezTo>
                    <a:pt x="57" y="108"/>
                    <a:pt x="60" y="127"/>
                    <a:pt x="43" y="127"/>
                  </a:cubicBezTo>
                  <a:cubicBezTo>
                    <a:pt x="43" y="137"/>
                    <a:pt x="43" y="137"/>
                    <a:pt x="43" y="137"/>
                  </a:cubicBezTo>
                  <a:cubicBezTo>
                    <a:pt x="57" y="137"/>
                    <a:pt x="57" y="137"/>
                    <a:pt x="57" y="137"/>
                  </a:cubicBezTo>
                  <a:cubicBezTo>
                    <a:pt x="87" y="137"/>
                    <a:pt x="87" y="137"/>
                    <a:pt x="87" y="137"/>
                  </a:cubicBezTo>
                  <a:cubicBezTo>
                    <a:pt x="101" y="137"/>
                    <a:pt x="101" y="137"/>
                    <a:pt x="101" y="137"/>
                  </a:cubicBezTo>
                  <a:cubicBezTo>
                    <a:pt x="101" y="127"/>
                    <a:pt x="101" y="127"/>
                    <a:pt x="101" y="127"/>
                  </a:cubicBezTo>
                  <a:cubicBezTo>
                    <a:pt x="84" y="127"/>
                    <a:pt x="87" y="108"/>
                    <a:pt x="87" y="108"/>
                  </a:cubicBezTo>
                  <a:cubicBezTo>
                    <a:pt x="135" y="108"/>
                    <a:pt x="135" y="108"/>
                    <a:pt x="135" y="108"/>
                  </a:cubicBezTo>
                  <a:cubicBezTo>
                    <a:pt x="140" y="108"/>
                    <a:pt x="144" y="104"/>
                    <a:pt x="144" y="98"/>
                  </a:cubicBezTo>
                  <a:cubicBezTo>
                    <a:pt x="144" y="9"/>
                    <a:pt x="144" y="9"/>
                    <a:pt x="144" y="9"/>
                  </a:cubicBezTo>
                  <a:cubicBezTo>
                    <a:pt x="144" y="4"/>
                    <a:pt x="140" y="0"/>
                    <a:pt x="135" y="0"/>
                  </a:cubicBezTo>
                  <a:close/>
                  <a:moveTo>
                    <a:pt x="64" y="96"/>
                  </a:moveTo>
                  <a:cubicBezTo>
                    <a:pt x="64" y="91"/>
                    <a:pt x="68" y="88"/>
                    <a:pt x="73" y="88"/>
                  </a:cubicBezTo>
                  <a:cubicBezTo>
                    <a:pt x="77" y="88"/>
                    <a:pt x="81" y="91"/>
                    <a:pt x="81" y="96"/>
                  </a:cubicBezTo>
                  <a:cubicBezTo>
                    <a:pt x="81" y="101"/>
                    <a:pt x="77" y="104"/>
                    <a:pt x="73" y="104"/>
                  </a:cubicBezTo>
                  <a:cubicBezTo>
                    <a:pt x="68" y="104"/>
                    <a:pt x="64" y="101"/>
                    <a:pt x="64" y="96"/>
                  </a:cubicBezTo>
                  <a:close/>
                  <a:moveTo>
                    <a:pt x="134" y="85"/>
                  </a:moveTo>
                  <a:cubicBezTo>
                    <a:pt x="10" y="85"/>
                    <a:pt x="10" y="85"/>
                    <a:pt x="10" y="85"/>
                  </a:cubicBezTo>
                  <a:cubicBezTo>
                    <a:pt x="10" y="10"/>
                    <a:pt x="10" y="10"/>
                    <a:pt x="10" y="10"/>
                  </a:cubicBezTo>
                  <a:cubicBezTo>
                    <a:pt x="134" y="10"/>
                    <a:pt x="134" y="10"/>
                    <a:pt x="134" y="10"/>
                  </a:cubicBezTo>
                  <a:lnTo>
                    <a:pt x="134"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Oval 8"/>
            <p:cNvSpPr>
              <a:spLocks noChangeArrowheads="1"/>
            </p:cNvSpPr>
            <p:nvPr/>
          </p:nvSpPr>
          <p:spPr bwMode="auto">
            <a:xfrm>
              <a:off x="2090738" y="2916238"/>
              <a:ext cx="28575" cy="269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793055" y="2325493"/>
            <a:ext cx="338688" cy="249625"/>
            <a:chOff x="2538413" y="2725738"/>
            <a:chExt cx="428625" cy="315912"/>
          </a:xfrm>
          <a:solidFill>
            <a:schemeClr val="bg1"/>
          </a:solidFill>
        </p:grpSpPr>
        <p:sp>
          <p:nvSpPr>
            <p:cNvPr id="21" name="Freeform 9"/>
            <p:cNvSpPr>
              <a:spLocks noEditPoints="1"/>
            </p:cNvSpPr>
            <p:nvPr/>
          </p:nvSpPr>
          <p:spPr bwMode="auto">
            <a:xfrm>
              <a:off x="2549525" y="2725738"/>
              <a:ext cx="409575" cy="250825"/>
            </a:xfrm>
            <a:custGeom>
              <a:avLst/>
              <a:gdLst>
                <a:gd name="T0" fmla="*/ 258 w 258"/>
                <a:gd name="T1" fmla="*/ 0 h 158"/>
                <a:gd name="T2" fmla="*/ 0 w 258"/>
                <a:gd name="T3" fmla="*/ 0 h 158"/>
                <a:gd name="T4" fmla="*/ 0 w 258"/>
                <a:gd name="T5" fmla="*/ 158 h 158"/>
                <a:gd name="T6" fmla="*/ 258 w 258"/>
                <a:gd name="T7" fmla="*/ 158 h 158"/>
                <a:gd name="T8" fmla="*/ 258 w 258"/>
                <a:gd name="T9" fmla="*/ 0 h 158"/>
                <a:gd name="T10" fmla="*/ 247 w 258"/>
                <a:gd name="T11" fmla="*/ 145 h 158"/>
                <a:gd name="T12" fmla="*/ 10 w 258"/>
                <a:gd name="T13" fmla="*/ 145 h 158"/>
                <a:gd name="T14" fmla="*/ 10 w 258"/>
                <a:gd name="T15" fmla="*/ 12 h 158"/>
                <a:gd name="T16" fmla="*/ 247 w 258"/>
                <a:gd name="T17" fmla="*/ 12 h 158"/>
                <a:gd name="T18" fmla="*/ 247 w 258"/>
                <a:gd name="T19" fmla="*/ 1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58">
                  <a:moveTo>
                    <a:pt x="258" y="0"/>
                  </a:moveTo>
                  <a:lnTo>
                    <a:pt x="0" y="0"/>
                  </a:lnTo>
                  <a:lnTo>
                    <a:pt x="0" y="158"/>
                  </a:lnTo>
                  <a:lnTo>
                    <a:pt x="258" y="158"/>
                  </a:lnTo>
                  <a:lnTo>
                    <a:pt x="258" y="0"/>
                  </a:lnTo>
                  <a:close/>
                  <a:moveTo>
                    <a:pt x="247" y="145"/>
                  </a:moveTo>
                  <a:lnTo>
                    <a:pt x="10" y="145"/>
                  </a:lnTo>
                  <a:lnTo>
                    <a:pt x="10" y="12"/>
                  </a:lnTo>
                  <a:lnTo>
                    <a:pt x="247" y="12"/>
                  </a:lnTo>
                  <a:lnTo>
                    <a:pt x="2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0"/>
            <p:cNvSpPr/>
            <p:nvPr/>
          </p:nvSpPr>
          <p:spPr bwMode="auto">
            <a:xfrm>
              <a:off x="2538413" y="2987675"/>
              <a:ext cx="428625" cy="53975"/>
            </a:xfrm>
            <a:custGeom>
              <a:avLst/>
              <a:gdLst>
                <a:gd name="T0" fmla="*/ 270 w 270"/>
                <a:gd name="T1" fmla="*/ 22 h 34"/>
                <a:gd name="T2" fmla="*/ 265 w 270"/>
                <a:gd name="T3" fmla="*/ 0 h 34"/>
                <a:gd name="T4" fmla="*/ 5 w 270"/>
                <a:gd name="T5" fmla="*/ 0 h 34"/>
                <a:gd name="T6" fmla="*/ 0 w 270"/>
                <a:gd name="T7" fmla="*/ 22 h 34"/>
                <a:gd name="T8" fmla="*/ 0 w 270"/>
                <a:gd name="T9" fmla="*/ 22 h 34"/>
                <a:gd name="T10" fmla="*/ 0 w 270"/>
                <a:gd name="T11" fmla="*/ 34 h 34"/>
                <a:gd name="T12" fmla="*/ 270 w 270"/>
                <a:gd name="T13" fmla="*/ 34 h 34"/>
                <a:gd name="T14" fmla="*/ 270 w 270"/>
                <a:gd name="T15" fmla="*/ 22 h 34"/>
                <a:gd name="T16" fmla="*/ 270 w 27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4">
                  <a:moveTo>
                    <a:pt x="270" y="22"/>
                  </a:moveTo>
                  <a:lnTo>
                    <a:pt x="265" y="0"/>
                  </a:lnTo>
                  <a:lnTo>
                    <a:pt x="5" y="0"/>
                  </a:lnTo>
                  <a:lnTo>
                    <a:pt x="0" y="22"/>
                  </a:lnTo>
                  <a:lnTo>
                    <a:pt x="0" y="22"/>
                  </a:lnTo>
                  <a:lnTo>
                    <a:pt x="0" y="34"/>
                  </a:lnTo>
                  <a:lnTo>
                    <a:pt x="270" y="34"/>
                  </a:lnTo>
                  <a:lnTo>
                    <a:pt x="270" y="22"/>
                  </a:lnTo>
                  <a:lnTo>
                    <a:pt x="27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3" name="Freeform 11"/>
          <p:cNvSpPr>
            <a:spLocks noEditPoints="1"/>
          </p:cNvSpPr>
          <p:nvPr/>
        </p:nvSpPr>
        <p:spPr bwMode="auto">
          <a:xfrm>
            <a:off x="5233986" y="2256761"/>
            <a:ext cx="198438" cy="346075"/>
          </a:xfrm>
          <a:custGeom>
            <a:avLst/>
            <a:gdLst>
              <a:gd name="T0" fmla="*/ 10 w 72"/>
              <a:gd name="T1" fmla="*/ 0 h 126"/>
              <a:gd name="T2" fmla="*/ 0 w 72"/>
              <a:gd name="T3" fmla="*/ 117 h 126"/>
              <a:gd name="T4" fmla="*/ 63 w 72"/>
              <a:gd name="T5" fmla="*/ 126 h 126"/>
              <a:gd name="T6" fmla="*/ 72 w 72"/>
              <a:gd name="T7" fmla="*/ 9 h 126"/>
              <a:gd name="T8" fmla="*/ 24 w 72"/>
              <a:gd name="T9" fmla="*/ 7 h 126"/>
              <a:gd name="T10" fmla="*/ 48 w 72"/>
              <a:gd name="T11" fmla="*/ 9 h 126"/>
              <a:gd name="T12" fmla="*/ 24 w 72"/>
              <a:gd name="T13" fmla="*/ 7 h 126"/>
              <a:gd name="T14" fmla="*/ 65 w 72"/>
              <a:gd name="T15" fmla="*/ 15 h 126"/>
              <a:gd name="T16" fmla="*/ 7 w 72"/>
              <a:gd name="T17" fmla="*/ 65 h 126"/>
              <a:gd name="T18" fmla="*/ 47 w 72"/>
              <a:gd name="T19" fmla="*/ 89 h 126"/>
              <a:gd name="T20" fmla="*/ 63 w 72"/>
              <a:gd name="T21" fmla="*/ 81 h 126"/>
              <a:gd name="T22" fmla="*/ 47 w 72"/>
              <a:gd name="T23" fmla="*/ 89 h 126"/>
              <a:gd name="T24" fmla="*/ 63 w 72"/>
              <a:gd name="T25" fmla="*/ 102 h 126"/>
              <a:gd name="T26" fmla="*/ 47 w 72"/>
              <a:gd name="T27" fmla="*/ 94 h 126"/>
              <a:gd name="T28" fmla="*/ 47 w 72"/>
              <a:gd name="T29" fmla="*/ 77 h 126"/>
              <a:gd name="T30" fmla="*/ 63 w 72"/>
              <a:gd name="T31" fmla="*/ 69 h 126"/>
              <a:gd name="T32" fmla="*/ 47 w 72"/>
              <a:gd name="T33" fmla="*/ 77 h 126"/>
              <a:gd name="T34" fmla="*/ 9 w 72"/>
              <a:gd name="T35" fmla="*/ 114 h 126"/>
              <a:gd name="T36" fmla="*/ 25 w 72"/>
              <a:gd name="T37" fmla="*/ 106 h 126"/>
              <a:gd name="T38" fmla="*/ 25 w 72"/>
              <a:gd name="T39" fmla="*/ 102 h 126"/>
              <a:gd name="T40" fmla="*/ 9 w 72"/>
              <a:gd name="T41" fmla="*/ 94 h 126"/>
              <a:gd name="T42" fmla="*/ 25 w 72"/>
              <a:gd name="T43" fmla="*/ 102 h 126"/>
              <a:gd name="T44" fmla="*/ 9 w 72"/>
              <a:gd name="T45" fmla="*/ 89 h 126"/>
              <a:gd name="T46" fmla="*/ 25 w 72"/>
              <a:gd name="T47" fmla="*/ 81 h 126"/>
              <a:gd name="T48" fmla="*/ 25 w 72"/>
              <a:gd name="T49" fmla="*/ 77 h 126"/>
              <a:gd name="T50" fmla="*/ 9 w 72"/>
              <a:gd name="T51" fmla="*/ 69 h 126"/>
              <a:gd name="T52" fmla="*/ 25 w 72"/>
              <a:gd name="T53" fmla="*/ 77 h 126"/>
              <a:gd name="T54" fmla="*/ 28 w 72"/>
              <a:gd name="T55" fmla="*/ 114 h 126"/>
              <a:gd name="T56" fmla="*/ 44 w 72"/>
              <a:gd name="T57" fmla="*/ 106 h 126"/>
              <a:gd name="T58" fmla="*/ 44 w 72"/>
              <a:gd name="T59" fmla="*/ 102 h 126"/>
              <a:gd name="T60" fmla="*/ 28 w 72"/>
              <a:gd name="T61" fmla="*/ 94 h 126"/>
              <a:gd name="T62" fmla="*/ 44 w 72"/>
              <a:gd name="T63" fmla="*/ 102 h 126"/>
              <a:gd name="T64" fmla="*/ 28 w 72"/>
              <a:gd name="T65" fmla="*/ 89 h 126"/>
              <a:gd name="T66" fmla="*/ 44 w 72"/>
              <a:gd name="T67" fmla="*/ 81 h 126"/>
              <a:gd name="T68" fmla="*/ 44 w 72"/>
              <a:gd name="T69" fmla="*/ 77 h 126"/>
              <a:gd name="T70" fmla="*/ 28 w 72"/>
              <a:gd name="T71" fmla="*/ 69 h 126"/>
              <a:gd name="T72" fmla="*/ 44 w 72"/>
              <a:gd name="T73" fmla="*/ 77 h 126"/>
              <a:gd name="T74" fmla="*/ 63 w 72"/>
              <a:gd name="T75" fmla="*/ 106 h 126"/>
              <a:gd name="T76" fmla="*/ 47 w 72"/>
              <a:gd name="T77" fmla="*/ 114 h 126"/>
              <a:gd name="T78" fmla="*/ 63 w 72"/>
              <a:gd name="T79" fmla="*/ 125 h 126"/>
              <a:gd name="T80" fmla="*/ 56 w 72"/>
              <a:gd name="T81" fmla="*/ 123 h 126"/>
              <a:gd name="T82" fmla="*/ 63 w 72"/>
              <a:gd name="T83" fmla="*/ 121 h 126"/>
              <a:gd name="T84" fmla="*/ 63 w 72"/>
              <a:gd name="T85"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126">
                <a:moveTo>
                  <a:pt x="63" y="0"/>
                </a:moveTo>
                <a:cubicBezTo>
                  <a:pt x="10" y="0"/>
                  <a:pt x="10" y="0"/>
                  <a:pt x="10" y="0"/>
                </a:cubicBezTo>
                <a:cubicBezTo>
                  <a:pt x="5" y="0"/>
                  <a:pt x="0" y="4"/>
                  <a:pt x="0" y="9"/>
                </a:cubicBezTo>
                <a:cubicBezTo>
                  <a:pt x="0" y="117"/>
                  <a:pt x="0" y="117"/>
                  <a:pt x="0" y="117"/>
                </a:cubicBezTo>
                <a:cubicBezTo>
                  <a:pt x="0" y="122"/>
                  <a:pt x="5" y="126"/>
                  <a:pt x="10" y="126"/>
                </a:cubicBezTo>
                <a:cubicBezTo>
                  <a:pt x="63" y="126"/>
                  <a:pt x="63" y="126"/>
                  <a:pt x="63" y="126"/>
                </a:cubicBezTo>
                <a:cubicBezTo>
                  <a:pt x="68" y="126"/>
                  <a:pt x="72" y="122"/>
                  <a:pt x="72" y="117"/>
                </a:cubicBezTo>
                <a:cubicBezTo>
                  <a:pt x="72" y="9"/>
                  <a:pt x="72" y="9"/>
                  <a:pt x="72" y="9"/>
                </a:cubicBezTo>
                <a:cubicBezTo>
                  <a:pt x="72" y="4"/>
                  <a:pt x="68" y="0"/>
                  <a:pt x="63" y="0"/>
                </a:cubicBezTo>
                <a:close/>
                <a:moveTo>
                  <a:pt x="24" y="7"/>
                </a:moveTo>
                <a:cubicBezTo>
                  <a:pt x="48" y="7"/>
                  <a:pt x="48" y="7"/>
                  <a:pt x="48" y="7"/>
                </a:cubicBezTo>
                <a:cubicBezTo>
                  <a:pt x="48" y="9"/>
                  <a:pt x="48" y="9"/>
                  <a:pt x="48" y="9"/>
                </a:cubicBezTo>
                <a:cubicBezTo>
                  <a:pt x="24" y="9"/>
                  <a:pt x="24" y="9"/>
                  <a:pt x="24" y="9"/>
                </a:cubicBezTo>
                <a:lnTo>
                  <a:pt x="24" y="7"/>
                </a:lnTo>
                <a:close/>
                <a:moveTo>
                  <a:pt x="7" y="15"/>
                </a:moveTo>
                <a:cubicBezTo>
                  <a:pt x="65" y="15"/>
                  <a:pt x="65" y="15"/>
                  <a:pt x="65" y="15"/>
                </a:cubicBezTo>
                <a:cubicBezTo>
                  <a:pt x="65" y="65"/>
                  <a:pt x="65" y="65"/>
                  <a:pt x="65" y="65"/>
                </a:cubicBezTo>
                <a:cubicBezTo>
                  <a:pt x="7" y="65"/>
                  <a:pt x="7" y="65"/>
                  <a:pt x="7" y="65"/>
                </a:cubicBezTo>
                <a:lnTo>
                  <a:pt x="7" y="15"/>
                </a:lnTo>
                <a:close/>
                <a:moveTo>
                  <a:pt x="47" y="89"/>
                </a:moveTo>
                <a:cubicBezTo>
                  <a:pt x="47" y="81"/>
                  <a:pt x="47" y="81"/>
                  <a:pt x="47" y="81"/>
                </a:cubicBezTo>
                <a:cubicBezTo>
                  <a:pt x="63" y="81"/>
                  <a:pt x="63" y="81"/>
                  <a:pt x="63" y="81"/>
                </a:cubicBezTo>
                <a:cubicBezTo>
                  <a:pt x="63" y="89"/>
                  <a:pt x="63" y="89"/>
                  <a:pt x="63" y="89"/>
                </a:cubicBezTo>
                <a:lnTo>
                  <a:pt x="47" y="89"/>
                </a:lnTo>
                <a:close/>
                <a:moveTo>
                  <a:pt x="63" y="94"/>
                </a:moveTo>
                <a:cubicBezTo>
                  <a:pt x="63" y="102"/>
                  <a:pt x="63" y="102"/>
                  <a:pt x="63" y="102"/>
                </a:cubicBezTo>
                <a:cubicBezTo>
                  <a:pt x="47" y="102"/>
                  <a:pt x="47" y="102"/>
                  <a:pt x="47" y="102"/>
                </a:cubicBezTo>
                <a:cubicBezTo>
                  <a:pt x="47" y="94"/>
                  <a:pt x="47" y="94"/>
                  <a:pt x="47" y="94"/>
                </a:cubicBezTo>
                <a:lnTo>
                  <a:pt x="63" y="94"/>
                </a:lnTo>
                <a:close/>
                <a:moveTo>
                  <a:pt x="47" y="77"/>
                </a:moveTo>
                <a:cubicBezTo>
                  <a:pt x="47" y="69"/>
                  <a:pt x="47" y="69"/>
                  <a:pt x="47" y="69"/>
                </a:cubicBezTo>
                <a:cubicBezTo>
                  <a:pt x="63" y="69"/>
                  <a:pt x="63" y="69"/>
                  <a:pt x="63" y="69"/>
                </a:cubicBezTo>
                <a:cubicBezTo>
                  <a:pt x="63" y="77"/>
                  <a:pt x="63" y="77"/>
                  <a:pt x="63" y="77"/>
                </a:cubicBezTo>
                <a:lnTo>
                  <a:pt x="47" y="77"/>
                </a:lnTo>
                <a:close/>
                <a:moveTo>
                  <a:pt x="25" y="114"/>
                </a:moveTo>
                <a:cubicBezTo>
                  <a:pt x="9" y="114"/>
                  <a:pt x="9" y="114"/>
                  <a:pt x="9" y="114"/>
                </a:cubicBezTo>
                <a:cubicBezTo>
                  <a:pt x="9" y="106"/>
                  <a:pt x="9" y="106"/>
                  <a:pt x="9" y="106"/>
                </a:cubicBezTo>
                <a:cubicBezTo>
                  <a:pt x="25" y="106"/>
                  <a:pt x="25" y="106"/>
                  <a:pt x="25" y="106"/>
                </a:cubicBezTo>
                <a:lnTo>
                  <a:pt x="25" y="114"/>
                </a:lnTo>
                <a:close/>
                <a:moveTo>
                  <a:pt x="25" y="102"/>
                </a:moveTo>
                <a:cubicBezTo>
                  <a:pt x="9" y="102"/>
                  <a:pt x="9" y="102"/>
                  <a:pt x="9" y="102"/>
                </a:cubicBezTo>
                <a:cubicBezTo>
                  <a:pt x="9" y="94"/>
                  <a:pt x="9" y="94"/>
                  <a:pt x="9" y="94"/>
                </a:cubicBezTo>
                <a:cubicBezTo>
                  <a:pt x="25" y="94"/>
                  <a:pt x="25" y="94"/>
                  <a:pt x="25" y="94"/>
                </a:cubicBezTo>
                <a:lnTo>
                  <a:pt x="25" y="102"/>
                </a:lnTo>
                <a:close/>
                <a:moveTo>
                  <a:pt x="25" y="89"/>
                </a:moveTo>
                <a:cubicBezTo>
                  <a:pt x="9" y="89"/>
                  <a:pt x="9" y="89"/>
                  <a:pt x="9" y="89"/>
                </a:cubicBezTo>
                <a:cubicBezTo>
                  <a:pt x="9" y="81"/>
                  <a:pt x="9" y="81"/>
                  <a:pt x="9" y="81"/>
                </a:cubicBezTo>
                <a:cubicBezTo>
                  <a:pt x="25" y="81"/>
                  <a:pt x="25" y="81"/>
                  <a:pt x="25" y="81"/>
                </a:cubicBezTo>
                <a:lnTo>
                  <a:pt x="25" y="89"/>
                </a:lnTo>
                <a:close/>
                <a:moveTo>
                  <a:pt x="25" y="77"/>
                </a:moveTo>
                <a:cubicBezTo>
                  <a:pt x="9" y="77"/>
                  <a:pt x="9" y="77"/>
                  <a:pt x="9" y="77"/>
                </a:cubicBezTo>
                <a:cubicBezTo>
                  <a:pt x="9" y="69"/>
                  <a:pt x="9" y="69"/>
                  <a:pt x="9" y="69"/>
                </a:cubicBezTo>
                <a:cubicBezTo>
                  <a:pt x="25" y="69"/>
                  <a:pt x="25" y="69"/>
                  <a:pt x="25" y="69"/>
                </a:cubicBezTo>
                <a:lnTo>
                  <a:pt x="25" y="77"/>
                </a:lnTo>
                <a:close/>
                <a:moveTo>
                  <a:pt x="44" y="114"/>
                </a:moveTo>
                <a:cubicBezTo>
                  <a:pt x="28" y="114"/>
                  <a:pt x="28" y="114"/>
                  <a:pt x="28" y="114"/>
                </a:cubicBezTo>
                <a:cubicBezTo>
                  <a:pt x="28" y="106"/>
                  <a:pt x="28" y="106"/>
                  <a:pt x="28" y="106"/>
                </a:cubicBezTo>
                <a:cubicBezTo>
                  <a:pt x="44" y="106"/>
                  <a:pt x="44" y="106"/>
                  <a:pt x="44" y="106"/>
                </a:cubicBezTo>
                <a:lnTo>
                  <a:pt x="44" y="114"/>
                </a:lnTo>
                <a:close/>
                <a:moveTo>
                  <a:pt x="44" y="102"/>
                </a:moveTo>
                <a:cubicBezTo>
                  <a:pt x="28" y="102"/>
                  <a:pt x="28" y="102"/>
                  <a:pt x="28" y="102"/>
                </a:cubicBezTo>
                <a:cubicBezTo>
                  <a:pt x="28" y="94"/>
                  <a:pt x="28" y="94"/>
                  <a:pt x="28" y="94"/>
                </a:cubicBezTo>
                <a:cubicBezTo>
                  <a:pt x="44" y="94"/>
                  <a:pt x="44" y="94"/>
                  <a:pt x="44" y="94"/>
                </a:cubicBezTo>
                <a:lnTo>
                  <a:pt x="44" y="102"/>
                </a:lnTo>
                <a:close/>
                <a:moveTo>
                  <a:pt x="44" y="89"/>
                </a:moveTo>
                <a:cubicBezTo>
                  <a:pt x="28" y="89"/>
                  <a:pt x="28" y="89"/>
                  <a:pt x="28" y="89"/>
                </a:cubicBezTo>
                <a:cubicBezTo>
                  <a:pt x="28" y="81"/>
                  <a:pt x="28" y="81"/>
                  <a:pt x="28" y="81"/>
                </a:cubicBezTo>
                <a:cubicBezTo>
                  <a:pt x="44" y="81"/>
                  <a:pt x="44" y="81"/>
                  <a:pt x="44" y="81"/>
                </a:cubicBezTo>
                <a:lnTo>
                  <a:pt x="44" y="89"/>
                </a:lnTo>
                <a:close/>
                <a:moveTo>
                  <a:pt x="44" y="77"/>
                </a:moveTo>
                <a:cubicBezTo>
                  <a:pt x="28" y="77"/>
                  <a:pt x="28" y="77"/>
                  <a:pt x="28" y="77"/>
                </a:cubicBezTo>
                <a:cubicBezTo>
                  <a:pt x="28" y="69"/>
                  <a:pt x="28" y="69"/>
                  <a:pt x="28" y="69"/>
                </a:cubicBezTo>
                <a:cubicBezTo>
                  <a:pt x="44" y="69"/>
                  <a:pt x="44" y="69"/>
                  <a:pt x="44" y="69"/>
                </a:cubicBezTo>
                <a:lnTo>
                  <a:pt x="44" y="77"/>
                </a:lnTo>
                <a:close/>
                <a:moveTo>
                  <a:pt x="47" y="106"/>
                </a:moveTo>
                <a:cubicBezTo>
                  <a:pt x="63" y="106"/>
                  <a:pt x="63" y="106"/>
                  <a:pt x="63" y="106"/>
                </a:cubicBezTo>
                <a:cubicBezTo>
                  <a:pt x="63" y="114"/>
                  <a:pt x="63" y="114"/>
                  <a:pt x="63" y="114"/>
                </a:cubicBezTo>
                <a:cubicBezTo>
                  <a:pt x="47" y="114"/>
                  <a:pt x="47" y="114"/>
                  <a:pt x="47" y="114"/>
                </a:cubicBezTo>
                <a:lnTo>
                  <a:pt x="47" y="106"/>
                </a:lnTo>
                <a:close/>
                <a:moveTo>
                  <a:pt x="63" y="125"/>
                </a:moveTo>
                <a:cubicBezTo>
                  <a:pt x="59" y="125"/>
                  <a:pt x="59" y="125"/>
                  <a:pt x="59" y="125"/>
                </a:cubicBezTo>
                <a:cubicBezTo>
                  <a:pt x="58" y="125"/>
                  <a:pt x="56" y="124"/>
                  <a:pt x="56" y="123"/>
                </a:cubicBezTo>
                <a:cubicBezTo>
                  <a:pt x="56" y="122"/>
                  <a:pt x="58" y="121"/>
                  <a:pt x="59" y="121"/>
                </a:cubicBezTo>
                <a:cubicBezTo>
                  <a:pt x="63" y="121"/>
                  <a:pt x="63" y="121"/>
                  <a:pt x="63" y="121"/>
                </a:cubicBezTo>
                <a:cubicBezTo>
                  <a:pt x="64" y="121"/>
                  <a:pt x="65" y="122"/>
                  <a:pt x="65" y="123"/>
                </a:cubicBezTo>
                <a:cubicBezTo>
                  <a:pt x="65" y="124"/>
                  <a:pt x="64" y="125"/>
                  <a:pt x="63" y="125"/>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8" name="Group 27"/>
          <p:cNvGrpSpPr/>
          <p:nvPr/>
        </p:nvGrpSpPr>
        <p:grpSpPr>
          <a:xfrm>
            <a:off x="4463849" y="2538413"/>
            <a:ext cx="363300" cy="315913"/>
            <a:chOff x="1879600" y="3937000"/>
            <a:chExt cx="401638" cy="349250"/>
          </a:xfrm>
          <a:solidFill>
            <a:schemeClr val="bg1"/>
          </a:solidFill>
        </p:grpSpPr>
        <p:sp>
          <p:nvSpPr>
            <p:cNvPr id="24" name="Freeform 12"/>
            <p:cNvSpPr>
              <a:spLocks noEditPoints="1"/>
            </p:cNvSpPr>
            <p:nvPr/>
          </p:nvSpPr>
          <p:spPr bwMode="auto">
            <a:xfrm>
              <a:off x="1879600" y="3937000"/>
              <a:ext cx="401638" cy="349250"/>
            </a:xfrm>
            <a:custGeom>
              <a:avLst/>
              <a:gdLst>
                <a:gd name="T0" fmla="*/ 146 w 146"/>
                <a:gd name="T1" fmla="*/ 104 h 127"/>
                <a:gd name="T2" fmla="*/ 146 w 146"/>
                <a:gd name="T3" fmla="*/ 0 h 127"/>
                <a:gd name="T4" fmla="*/ 0 w 146"/>
                <a:gd name="T5" fmla="*/ 0 h 127"/>
                <a:gd name="T6" fmla="*/ 0 w 146"/>
                <a:gd name="T7" fmla="*/ 104 h 127"/>
                <a:gd name="T8" fmla="*/ 108 w 146"/>
                <a:gd name="T9" fmla="*/ 104 h 127"/>
                <a:gd name="T10" fmla="*/ 118 w 146"/>
                <a:gd name="T11" fmla="*/ 113 h 127"/>
                <a:gd name="T12" fmla="*/ 132 w 146"/>
                <a:gd name="T13" fmla="*/ 127 h 127"/>
                <a:gd name="T14" fmla="*/ 137 w 146"/>
                <a:gd name="T15" fmla="*/ 127 h 127"/>
                <a:gd name="T16" fmla="*/ 117 w 146"/>
                <a:gd name="T17" fmla="*/ 107 h 127"/>
                <a:gd name="T18" fmla="*/ 114 w 146"/>
                <a:gd name="T19" fmla="*/ 104 h 127"/>
                <a:gd name="T20" fmla="*/ 146 w 146"/>
                <a:gd name="T21" fmla="*/ 104 h 127"/>
                <a:gd name="T22" fmla="*/ 8 w 146"/>
                <a:gd name="T23" fmla="*/ 10 h 127"/>
                <a:gd name="T24" fmla="*/ 138 w 146"/>
                <a:gd name="T25" fmla="*/ 10 h 127"/>
                <a:gd name="T26" fmla="*/ 138 w 146"/>
                <a:gd name="T27" fmla="*/ 94 h 127"/>
                <a:gd name="T28" fmla="*/ 8 w 146"/>
                <a:gd name="T29" fmla="*/ 94 h 127"/>
                <a:gd name="T30" fmla="*/ 8 w 146"/>
                <a:gd name="T31"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7">
                  <a:moveTo>
                    <a:pt x="146" y="104"/>
                  </a:moveTo>
                  <a:cubicBezTo>
                    <a:pt x="146" y="0"/>
                    <a:pt x="146" y="0"/>
                    <a:pt x="146" y="0"/>
                  </a:cubicBezTo>
                  <a:cubicBezTo>
                    <a:pt x="0" y="0"/>
                    <a:pt x="0" y="0"/>
                    <a:pt x="0" y="0"/>
                  </a:cubicBezTo>
                  <a:cubicBezTo>
                    <a:pt x="0" y="104"/>
                    <a:pt x="0" y="104"/>
                    <a:pt x="0" y="104"/>
                  </a:cubicBezTo>
                  <a:cubicBezTo>
                    <a:pt x="108" y="104"/>
                    <a:pt x="108" y="104"/>
                    <a:pt x="108" y="104"/>
                  </a:cubicBezTo>
                  <a:cubicBezTo>
                    <a:pt x="108" y="107"/>
                    <a:pt x="109" y="113"/>
                    <a:pt x="118" y="113"/>
                  </a:cubicBezTo>
                  <a:cubicBezTo>
                    <a:pt x="118" y="113"/>
                    <a:pt x="132" y="112"/>
                    <a:pt x="132" y="127"/>
                  </a:cubicBezTo>
                  <a:cubicBezTo>
                    <a:pt x="137" y="127"/>
                    <a:pt x="137" y="127"/>
                    <a:pt x="137" y="127"/>
                  </a:cubicBezTo>
                  <a:cubicBezTo>
                    <a:pt x="137" y="127"/>
                    <a:pt x="138" y="107"/>
                    <a:pt x="117" y="107"/>
                  </a:cubicBezTo>
                  <a:cubicBezTo>
                    <a:pt x="117" y="107"/>
                    <a:pt x="113" y="107"/>
                    <a:pt x="114" y="104"/>
                  </a:cubicBezTo>
                  <a:lnTo>
                    <a:pt x="146" y="104"/>
                  </a:lnTo>
                  <a:close/>
                  <a:moveTo>
                    <a:pt x="8" y="10"/>
                  </a:moveTo>
                  <a:cubicBezTo>
                    <a:pt x="138" y="10"/>
                    <a:pt x="138" y="10"/>
                    <a:pt x="138" y="10"/>
                  </a:cubicBezTo>
                  <a:cubicBezTo>
                    <a:pt x="138" y="94"/>
                    <a:pt x="138" y="94"/>
                    <a:pt x="138" y="94"/>
                  </a:cubicBezTo>
                  <a:cubicBezTo>
                    <a:pt x="8" y="94"/>
                    <a:pt x="8" y="94"/>
                    <a:pt x="8" y="94"/>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13"/>
            <p:cNvSpPr>
              <a:spLocks noChangeArrowheads="1"/>
            </p:cNvSpPr>
            <p:nvPr/>
          </p:nvSpPr>
          <p:spPr bwMode="auto">
            <a:xfrm>
              <a:off x="2025650" y="4233863"/>
              <a:ext cx="11430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14"/>
            <p:cNvSpPr>
              <a:spLocks noChangeArrowheads="1"/>
            </p:cNvSpPr>
            <p:nvPr/>
          </p:nvSpPr>
          <p:spPr bwMode="auto">
            <a:xfrm>
              <a:off x="1965325" y="4260850"/>
              <a:ext cx="233363" cy="174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2" name="Rounded Rectangle 31"/>
          <p:cNvSpPr/>
          <p:nvPr/>
        </p:nvSpPr>
        <p:spPr>
          <a:xfrm>
            <a:off x="3657600" y="3940046"/>
            <a:ext cx="1972079" cy="917704"/>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p:cNvSpPr txBox="1">
            <a:spLocks noChangeArrowheads="1"/>
          </p:cNvSpPr>
          <p:nvPr/>
        </p:nvSpPr>
        <p:spPr bwMode="auto">
          <a:xfrm>
            <a:off x="3698586" y="3881304"/>
            <a:ext cx="188029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Worker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
        <p:nvSpPr>
          <p:cNvPr id="34" name="Rounded Rectangle 33"/>
          <p:cNvSpPr/>
          <p:nvPr/>
        </p:nvSpPr>
        <p:spPr>
          <a:xfrm>
            <a:off x="990600" y="3237986"/>
            <a:ext cx="1849148" cy="100308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1076974" y="3179244"/>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Board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36" name="Rounded Rectangle 35"/>
          <p:cNvSpPr/>
          <p:nvPr/>
        </p:nvSpPr>
        <p:spPr>
          <a:xfrm>
            <a:off x="361966" y="1487492"/>
            <a:ext cx="1849148" cy="1003087"/>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Box 10"/>
          <p:cNvSpPr txBox="1">
            <a:spLocks noChangeArrowheads="1"/>
          </p:cNvSpPr>
          <p:nvPr/>
        </p:nvSpPr>
        <p:spPr bwMode="auto">
          <a:xfrm>
            <a:off x="448340" y="1428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Stakeholder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38" name="Rounded Rectangle 37"/>
          <p:cNvSpPr/>
          <p:nvPr/>
        </p:nvSpPr>
        <p:spPr>
          <a:xfrm>
            <a:off x="6934200" y="1487492"/>
            <a:ext cx="1849148" cy="1003087"/>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7020574" y="1428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Distributor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grpSp>
        <p:nvGrpSpPr>
          <p:cNvPr id="54" name="Group 53"/>
          <p:cNvGrpSpPr/>
          <p:nvPr/>
        </p:nvGrpSpPr>
        <p:grpSpPr>
          <a:xfrm>
            <a:off x="6553200" y="3179244"/>
            <a:ext cx="1849148" cy="1061829"/>
            <a:chOff x="6553200" y="3136211"/>
            <a:chExt cx="1849148" cy="1061829"/>
          </a:xfrm>
        </p:grpSpPr>
        <p:sp>
          <p:nvSpPr>
            <p:cNvPr id="40" name="Rounded Rectangle 39"/>
            <p:cNvSpPr/>
            <p:nvPr/>
          </p:nvSpPr>
          <p:spPr>
            <a:xfrm>
              <a:off x="6553200" y="3194953"/>
              <a:ext cx="1849148" cy="100308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p:cNvSpPr txBox="1">
              <a:spLocks noChangeArrowheads="1"/>
            </p:cNvSpPr>
            <p:nvPr/>
          </p:nvSpPr>
          <p:spPr bwMode="auto">
            <a:xfrm>
              <a:off x="6639574" y="313621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Customer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grpSp>
      <p:sp>
        <p:nvSpPr>
          <p:cNvPr id="67" name="Text Box 7"/>
          <p:cNvSpPr txBox="1">
            <a:spLocks noChangeArrowheads="1"/>
          </p:cNvSpPr>
          <p:nvPr/>
        </p:nvSpPr>
        <p:spPr bwMode="auto">
          <a:xfrm>
            <a:off x="4329777" y="3138427"/>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20%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68" name="Text Box 7"/>
          <p:cNvSpPr txBox="1">
            <a:spLocks noChangeArrowheads="1"/>
          </p:cNvSpPr>
          <p:nvPr/>
        </p:nvSpPr>
        <p:spPr bwMode="auto">
          <a:xfrm rot="2337384">
            <a:off x="3266718" y="276459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30%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69" name="Text Box 7"/>
          <p:cNvSpPr txBox="1">
            <a:spLocks noChangeArrowheads="1"/>
          </p:cNvSpPr>
          <p:nvPr/>
        </p:nvSpPr>
        <p:spPr bwMode="auto">
          <a:xfrm rot="19262616" flipH="1">
            <a:off x="5393931" y="268839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10%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70" name="Text Box 7"/>
          <p:cNvSpPr txBox="1">
            <a:spLocks noChangeArrowheads="1"/>
          </p:cNvSpPr>
          <p:nvPr/>
        </p:nvSpPr>
        <p:spPr bwMode="auto">
          <a:xfrm rot="4609617">
            <a:off x="2684087" y="1790056"/>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20%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71" name="Text Box 7"/>
          <p:cNvSpPr txBox="1">
            <a:spLocks noChangeArrowheads="1"/>
          </p:cNvSpPr>
          <p:nvPr/>
        </p:nvSpPr>
        <p:spPr bwMode="auto">
          <a:xfrm rot="16990383" flipH="1">
            <a:off x="5960600" y="1702345"/>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20%</a:t>
            </a:r>
            <a:endParaRPr lang="en-CA" sz="2400" spc="-150"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250" fill="hold"/>
                                        <p:tgtEl>
                                          <p:spTgt spid="27"/>
                                        </p:tgtEl>
                                        <p:attrNameLst>
                                          <p:attrName>ppt_x</p:attrName>
                                        </p:attrNameLst>
                                      </p:cBhvr>
                                      <p:tavLst>
                                        <p:tav tm="0">
                                          <p:val>
                                            <p:strVal val="#ppt_x"/>
                                          </p:val>
                                        </p:tav>
                                        <p:tav tm="100000">
                                          <p:val>
                                            <p:strVal val="#ppt_x"/>
                                          </p:val>
                                        </p:tav>
                                      </p:tavLst>
                                    </p:anim>
                                    <p:anim calcmode="lin" valueType="num">
                                      <p:cBhvr additive="base">
                                        <p:cTn id="25" dur="25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250" fill="hold"/>
                                        <p:tgtEl>
                                          <p:spTgt spid="10"/>
                                        </p:tgtEl>
                                        <p:attrNameLst>
                                          <p:attrName>ppt_x</p:attrName>
                                        </p:attrNameLst>
                                      </p:cBhvr>
                                      <p:tavLst>
                                        <p:tav tm="0">
                                          <p:val>
                                            <p:strVal val="#ppt_x"/>
                                          </p:val>
                                        </p:tav>
                                        <p:tav tm="100000">
                                          <p:val>
                                            <p:strVal val="#ppt_x"/>
                                          </p:val>
                                        </p:tav>
                                      </p:tavLst>
                                    </p:anim>
                                    <p:anim calcmode="lin" valueType="num">
                                      <p:cBhvr additive="base">
                                        <p:cTn id="30" dur="250" fill="hold"/>
                                        <p:tgtEl>
                                          <p:spTgt spid="10"/>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additive="base">
                                        <p:cTn id="34" dur="250" fill="hold"/>
                                        <p:tgtEl>
                                          <p:spTgt spid="17"/>
                                        </p:tgtEl>
                                        <p:attrNameLst>
                                          <p:attrName>ppt_x</p:attrName>
                                        </p:attrNameLst>
                                      </p:cBhvr>
                                      <p:tavLst>
                                        <p:tav tm="0">
                                          <p:val>
                                            <p:strVal val="#ppt_x"/>
                                          </p:val>
                                        </p:tav>
                                        <p:tav tm="100000">
                                          <p:val>
                                            <p:strVal val="#ppt_x"/>
                                          </p:val>
                                        </p:tav>
                                      </p:tavLst>
                                    </p:anim>
                                    <p:anim calcmode="lin" valueType="num">
                                      <p:cBhvr additive="base">
                                        <p:cTn id="35" dur="250" fill="hold"/>
                                        <p:tgtEl>
                                          <p:spTgt spid="17"/>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250" fill="hold"/>
                                        <p:tgtEl>
                                          <p:spTgt spid="15"/>
                                        </p:tgtEl>
                                        <p:attrNameLst>
                                          <p:attrName>ppt_x</p:attrName>
                                        </p:attrNameLst>
                                      </p:cBhvr>
                                      <p:tavLst>
                                        <p:tav tm="0">
                                          <p:val>
                                            <p:strVal val="#ppt_x"/>
                                          </p:val>
                                        </p:tav>
                                        <p:tav tm="100000">
                                          <p:val>
                                            <p:strVal val="#ppt_x"/>
                                          </p:val>
                                        </p:tav>
                                      </p:tavLst>
                                    </p:anim>
                                    <p:anim calcmode="lin" valueType="num">
                                      <p:cBhvr additive="base">
                                        <p:cTn id="40" dur="250" fill="hold"/>
                                        <p:tgtEl>
                                          <p:spTgt spid="15"/>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250" fill="hold"/>
                                        <p:tgtEl>
                                          <p:spTgt spid="70"/>
                                        </p:tgtEl>
                                        <p:attrNameLst>
                                          <p:attrName>ppt_x</p:attrName>
                                        </p:attrNameLst>
                                      </p:cBhvr>
                                      <p:tavLst>
                                        <p:tav tm="0">
                                          <p:val>
                                            <p:strVal val="#ppt_x"/>
                                          </p:val>
                                        </p:tav>
                                        <p:tav tm="100000">
                                          <p:val>
                                            <p:strVal val="#ppt_x"/>
                                          </p:val>
                                        </p:tav>
                                      </p:tavLst>
                                    </p:anim>
                                    <p:anim calcmode="lin" valueType="num">
                                      <p:cBhvr additive="base">
                                        <p:cTn id="45" dur="250" fill="hold"/>
                                        <p:tgtEl>
                                          <p:spTgt spid="7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additive="base">
                                        <p:cTn id="49" dur="250" fill="hold"/>
                                        <p:tgtEl>
                                          <p:spTgt spid="43"/>
                                        </p:tgtEl>
                                        <p:attrNameLst>
                                          <p:attrName>ppt_x</p:attrName>
                                        </p:attrNameLst>
                                      </p:cBhvr>
                                      <p:tavLst>
                                        <p:tav tm="0">
                                          <p:val>
                                            <p:strVal val="#ppt_x"/>
                                          </p:val>
                                        </p:tav>
                                        <p:tav tm="100000">
                                          <p:val>
                                            <p:strVal val="#ppt_x"/>
                                          </p:val>
                                        </p:tav>
                                      </p:tavLst>
                                    </p:anim>
                                    <p:anim calcmode="lin" valueType="num">
                                      <p:cBhvr additive="base">
                                        <p:cTn id="50" dur="250" fill="hold"/>
                                        <p:tgtEl>
                                          <p:spTgt spid="4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250" fill="hold"/>
                                        <p:tgtEl>
                                          <p:spTgt spid="36"/>
                                        </p:tgtEl>
                                        <p:attrNameLst>
                                          <p:attrName>ppt_x</p:attrName>
                                        </p:attrNameLst>
                                      </p:cBhvr>
                                      <p:tavLst>
                                        <p:tav tm="0">
                                          <p:val>
                                            <p:strVal val="#ppt_x"/>
                                          </p:val>
                                        </p:tav>
                                        <p:tav tm="100000">
                                          <p:val>
                                            <p:strVal val="#ppt_x"/>
                                          </p:val>
                                        </p:tav>
                                      </p:tavLst>
                                    </p:anim>
                                    <p:anim calcmode="lin" valueType="num">
                                      <p:cBhvr additive="base">
                                        <p:cTn id="55" dur="250" fill="hold"/>
                                        <p:tgtEl>
                                          <p:spTgt spid="36"/>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250" fill="hold"/>
                                        <p:tgtEl>
                                          <p:spTgt spid="37"/>
                                        </p:tgtEl>
                                        <p:attrNameLst>
                                          <p:attrName>ppt_x</p:attrName>
                                        </p:attrNameLst>
                                      </p:cBhvr>
                                      <p:tavLst>
                                        <p:tav tm="0">
                                          <p:val>
                                            <p:strVal val="#ppt_x"/>
                                          </p:val>
                                        </p:tav>
                                        <p:tav tm="100000">
                                          <p:val>
                                            <p:strVal val="#ppt_x"/>
                                          </p:val>
                                        </p:tav>
                                      </p:tavLst>
                                    </p:anim>
                                    <p:anim calcmode="lin" valueType="num">
                                      <p:cBhvr additive="base">
                                        <p:cTn id="60" dur="250" fill="hold"/>
                                        <p:tgtEl>
                                          <p:spTgt spid="37"/>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additive="base">
                                        <p:cTn id="64" dur="250" fill="hold"/>
                                        <p:tgtEl>
                                          <p:spTgt spid="9"/>
                                        </p:tgtEl>
                                        <p:attrNameLst>
                                          <p:attrName>ppt_x</p:attrName>
                                        </p:attrNameLst>
                                      </p:cBhvr>
                                      <p:tavLst>
                                        <p:tav tm="0">
                                          <p:val>
                                            <p:strVal val="#ppt_x"/>
                                          </p:val>
                                        </p:tav>
                                        <p:tav tm="100000">
                                          <p:val>
                                            <p:strVal val="#ppt_x"/>
                                          </p:val>
                                        </p:tav>
                                      </p:tavLst>
                                    </p:anim>
                                    <p:anim calcmode="lin" valueType="num">
                                      <p:cBhvr additive="base">
                                        <p:cTn id="65" dur="250" fill="hold"/>
                                        <p:tgtEl>
                                          <p:spTgt spid="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250" fill="hold"/>
                                        <p:tgtEl>
                                          <p:spTgt spid="29"/>
                                        </p:tgtEl>
                                        <p:attrNameLst>
                                          <p:attrName>ppt_x</p:attrName>
                                        </p:attrNameLst>
                                      </p:cBhvr>
                                      <p:tavLst>
                                        <p:tav tm="0">
                                          <p:val>
                                            <p:strVal val="#ppt_x"/>
                                          </p:val>
                                        </p:tav>
                                        <p:tav tm="100000">
                                          <p:val>
                                            <p:strVal val="#ppt_x"/>
                                          </p:val>
                                        </p:tav>
                                      </p:tavLst>
                                    </p:anim>
                                    <p:anim calcmode="lin" valueType="num">
                                      <p:cBhvr additive="base">
                                        <p:cTn id="70" dur="250" fill="hold"/>
                                        <p:tgtEl>
                                          <p:spTgt spid="29"/>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68"/>
                                        </p:tgtEl>
                                        <p:attrNameLst>
                                          <p:attrName>style.visibility</p:attrName>
                                        </p:attrNameLst>
                                      </p:cBhvr>
                                      <p:to>
                                        <p:strVal val="visible"/>
                                      </p:to>
                                    </p:set>
                                    <p:anim calcmode="lin" valueType="num">
                                      <p:cBhvr additive="base">
                                        <p:cTn id="79" dur="250" fill="hold"/>
                                        <p:tgtEl>
                                          <p:spTgt spid="68"/>
                                        </p:tgtEl>
                                        <p:attrNameLst>
                                          <p:attrName>ppt_x</p:attrName>
                                        </p:attrNameLst>
                                      </p:cBhvr>
                                      <p:tavLst>
                                        <p:tav tm="0">
                                          <p:val>
                                            <p:strVal val="#ppt_x"/>
                                          </p:val>
                                        </p:tav>
                                        <p:tav tm="100000">
                                          <p:val>
                                            <p:strVal val="#ppt_x"/>
                                          </p:val>
                                        </p:tav>
                                      </p:tavLst>
                                    </p:anim>
                                    <p:anim calcmode="lin" valueType="num">
                                      <p:cBhvr additive="base">
                                        <p:cTn id="80" dur="250" fill="hold"/>
                                        <p:tgtEl>
                                          <p:spTgt spid="6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49"/>
                                        </p:tgtEl>
                                        <p:attrNameLst>
                                          <p:attrName>style.visibility</p:attrName>
                                        </p:attrNameLst>
                                      </p:cBhvr>
                                      <p:to>
                                        <p:strVal val="visible"/>
                                      </p:to>
                                    </p:set>
                                    <p:anim calcmode="lin" valueType="num">
                                      <p:cBhvr additive="base">
                                        <p:cTn id="84" dur="250" fill="hold"/>
                                        <p:tgtEl>
                                          <p:spTgt spid="49"/>
                                        </p:tgtEl>
                                        <p:attrNameLst>
                                          <p:attrName>ppt_x</p:attrName>
                                        </p:attrNameLst>
                                      </p:cBhvr>
                                      <p:tavLst>
                                        <p:tav tm="0">
                                          <p:val>
                                            <p:strVal val="#ppt_x"/>
                                          </p:val>
                                        </p:tav>
                                        <p:tav tm="100000">
                                          <p:val>
                                            <p:strVal val="#ppt_x"/>
                                          </p:val>
                                        </p:tav>
                                      </p:tavLst>
                                    </p:anim>
                                    <p:anim calcmode="lin" valueType="num">
                                      <p:cBhvr additive="base">
                                        <p:cTn id="85" dur="250" fill="hold"/>
                                        <p:tgtEl>
                                          <p:spTgt spid="4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250" fill="hold"/>
                                        <p:tgtEl>
                                          <p:spTgt spid="34"/>
                                        </p:tgtEl>
                                        <p:attrNameLst>
                                          <p:attrName>ppt_x</p:attrName>
                                        </p:attrNameLst>
                                      </p:cBhvr>
                                      <p:tavLst>
                                        <p:tav tm="0">
                                          <p:val>
                                            <p:strVal val="#ppt_x"/>
                                          </p:val>
                                        </p:tav>
                                        <p:tav tm="100000">
                                          <p:val>
                                            <p:strVal val="#ppt_x"/>
                                          </p:val>
                                        </p:tav>
                                      </p:tavLst>
                                    </p:anim>
                                    <p:anim calcmode="lin" valueType="num">
                                      <p:cBhvr additive="base">
                                        <p:cTn id="90" dur="250" fill="hold"/>
                                        <p:tgtEl>
                                          <p:spTgt spid="34"/>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5"/>
                                        </p:tgtEl>
                                        <p:attrNameLst>
                                          <p:attrName>style.visibility</p:attrName>
                                        </p:attrNameLst>
                                      </p:cBhvr>
                                      <p:to>
                                        <p:strVal val="visible"/>
                                      </p:to>
                                    </p:set>
                                    <p:anim calcmode="lin" valueType="num">
                                      <p:cBhvr additive="base">
                                        <p:cTn id="94" dur="250" fill="hold"/>
                                        <p:tgtEl>
                                          <p:spTgt spid="35"/>
                                        </p:tgtEl>
                                        <p:attrNameLst>
                                          <p:attrName>ppt_x</p:attrName>
                                        </p:attrNameLst>
                                      </p:cBhvr>
                                      <p:tavLst>
                                        <p:tav tm="0">
                                          <p:val>
                                            <p:strVal val="#ppt_x"/>
                                          </p:val>
                                        </p:tav>
                                        <p:tav tm="100000">
                                          <p:val>
                                            <p:strVal val="#ppt_x"/>
                                          </p:val>
                                        </p:tav>
                                      </p:tavLst>
                                    </p:anim>
                                    <p:anim calcmode="lin" valueType="num">
                                      <p:cBhvr additive="base">
                                        <p:cTn id="95" dur="250" fill="hold"/>
                                        <p:tgtEl>
                                          <p:spTgt spid="35"/>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8"/>
                                        </p:tgtEl>
                                        <p:attrNameLst>
                                          <p:attrName>style.visibility</p:attrName>
                                        </p:attrNameLst>
                                      </p:cBhvr>
                                      <p:to>
                                        <p:strVal val="visible"/>
                                      </p:to>
                                    </p:set>
                                    <p:anim calcmode="lin" valueType="num">
                                      <p:cBhvr additive="base">
                                        <p:cTn id="99" dur="250" fill="hold"/>
                                        <p:tgtEl>
                                          <p:spTgt spid="8"/>
                                        </p:tgtEl>
                                        <p:attrNameLst>
                                          <p:attrName>ppt_x</p:attrName>
                                        </p:attrNameLst>
                                      </p:cBhvr>
                                      <p:tavLst>
                                        <p:tav tm="0">
                                          <p:val>
                                            <p:strVal val="#ppt_x"/>
                                          </p:val>
                                        </p:tav>
                                        <p:tav tm="100000">
                                          <p:val>
                                            <p:strVal val="#ppt_x"/>
                                          </p:val>
                                        </p:tav>
                                      </p:tavLst>
                                    </p:anim>
                                    <p:anim calcmode="lin" valueType="num">
                                      <p:cBhvr additive="base">
                                        <p:cTn id="100" dur="250" fill="hold"/>
                                        <p:tgtEl>
                                          <p:spTgt spid="8"/>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nodeType="afterEffect">
                                  <p:stCondLst>
                                    <p:cond delay="0"/>
                                  </p:stCondLst>
                                  <p:childTnLst>
                                    <p:set>
                                      <p:cBhvr>
                                        <p:cTn id="103" dur="1" fill="hold">
                                          <p:stCondLst>
                                            <p:cond delay="0"/>
                                          </p:stCondLst>
                                        </p:cTn>
                                        <p:tgtEl>
                                          <p:spTgt spid="28"/>
                                        </p:tgtEl>
                                        <p:attrNameLst>
                                          <p:attrName>style.visibility</p:attrName>
                                        </p:attrNameLst>
                                      </p:cBhvr>
                                      <p:to>
                                        <p:strVal val="visible"/>
                                      </p:to>
                                    </p:set>
                                    <p:anim calcmode="lin" valueType="num">
                                      <p:cBhvr additive="base">
                                        <p:cTn id="104" dur="250" fill="hold"/>
                                        <p:tgtEl>
                                          <p:spTgt spid="28"/>
                                        </p:tgtEl>
                                        <p:attrNameLst>
                                          <p:attrName>ppt_x</p:attrName>
                                        </p:attrNameLst>
                                      </p:cBhvr>
                                      <p:tavLst>
                                        <p:tav tm="0">
                                          <p:val>
                                            <p:strVal val="#ppt_x"/>
                                          </p:val>
                                        </p:tav>
                                        <p:tav tm="100000">
                                          <p:val>
                                            <p:strVal val="#ppt_x"/>
                                          </p:val>
                                        </p:tav>
                                      </p:tavLst>
                                    </p:anim>
                                    <p:anim calcmode="lin" valueType="num">
                                      <p:cBhvr additive="base">
                                        <p:cTn id="105" dur="250" fill="hold"/>
                                        <p:tgtEl>
                                          <p:spTgt spid="2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3"/>
                                        </p:tgtEl>
                                        <p:attrNameLst>
                                          <p:attrName>style.visibility</p:attrName>
                                        </p:attrNameLst>
                                      </p:cBhvr>
                                      <p:to>
                                        <p:strVal val="visible"/>
                                      </p:to>
                                    </p:set>
                                    <p:anim calcmode="lin" valueType="num">
                                      <p:cBhvr additive="base">
                                        <p:cTn id="109" dur="250" fill="hold"/>
                                        <p:tgtEl>
                                          <p:spTgt spid="13"/>
                                        </p:tgtEl>
                                        <p:attrNameLst>
                                          <p:attrName>ppt_x</p:attrName>
                                        </p:attrNameLst>
                                      </p:cBhvr>
                                      <p:tavLst>
                                        <p:tav tm="0">
                                          <p:val>
                                            <p:strVal val="#ppt_x"/>
                                          </p:val>
                                        </p:tav>
                                        <p:tav tm="100000">
                                          <p:val>
                                            <p:strVal val="#ppt_x"/>
                                          </p:val>
                                        </p:tav>
                                      </p:tavLst>
                                    </p:anim>
                                    <p:anim calcmode="lin" valueType="num">
                                      <p:cBhvr additive="base">
                                        <p:cTn id="110" dur="250" fill="hold"/>
                                        <p:tgtEl>
                                          <p:spTgt spid="13"/>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67"/>
                                        </p:tgtEl>
                                        <p:attrNameLst>
                                          <p:attrName>style.visibility</p:attrName>
                                        </p:attrNameLst>
                                      </p:cBhvr>
                                      <p:to>
                                        <p:strVal val="visible"/>
                                      </p:to>
                                    </p:set>
                                    <p:anim calcmode="lin" valueType="num">
                                      <p:cBhvr additive="base">
                                        <p:cTn id="114" dur="250" fill="hold"/>
                                        <p:tgtEl>
                                          <p:spTgt spid="67"/>
                                        </p:tgtEl>
                                        <p:attrNameLst>
                                          <p:attrName>ppt_x</p:attrName>
                                        </p:attrNameLst>
                                      </p:cBhvr>
                                      <p:tavLst>
                                        <p:tav tm="0">
                                          <p:val>
                                            <p:strVal val="#ppt_x"/>
                                          </p:val>
                                        </p:tav>
                                        <p:tav tm="100000">
                                          <p:val>
                                            <p:strVal val="#ppt_x"/>
                                          </p:val>
                                        </p:tav>
                                      </p:tavLst>
                                    </p:anim>
                                    <p:anim calcmode="lin" valueType="num">
                                      <p:cBhvr additive="base">
                                        <p:cTn id="115" dur="250" fill="hold"/>
                                        <p:tgtEl>
                                          <p:spTgt spid="67"/>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57"/>
                                        </p:tgtEl>
                                        <p:attrNameLst>
                                          <p:attrName>style.visibility</p:attrName>
                                        </p:attrNameLst>
                                      </p:cBhvr>
                                      <p:to>
                                        <p:strVal val="visible"/>
                                      </p:to>
                                    </p:set>
                                    <p:anim calcmode="lin" valueType="num">
                                      <p:cBhvr additive="base">
                                        <p:cTn id="119" dur="250" fill="hold"/>
                                        <p:tgtEl>
                                          <p:spTgt spid="57"/>
                                        </p:tgtEl>
                                        <p:attrNameLst>
                                          <p:attrName>ppt_x</p:attrName>
                                        </p:attrNameLst>
                                      </p:cBhvr>
                                      <p:tavLst>
                                        <p:tav tm="0">
                                          <p:val>
                                            <p:strVal val="#ppt_x"/>
                                          </p:val>
                                        </p:tav>
                                        <p:tav tm="100000">
                                          <p:val>
                                            <p:strVal val="#ppt_x"/>
                                          </p:val>
                                        </p:tav>
                                      </p:tavLst>
                                    </p:anim>
                                    <p:anim calcmode="lin" valueType="num">
                                      <p:cBhvr additive="base">
                                        <p:cTn id="120" dur="250" fill="hold"/>
                                        <p:tgtEl>
                                          <p:spTgt spid="57"/>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32"/>
                                        </p:tgtEl>
                                        <p:attrNameLst>
                                          <p:attrName>style.visibility</p:attrName>
                                        </p:attrNameLst>
                                      </p:cBhvr>
                                      <p:to>
                                        <p:strVal val="visible"/>
                                      </p:to>
                                    </p:set>
                                    <p:anim calcmode="lin" valueType="num">
                                      <p:cBhvr additive="base">
                                        <p:cTn id="124" dur="250" fill="hold"/>
                                        <p:tgtEl>
                                          <p:spTgt spid="32"/>
                                        </p:tgtEl>
                                        <p:attrNameLst>
                                          <p:attrName>ppt_x</p:attrName>
                                        </p:attrNameLst>
                                      </p:cBhvr>
                                      <p:tavLst>
                                        <p:tav tm="0">
                                          <p:val>
                                            <p:strVal val="#ppt_x"/>
                                          </p:val>
                                        </p:tav>
                                        <p:tav tm="100000">
                                          <p:val>
                                            <p:strVal val="#ppt_x"/>
                                          </p:val>
                                        </p:tav>
                                      </p:tavLst>
                                    </p:anim>
                                    <p:anim calcmode="lin" valueType="num">
                                      <p:cBhvr additive="base">
                                        <p:cTn id="125" dur="250" fill="hold"/>
                                        <p:tgtEl>
                                          <p:spTgt spid="32"/>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33"/>
                                        </p:tgtEl>
                                        <p:attrNameLst>
                                          <p:attrName>style.visibility</p:attrName>
                                        </p:attrNameLst>
                                      </p:cBhvr>
                                      <p:to>
                                        <p:strVal val="visible"/>
                                      </p:to>
                                    </p:set>
                                    <p:anim calcmode="lin" valueType="num">
                                      <p:cBhvr additive="base">
                                        <p:cTn id="129" dur="250" fill="hold"/>
                                        <p:tgtEl>
                                          <p:spTgt spid="33"/>
                                        </p:tgtEl>
                                        <p:attrNameLst>
                                          <p:attrName>ppt_x</p:attrName>
                                        </p:attrNameLst>
                                      </p:cBhvr>
                                      <p:tavLst>
                                        <p:tav tm="0">
                                          <p:val>
                                            <p:strVal val="#ppt_x"/>
                                          </p:val>
                                        </p:tav>
                                        <p:tav tm="100000">
                                          <p:val>
                                            <p:strVal val="#ppt_x"/>
                                          </p:val>
                                        </p:tav>
                                      </p:tavLst>
                                    </p:anim>
                                    <p:anim calcmode="lin" valueType="num">
                                      <p:cBhvr additive="base">
                                        <p:cTn id="130" dur="250" fill="hold"/>
                                        <p:tgtEl>
                                          <p:spTgt spid="33"/>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7"/>
                                        </p:tgtEl>
                                        <p:attrNameLst>
                                          <p:attrName>style.visibility</p:attrName>
                                        </p:attrNameLst>
                                      </p:cBhvr>
                                      <p:to>
                                        <p:strVal val="visible"/>
                                      </p:to>
                                    </p:set>
                                    <p:anim calcmode="lin" valueType="num">
                                      <p:cBhvr additive="base">
                                        <p:cTn id="134" dur="250" fill="hold"/>
                                        <p:tgtEl>
                                          <p:spTgt spid="7"/>
                                        </p:tgtEl>
                                        <p:attrNameLst>
                                          <p:attrName>ppt_x</p:attrName>
                                        </p:attrNameLst>
                                      </p:cBhvr>
                                      <p:tavLst>
                                        <p:tav tm="0">
                                          <p:val>
                                            <p:strVal val="#ppt_x"/>
                                          </p:val>
                                        </p:tav>
                                        <p:tav tm="100000">
                                          <p:val>
                                            <p:strVal val="#ppt_x"/>
                                          </p:val>
                                        </p:tav>
                                      </p:tavLst>
                                    </p:anim>
                                    <p:anim calcmode="lin" valueType="num">
                                      <p:cBhvr additive="base">
                                        <p:cTn id="135" dur="250" fill="hold"/>
                                        <p:tgtEl>
                                          <p:spTgt spid="7"/>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23"/>
                                        </p:tgtEl>
                                        <p:attrNameLst>
                                          <p:attrName>style.visibility</p:attrName>
                                        </p:attrNameLst>
                                      </p:cBhvr>
                                      <p:to>
                                        <p:strVal val="visible"/>
                                      </p:to>
                                    </p:set>
                                    <p:anim calcmode="lin" valueType="num">
                                      <p:cBhvr additive="base">
                                        <p:cTn id="139" dur="250" fill="hold"/>
                                        <p:tgtEl>
                                          <p:spTgt spid="23"/>
                                        </p:tgtEl>
                                        <p:attrNameLst>
                                          <p:attrName>ppt_x</p:attrName>
                                        </p:attrNameLst>
                                      </p:cBhvr>
                                      <p:tavLst>
                                        <p:tav tm="0">
                                          <p:val>
                                            <p:strVal val="#ppt_x"/>
                                          </p:val>
                                        </p:tav>
                                        <p:tav tm="100000">
                                          <p:val>
                                            <p:strVal val="#ppt_x"/>
                                          </p:val>
                                        </p:tav>
                                      </p:tavLst>
                                    </p:anim>
                                    <p:anim calcmode="lin" valueType="num">
                                      <p:cBhvr additive="base">
                                        <p:cTn id="140" dur="250" fill="hold"/>
                                        <p:tgtEl>
                                          <p:spTgt spid="23"/>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12"/>
                                        </p:tgtEl>
                                        <p:attrNameLst>
                                          <p:attrName>style.visibility</p:attrName>
                                        </p:attrNameLst>
                                      </p:cBhvr>
                                      <p:to>
                                        <p:strVal val="visible"/>
                                      </p:to>
                                    </p:set>
                                    <p:anim calcmode="lin" valueType="num">
                                      <p:cBhvr additive="base">
                                        <p:cTn id="144" dur="250" fill="hold"/>
                                        <p:tgtEl>
                                          <p:spTgt spid="12"/>
                                        </p:tgtEl>
                                        <p:attrNameLst>
                                          <p:attrName>ppt_x</p:attrName>
                                        </p:attrNameLst>
                                      </p:cBhvr>
                                      <p:tavLst>
                                        <p:tav tm="0">
                                          <p:val>
                                            <p:strVal val="#ppt_x"/>
                                          </p:val>
                                        </p:tav>
                                        <p:tav tm="100000">
                                          <p:val>
                                            <p:strVal val="#ppt_x"/>
                                          </p:val>
                                        </p:tav>
                                      </p:tavLst>
                                    </p:anim>
                                    <p:anim calcmode="lin" valueType="num">
                                      <p:cBhvr additive="base">
                                        <p:cTn id="145" dur="250" fill="hold"/>
                                        <p:tgtEl>
                                          <p:spTgt spid="12"/>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69"/>
                                        </p:tgtEl>
                                        <p:attrNameLst>
                                          <p:attrName>style.visibility</p:attrName>
                                        </p:attrNameLst>
                                      </p:cBhvr>
                                      <p:to>
                                        <p:strVal val="visible"/>
                                      </p:to>
                                    </p:set>
                                    <p:anim calcmode="lin" valueType="num">
                                      <p:cBhvr additive="base">
                                        <p:cTn id="149" dur="250" fill="hold"/>
                                        <p:tgtEl>
                                          <p:spTgt spid="69"/>
                                        </p:tgtEl>
                                        <p:attrNameLst>
                                          <p:attrName>ppt_x</p:attrName>
                                        </p:attrNameLst>
                                      </p:cBhvr>
                                      <p:tavLst>
                                        <p:tav tm="0">
                                          <p:val>
                                            <p:strVal val="#ppt_x"/>
                                          </p:val>
                                        </p:tav>
                                        <p:tav tm="100000">
                                          <p:val>
                                            <p:strVal val="#ppt_x"/>
                                          </p:val>
                                        </p:tav>
                                      </p:tavLst>
                                    </p:anim>
                                    <p:anim calcmode="lin" valueType="num">
                                      <p:cBhvr additive="base">
                                        <p:cTn id="150" dur="250" fill="hold"/>
                                        <p:tgtEl>
                                          <p:spTgt spid="69"/>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nodeType="afterEffect">
                                  <p:stCondLst>
                                    <p:cond delay="0"/>
                                  </p:stCondLst>
                                  <p:childTnLst>
                                    <p:set>
                                      <p:cBhvr>
                                        <p:cTn id="153" dur="1" fill="hold">
                                          <p:stCondLst>
                                            <p:cond delay="0"/>
                                          </p:stCondLst>
                                        </p:cTn>
                                        <p:tgtEl>
                                          <p:spTgt spid="52"/>
                                        </p:tgtEl>
                                        <p:attrNameLst>
                                          <p:attrName>style.visibility</p:attrName>
                                        </p:attrNameLst>
                                      </p:cBhvr>
                                      <p:to>
                                        <p:strVal val="visible"/>
                                      </p:to>
                                    </p:set>
                                    <p:anim calcmode="lin" valueType="num">
                                      <p:cBhvr additive="base">
                                        <p:cTn id="154" dur="250" fill="hold"/>
                                        <p:tgtEl>
                                          <p:spTgt spid="52"/>
                                        </p:tgtEl>
                                        <p:attrNameLst>
                                          <p:attrName>ppt_x</p:attrName>
                                        </p:attrNameLst>
                                      </p:cBhvr>
                                      <p:tavLst>
                                        <p:tav tm="0">
                                          <p:val>
                                            <p:strVal val="#ppt_x"/>
                                          </p:val>
                                        </p:tav>
                                        <p:tav tm="100000">
                                          <p:val>
                                            <p:strVal val="#ppt_x"/>
                                          </p:val>
                                        </p:tav>
                                      </p:tavLst>
                                    </p:anim>
                                    <p:anim calcmode="lin" valueType="num">
                                      <p:cBhvr additive="base">
                                        <p:cTn id="155" dur="250" fill="hold"/>
                                        <p:tgtEl>
                                          <p:spTgt spid="52"/>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54"/>
                                        </p:tgtEl>
                                        <p:attrNameLst>
                                          <p:attrName>style.visibility</p:attrName>
                                        </p:attrNameLst>
                                      </p:cBhvr>
                                      <p:to>
                                        <p:strVal val="visible"/>
                                      </p:to>
                                    </p:set>
                                    <p:anim calcmode="lin" valueType="num">
                                      <p:cBhvr additive="base">
                                        <p:cTn id="159" dur="250" fill="hold"/>
                                        <p:tgtEl>
                                          <p:spTgt spid="54"/>
                                        </p:tgtEl>
                                        <p:attrNameLst>
                                          <p:attrName>ppt_x</p:attrName>
                                        </p:attrNameLst>
                                      </p:cBhvr>
                                      <p:tavLst>
                                        <p:tav tm="0">
                                          <p:val>
                                            <p:strVal val="#ppt_x"/>
                                          </p:val>
                                        </p:tav>
                                        <p:tav tm="100000">
                                          <p:val>
                                            <p:strVal val="#ppt_x"/>
                                          </p:val>
                                        </p:tav>
                                      </p:tavLst>
                                    </p:anim>
                                    <p:anim calcmode="lin" valueType="num">
                                      <p:cBhvr additive="base">
                                        <p:cTn id="160" dur="250" fill="hold"/>
                                        <p:tgtEl>
                                          <p:spTgt spid="54"/>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11"/>
                                        </p:tgtEl>
                                        <p:attrNameLst>
                                          <p:attrName>style.visibility</p:attrName>
                                        </p:attrNameLst>
                                      </p:cBhvr>
                                      <p:to>
                                        <p:strVal val="visible"/>
                                      </p:to>
                                    </p:set>
                                    <p:anim calcmode="lin" valueType="num">
                                      <p:cBhvr additive="base">
                                        <p:cTn id="164" dur="250" fill="hold"/>
                                        <p:tgtEl>
                                          <p:spTgt spid="11"/>
                                        </p:tgtEl>
                                        <p:attrNameLst>
                                          <p:attrName>ppt_x</p:attrName>
                                        </p:attrNameLst>
                                      </p:cBhvr>
                                      <p:tavLst>
                                        <p:tav tm="0">
                                          <p:val>
                                            <p:strVal val="#ppt_x"/>
                                          </p:val>
                                        </p:tav>
                                        <p:tav tm="100000">
                                          <p:val>
                                            <p:strVal val="#ppt_x"/>
                                          </p:val>
                                        </p:tav>
                                      </p:tavLst>
                                    </p:anim>
                                    <p:anim calcmode="lin" valueType="num">
                                      <p:cBhvr additive="base">
                                        <p:cTn id="165" dur="250" fill="hold"/>
                                        <p:tgtEl>
                                          <p:spTgt spid="11"/>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additive="base">
                                        <p:cTn id="169" dur="250" fill="hold"/>
                                        <p:tgtEl>
                                          <p:spTgt spid="18"/>
                                        </p:tgtEl>
                                        <p:attrNameLst>
                                          <p:attrName>ppt_x</p:attrName>
                                        </p:attrNameLst>
                                      </p:cBhvr>
                                      <p:tavLst>
                                        <p:tav tm="0">
                                          <p:val>
                                            <p:strVal val="#ppt_x"/>
                                          </p:val>
                                        </p:tav>
                                        <p:tav tm="100000">
                                          <p:val>
                                            <p:strVal val="#ppt_x"/>
                                          </p:val>
                                        </p:tav>
                                      </p:tavLst>
                                    </p:anim>
                                    <p:anim calcmode="lin" valueType="num">
                                      <p:cBhvr additive="base">
                                        <p:cTn id="170" dur="250" fill="hold"/>
                                        <p:tgtEl>
                                          <p:spTgt spid="18"/>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16"/>
                                        </p:tgtEl>
                                        <p:attrNameLst>
                                          <p:attrName>style.visibility</p:attrName>
                                        </p:attrNameLst>
                                      </p:cBhvr>
                                      <p:to>
                                        <p:strVal val="visible"/>
                                      </p:to>
                                    </p:set>
                                    <p:anim calcmode="lin" valueType="num">
                                      <p:cBhvr additive="base">
                                        <p:cTn id="174" dur="250" fill="hold"/>
                                        <p:tgtEl>
                                          <p:spTgt spid="16"/>
                                        </p:tgtEl>
                                        <p:attrNameLst>
                                          <p:attrName>ppt_x</p:attrName>
                                        </p:attrNameLst>
                                      </p:cBhvr>
                                      <p:tavLst>
                                        <p:tav tm="0">
                                          <p:val>
                                            <p:strVal val="#ppt_x"/>
                                          </p:val>
                                        </p:tav>
                                        <p:tav tm="100000">
                                          <p:val>
                                            <p:strVal val="#ppt_x"/>
                                          </p:val>
                                        </p:tav>
                                      </p:tavLst>
                                    </p:anim>
                                    <p:anim calcmode="lin" valueType="num">
                                      <p:cBhvr additive="base">
                                        <p:cTn id="175" dur="250" fill="hold"/>
                                        <p:tgtEl>
                                          <p:spTgt spid="1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71"/>
                                        </p:tgtEl>
                                        <p:attrNameLst>
                                          <p:attrName>style.visibility</p:attrName>
                                        </p:attrNameLst>
                                      </p:cBhvr>
                                      <p:to>
                                        <p:strVal val="visible"/>
                                      </p:to>
                                    </p:set>
                                    <p:anim calcmode="lin" valueType="num">
                                      <p:cBhvr additive="base">
                                        <p:cTn id="179" dur="250" fill="hold"/>
                                        <p:tgtEl>
                                          <p:spTgt spid="71"/>
                                        </p:tgtEl>
                                        <p:attrNameLst>
                                          <p:attrName>ppt_x</p:attrName>
                                        </p:attrNameLst>
                                      </p:cBhvr>
                                      <p:tavLst>
                                        <p:tav tm="0">
                                          <p:val>
                                            <p:strVal val="#ppt_x"/>
                                          </p:val>
                                        </p:tav>
                                        <p:tav tm="100000">
                                          <p:val>
                                            <p:strVal val="#ppt_x"/>
                                          </p:val>
                                        </p:tav>
                                      </p:tavLst>
                                    </p:anim>
                                    <p:anim calcmode="lin" valueType="num">
                                      <p:cBhvr additive="base">
                                        <p:cTn id="180" dur="250" fill="hold"/>
                                        <p:tgtEl>
                                          <p:spTgt spid="7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nodeType="afterEffect">
                                  <p:stCondLst>
                                    <p:cond delay="0"/>
                                  </p:stCondLst>
                                  <p:childTnLst>
                                    <p:set>
                                      <p:cBhvr>
                                        <p:cTn id="183" dur="1" fill="hold">
                                          <p:stCondLst>
                                            <p:cond delay="0"/>
                                          </p:stCondLst>
                                        </p:cTn>
                                        <p:tgtEl>
                                          <p:spTgt spid="46"/>
                                        </p:tgtEl>
                                        <p:attrNameLst>
                                          <p:attrName>style.visibility</p:attrName>
                                        </p:attrNameLst>
                                      </p:cBhvr>
                                      <p:to>
                                        <p:strVal val="visible"/>
                                      </p:to>
                                    </p:set>
                                    <p:anim calcmode="lin" valueType="num">
                                      <p:cBhvr additive="base">
                                        <p:cTn id="184" dur="250" fill="hold"/>
                                        <p:tgtEl>
                                          <p:spTgt spid="46"/>
                                        </p:tgtEl>
                                        <p:attrNameLst>
                                          <p:attrName>ppt_x</p:attrName>
                                        </p:attrNameLst>
                                      </p:cBhvr>
                                      <p:tavLst>
                                        <p:tav tm="0">
                                          <p:val>
                                            <p:strVal val="#ppt_x"/>
                                          </p:val>
                                        </p:tav>
                                        <p:tav tm="100000">
                                          <p:val>
                                            <p:strVal val="#ppt_x"/>
                                          </p:val>
                                        </p:tav>
                                      </p:tavLst>
                                    </p:anim>
                                    <p:anim calcmode="lin" valueType="num">
                                      <p:cBhvr additive="base">
                                        <p:cTn id="185" dur="250" fill="hold"/>
                                        <p:tgtEl>
                                          <p:spTgt spid="46"/>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38"/>
                                        </p:tgtEl>
                                        <p:attrNameLst>
                                          <p:attrName>style.visibility</p:attrName>
                                        </p:attrNameLst>
                                      </p:cBhvr>
                                      <p:to>
                                        <p:strVal val="visible"/>
                                      </p:to>
                                    </p:set>
                                    <p:anim calcmode="lin" valueType="num">
                                      <p:cBhvr additive="base">
                                        <p:cTn id="189" dur="250" fill="hold"/>
                                        <p:tgtEl>
                                          <p:spTgt spid="38"/>
                                        </p:tgtEl>
                                        <p:attrNameLst>
                                          <p:attrName>ppt_x</p:attrName>
                                        </p:attrNameLst>
                                      </p:cBhvr>
                                      <p:tavLst>
                                        <p:tav tm="0">
                                          <p:val>
                                            <p:strVal val="#ppt_x"/>
                                          </p:val>
                                        </p:tav>
                                        <p:tav tm="100000">
                                          <p:val>
                                            <p:strVal val="#ppt_x"/>
                                          </p:val>
                                        </p:tav>
                                      </p:tavLst>
                                    </p:anim>
                                    <p:anim calcmode="lin" valueType="num">
                                      <p:cBhvr additive="base">
                                        <p:cTn id="190" dur="250" fill="hold"/>
                                        <p:tgtEl>
                                          <p:spTgt spid="38"/>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39"/>
                                        </p:tgtEl>
                                        <p:attrNameLst>
                                          <p:attrName>style.visibility</p:attrName>
                                        </p:attrNameLst>
                                      </p:cBhvr>
                                      <p:to>
                                        <p:strVal val="visible"/>
                                      </p:to>
                                    </p:set>
                                    <p:anim calcmode="lin" valueType="num">
                                      <p:cBhvr additive="base">
                                        <p:cTn id="194" dur="250" fill="hold"/>
                                        <p:tgtEl>
                                          <p:spTgt spid="39"/>
                                        </p:tgtEl>
                                        <p:attrNameLst>
                                          <p:attrName>ppt_x</p:attrName>
                                        </p:attrNameLst>
                                      </p:cBhvr>
                                      <p:tavLst>
                                        <p:tav tm="0">
                                          <p:val>
                                            <p:strVal val="#ppt_x"/>
                                          </p:val>
                                        </p:tav>
                                        <p:tav tm="100000">
                                          <p:val>
                                            <p:strVal val="#ppt_x"/>
                                          </p:val>
                                        </p:tav>
                                      </p:tavLst>
                                    </p:anim>
                                    <p:anim calcmode="lin" valueType="num">
                                      <p:cBhvr additive="base">
                                        <p:cTn id="195" dur="25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32" grpId="0" animBg="1"/>
      <p:bldP spid="33" grpId="0"/>
      <p:bldP spid="34" grpId="0" animBg="1"/>
      <p:bldP spid="35" grpId="0"/>
      <p:bldP spid="36" grpId="0" animBg="1"/>
      <p:bldP spid="37" grpId="0"/>
      <p:bldP spid="38" grpId="0" animBg="1"/>
      <p:bldP spid="39" grpId="0"/>
      <p:bldP spid="67" grpId="0"/>
      <p:bldP spid="68" grpId="0"/>
      <p:bldP spid="69" grpId="0"/>
      <p:bldP spid="70" grpId="0"/>
      <p:bldP spid="71"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8" name="Freeform 6"/>
          <p:cNvSpPr/>
          <p:nvPr/>
        </p:nvSpPr>
        <p:spPr bwMode="auto">
          <a:xfrm>
            <a:off x="2971800" y="1593849"/>
            <a:ext cx="1528763" cy="1520825"/>
          </a:xfrm>
          <a:custGeom>
            <a:avLst/>
            <a:gdLst>
              <a:gd name="T0" fmla="*/ 648 w 650"/>
              <a:gd name="T1" fmla="*/ 0 h 647"/>
              <a:gd name="T2" fmla="*/ 625 w 650"/>
              <a:gd name="T3" fmla="*/ 20 h 647"/>
              <a:gd name="T4" fmla="*/ 578 w 650"/>
              <a:gd name="T5" fmla="*/ 89 h 647"/>
              <a:gd name="T6" fmla="*/ 551 w 650"/>
              <a:gd name="T7" fmla="*/ 13 h 647"/>
              <a:gd name="T8" fmla="*/ 521 w 650"/>
              <a:gd name="T9" fmla="*/ 18 h 647"/>
              <a:gd name="T10" fmla="*/ 522 w 650"/>
              <a:gd name="T11" fmla="*/ 99 h 647"/>
              <a:gd name="T12" fmla="*/ 454 w 650"/>
              <a:gd name="T13" fmla="*/ 50 h 647"/>
              <a:gd name="T14" fmla="*/ 426 w 650"/>
              <a:gd name="T15" fmla="*/ 40 h 647"/>
              <a:gd name="T16" fmla="*/ 411 w 650"/>
              <a:gd name="T17" fmla="*/ 66 h 647"/>
              <a:gd name="T18" fmla="*/ 391 w 650"/>
              <a:gd name="T19" fmla="*/ 147 h 647"/>
              <a:gd name="T20" fmla="*/ 339 w 650"/>
              <a:gd name="T21" fmla="*/ 85 h 647"/>
              <a:gd name="T22" fmla="*/ 313 w 650"/>
              <a:gd name="T23" fmla="*/ 100 h 647"/>
              <a:gd name="T24" fmla="*/ 341 w 650"/>
              <a:gd name="T25" fmla="*/ 176 h 647"/>
              <a:gd name="T26" fmla="*/ 261 w 650"/>
              <a:gd name="T27" fmla="*/ 153 h 647"/>
              <a:gd name="T28" fmla="*/ 231 w 650"/>
              <a:gd name="T29" fmla="*/ 153 h 647"/>
              <a:gd name="T30" fmla="*/ 226 w 650"/>
              <a:gd name="T31" fmla="*/ 182 h 647"/>
              <a:gd name="T32" fmla="*/ 235 w 650"/>
              <a:gd name="T33" fmla="*/ 266 h 647"/>
              <a:gd name="T34" fmla="*/ 165 w 650"/>
              <a:gd name="T35" fmla="*/ 225 h 647"/>
              <a:gd name="T36" fmla="*/ 146 w 650"/>
              <a:gd name="T37" fmla="*/ 248 h 647"/>
              <a:gd name="T38" fmla="*/ 198 w 650"/>
              <a:gd name="T39" fmla="*/ 309 h 647"/>
              <a:gd name="T40" fmla="*/ 114 w 650"/>
              <a:gd name="T41" fmla="*/ 316 h 647"/>
              <a:gd name="T42" fmla="*/ 86 w 650"/>
              <a:gd name="T43" fmla="*/ 325 h 647"/>
              <a:gd name="T44" fmla="*/ 92 w 650"/>
              <a:gd name="T45" fmla="*/ 355 h 647"/>
              <a:gd name="T46" fmla="*/ 128 w 650"/>
              <a:gd name="T47" fmla="*/ 430 h 647"/>
              <a:gd name="T48" fmla="*/ 49 w 650"/>
              <a:gd name="T49" fmla="*/ 416 h 647"/>
              <a:gd name="T50" fmla="*/ 38 w 650"/>
              <a:gd name="T51" fmla="*/ 444 h 647"/>
              <a:gd name="T52" fmla="*/ 109 w 650"/>
              <a:gd name="T53" fmla="*/ 484 h 647"/>
              <a:gd name="T54" fmla="*/ 32 w 650"/>
              <a:gd name="T55" fmla="*/ 519 h 647"/>
              <a:gd name="T56" fmla="*/ 9 w 650"/>
              <a:gd name="T57" fmla="*/ 537 h 647"/>
              <a:gd name="T58" fmla="*/ 24 w 650"/>
              <a:gd name="T59" fmla="*/ 563 h 647"/>
              <a:gd name="T60" fmla="*/ 85 w 650"/>
              <a:gd name="T61" fmla="*/ 621 h 647"/>
              <a:gd name="T62" fmla="*/ 5 w 650"/>
              <a:gd name="T63" fmla="*/ 635 h 647"/>
              <a:gd name="T64" fmla="*/ 650 w 650"/>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7">
                <a:moveTo>
                  <a:pt x="650" y="1"/>
                </a:moveTo>
                <a:cubicBezTo>
                  <a:pt x="649" y="0"/>
                  <a:pt x="649" y="0"/>
                  <a:pt x="648" y="0"/>
                </a:cubicBezTo>
                <a:cubicBezTo>
                  <a:pt x="642" y="0"/>
                  <a:pt x="637" y="3"/>
                  <a:pt x="633" y="6"/>
                </a:cubicBezTo>
                <a:cubicBezTo>
                  <a:pt x="629" y="9"/>
                  <a:pt x="626" y="14"/>
                  <a:pt x="625" y="20"/>
                </a:cubicBezTo>
                <a:cubicBezTo>
                  <a:pt x="625" y="26"/>
                  <a:pt x="622" y="58"/>
                  <a:pt x="619" y="86"/>
                </a:cubicBezTo>
                <a:cubicBezTo>
                  <a:pt x="605" y="87"/>
                  <a:pt x="592" y="88"/>
                  <a:pt x="578" y="89"/>
                </a:cubicBezTo>
                <a:cubicBezTo>
                  <a:pt x="571" y="62"/>
                  <a:pt x="562" y="32"/>
                  <a:pt x="561" y="26"/>
                </a:cubicBezTo>
                <a:cubicBezTo>
                  <a:pt x="559" y="20"/>
                  <a:pt x="555" y="16"/>
                  <a:pt x="551" y="13"/>
                </a:cubicBezTo>
                <a:cubicBezTo>
                  <a:pt x="546" y="11"/>
                  <a:pt x="541" y="9"/>
                  <a:pt x="535" y="10"/>
                </a:cubicBezTo>
                <a:cubicBezTo>
                  <a:pt x="530" y="11"/>
                  <a:pt x="525" y="14"/>
                  <a:pt x="521" y="18"/>
                </a:cubicBezTo>
                <a:cubicBezTo>
                  <a:pt x="518" y="23"/>
                  <a:pt x="516" y="28"/>
                  <a:pt x="517" y="33"/>
                </a:cubicBezTo>
                <a:cubicBezTo>
                  <a:pt x="517" y="40"/>
                  <a:pt x="519" y="71"/>
                  <a:pt x="522" y="99"/>
                </a:cubicBezTo>
                <a:cubicBezTo>
                  <a:pt x="508" y="102"/>
                  <a:pt x="495" y="106"/>
                  <a:pt x="482" y="110"/>
                </a:cubicBezTo>
                <a:cubicBezTo>
                  <a:pt x="470" y="84"/>
                  <a:pt x="456" y="56"/>
                  <a:pt x="454" y="50"/>
                </a:cubicBezTo>
                <a:cubicBezTo>
                  <a:pt x="451" y="45"/>
                  <a:pt x="447" y="42"/>
                  <a:pt x="442" y="40"/>
                </a:cubicBezTo>
                <a:cubicBezTo>
                  <a:pt x="437" y="38"/>
                  <a:pt x="431" y="38"/>
                  <a:pt x="426" y="40"/>
                </a:cubicBezTo>
                <a:cubicBezTo>
                  <a:pt x="421" y="42"/>
                  <a:pt x="417" y="45"/>
                  <a:pt x="414" y="50"/>
                </a:cubicBezTo>
                <a:cubicBezTo>
                  <a:pt x="411" y="55"/>
                  <a:pt x="410" y="60"/>
                  <a:pt x="411" y="66"/>
                </a:cubicBezTo>
                <a:cubicBezTo>
                  <a:pt x="413" y="72"/>
                  <a:pt x="421" y="102"/>
                  <a:pt x="428" y="130"/>
                </a:cubicBezTo>
                <a:cubicBezTo>
                  <a:pt x="416" y="135"/>
                  <a:pt x="403" y="141"/>
                  <a:pt x="391" y="147"/>
                </a:cubicBezTo>
                <a:cubicBezTo>
                  <a:pt x="375" y="124"/>
                  <a:pt x="356" y="98"/>
                  <a:pt x="353" y="93"/>
                </a:cubicBezTo>
                <a:cubicBezTo>
                  <a:pt x="349" y="89"/>
                  <a:pt x="344" y="86"/>
                  <a:pt x="339" y="85"/>
                </a:cubicBezTo>
                <a:cubicBezTo>
                  <a:pt x="334" y="84"/>
                  <a:pt x="328" y="85"/>
                  <a:pt x="323" y="88"/>
                </a:cubicBezTo>
                <a:cubicBezTo>
                  <a:pt x="319" y="90"/>
                  <a:pt x="315" y="95"/>
                  <a:pt x="313" y="100"/>
                </a:cubicBezTo>
                <a:cubicBezTo>
                  <a:pt x="312" y="105"/>
                  <a:pt x="311" y="110"/>
                  <a:pt x="314" y="116"/>
                </a:cubicBezTo>
                <a:cubicBezTo>
                  <a:pt x="317" y="121"/>
                  <a:pt x="330" y="150"/>
                  <a:pt x="341" y="176"/>
                </a:cubicBezTo>
                <a:cubicBezTo>
                  <a:pt x="330" y="183"/>
                  <a:pt x="319" y="191"/>
                  <a:pt x="308" y="200"/>
                </a:cubicBezTo>
                <a:cubicBezTo>
                  <a:pt x="287" y="180"/>
                  <a:pt x="265" y="157"/>
                  <a:pt x="261" y="153"/>
                </a:cubicBezTo>
                <a:cubicBezTo>
                  <a:pt x="257" y="149"/>
                  <a:pt x="251" y="147"/>
                  <a:pt x="246" y="147"/>
                </a:cubicBezTo>
                <a:cubicBezTo>
                  <a:pt x="241" y="147"/>
                  <a:pt x="235" y="149"/>
                  <a:pt x="231" y="153"/>
                </a:cubicBezTo>
                <a:cubicBezTo>
                  <a:pt x="227" y="156"/>
                  <a:pt x="224" y="161"/>
                  <a:pt x="223" y="166"/>
                </a:cubicBezTo>
                <a:cubicBezTo>
                  <a:pt x="222" y="172"/>
                  <a:pt x="223" y="177"/>
                  <a:pt x="226" y="182"/>
                </a:cubicBezTo>
                <a:cubicBezTo>
                  <a:pt x="230" y="187"/>
                  <a:pt x="248" y="213"/>
                  <a:pt x="264" y="237"/>
                </a:cubicBezTo>
                <a:cubicBezTo>
                  <a:pt x="254" y="246"/>
                  <a:pt x="244" y="255"/>
                  <a:pt x="235" y="266"/>
                </a:cubicBezTo>
                <a:cubicBezTo>
                  <a:pt x="211" y="249"/>
                  <a:pt x="186" y="231"/>
                  <a:pt x="180" y="228"/>
                </a:cubicBezTo>
                <a:cubicBezTo>
                  <a:pt x="176" y="225"/>
                  <a:pt x="170" y="224"/>
                  <a:pt x="165" y="225"/>
                </a:cubicBezTo>
                <a:cubicBezTo>
                  <a:pt x="160" y="225"/>
                  <a:pt x="155" y="228"/>
                  <a:pt x="151" y="232"/>
                </a:cubicBezTo>
                <a:cubicBezTo>
                  <a:pt x="147" y="237"/>
                  <a:pt x="146" y="242"/>
                  <a:pt x="146" y="248"/>
                </a:cubicBezTo>
                <a:cubicBezTo>
                  <a:pt x="146" y="253"/>
                  <a:pt x="148" y="258"/>
                  <a:pt x="151" y="262"/>
                </a:cubicBezTo>
                <a:cubicBezTo>
                  <a:pt x="156" y="267"/>
                  <a:pt x="178" y="289"/>
                  <a:pt x="198" y="309"/>
                </a:cubicBezTo>
                <a:cubicBezTo>
                  <a:pt x="190" y="320"/>
                  <a:pt x="182" y="332"/>
                  <a:pt x="174" y="343"/>
                </a:cubicBezTo>
                <a:cubicBezTo>
                  <a:pt x="149" y="331"/>
                  <a:pt x="120" y="318"/>
                  <a:pt x="114" y="316"/>
                </a:cubicBezTo>
                <a:cubicBezTo>
                  <a:pt x="109" y="313"/>
                  <a:pt x="103" y="313"/>
                  <a:pt x="98" y="315"/>
                </a:cubicBezTo>
                <a:cubicBezTo>
                  <a:pt x="93" y="317"/>
                  <a:pt x="89" y="320"/>
                  <a:pt x="86" y="325"/>
                </a:cubicBezTo>
                <a:cubicBezTo>
                  <a:pt x="83" y="330"/>
                  <a:pt x="83" y="336"/>
                  <a:pt x="84" y="341"/>
                </a:cubicBezTo>
                <a:cubicBezTo>
                  <a:pt x="85" y="346"/>
                  <a:pt x="87" y="351"/>
                  <a:pt x="92" y="355"/>
                </a:cubicBezTo>
                <a:cubicBezTo>
                  <a:pt x="97" y="358"/>
                  <a:pt x="123" y="376"/>
                  <a:pt x="146" y="393"/>
                </a:cubicBezTo>
                <a:cubicBezTo>
                  <a:pt x="139" y="405"/>
                  <a:pt x="134" y="417"/>
                  <a:pt x="128" y="430"/>
                </a:cubicBezTo>
                <a:cubicBezTo>
                  <a:pt x="101" y="423"/>
                  <a:pt x="71" y="415"/>
                  <a:pt x="64" y="414"/>
                </a:cubicBezTo>
                <a:cubicBezTo>
                  <a:pt x="59" y="412"/>
                  <a:pt x="53" y="413"/>
                  <a:pt x="49" y="416"/>
                </a:cubicBezTo>
                <a:cubicBezTo>
                  <a:pt x="44" y="418"/>
                  <a:pt x="40" y="423"/>
                  <a:pt x="38" y="428"/>
                </a:cubicBezTo>
                <a:cubicBezTo>
                  <a:pt x="37" y="433"/>
                  <a:pt x="37" y="439"/>
                  <a:pt x="38" y="444"/>
                </a:cubicBezTo>
                <a:cubicBezTo>
                  <a:pt x="40" y="449"/>
                  <a:pt x="44" y="453"/>
                  <a:pt x="49" y="456"/>
                </a:cubicBezTo>
                <a:cubicBezTo>
                  <a:pt x="55" y="458"/>
                  <a:pt x="83" y="472"/>
                  <a:pt x="109" y="484"/>
                </a:cubicBezTo>
                <a:cubicBezTo>
                  <a:pt x="105" y="497"/>
                  <a:pt x="101" y="510"/>
                  <a:pt x="98" y="524"/>
                </a:cubicBezTo>
                <a:cubicBezTo>
                  <a:pt x="70" y="522"/>
                  <a:pt x="38" y="519"/>
                  <a:pt x="32" y="519"/>
                </a:cubicBezTo>
                <a:cubicBezTo>
                  <a:pt x="27" y="518"/>
                  <a:pt x="21" y="520"/>
                  <a:pt x="17" y="523"/>
                </a:cubicBezTo>
                <a:cubicBezTo>
                  <a:pt x="13" y="527"/>
                  <a:pt x="10" y="532"/>
                  <a:pt x="9" y="537"/>
                </a:cubicBezTo>
                <a:cubicBezTo>
                  <a:pt x="8" y="543"/>
                  <a:pt x="9" y="548"/>
                  <a:pt x="12" y="553"/>
                </a:cubicBezTo>
                <a:cubicBezTo>
                  <a:pt x="15" y="558"/>
                  <a:pt x="19" y="561"/>
                  <a:pt x="24" y="563"/>
                </a:cubicBezTo>
                <a:cubicBezTo>
                  <a:pt x="31" y="564"/>
                  <a:pt x="61" y="573"/>
                  <a:pt x="88" y="580"/>
                </a:cubicBezTo>
                <a:cubicBezTo>
                  <a:pt x="86" y="594"/>
                  <a:pt x="85" y="608"/>
                  <a:pt x="85" y="621"/>
                </a:cubicBezTo>
                <a:cubicBezTo>
                  <a:pt x="56" y="624"/>
                  <a:pt x="25" y="627"/>
                  <a:pt x="19" y="628"/>
                </a:cubicBezTo>
                <a:cubicBezTo>
                  <a:pt x="13" y="628"/>
                  <a:pt x="8" y="631"/>
                  <a:pt x="5" y="635"/>
                </a:cubicBezTo>
                <a:cubicBezTo>
                  <a:pt x="2" y="638"/>
                  <a:pt x="0" y="642"/>
                  <a:pt x="0" y="647"/>
                </a:cubicBezTo>
                <a:cubicBezTo>
                  <a:pt x="650" y="647"/>
                  <a:pt x="650" y="647"/>
                  <a:pt x="650" y="647"/>
                </a:cubicBezTo>
                <a:lnTo>
                  <a:pt x="650" y="1"/>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Business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9" name="Freeform 7"/>
          <p:cNvSpPr/>
          <p:nvPr/>
        </p:nvSpPr>
        <p:spPr bwMode="auto">
          <a:xfrm>
            <a:off x="2971800" y="3109912"/>
            <a:ext cx="1528763" cy="1519238"/>
          </a:xfrm>
          <a:custGeom>
            <a:avLst/>
            <a:gdLst>
              <a:gd name="T0" fmla="*/ 648 w 650"/>
              <a:gd name="T1" fmla="*/ 646 h 646"/>
              <a:gd name="T2" fmla="*/ 625 w 650"/>
              <a:gd name="T3" fmla="*/ 626 h 646"/>
              <a:gd name="T4" fmla="*/ 578 w 650"/>
              <a:gd name="T5" fmla="*/ 557 h 646"/>
              <a:gd name="T6" fmla="*/ 551 w 650"/>
              <a:gd name="T7" fmla="*/ 633 h 646"/>
              <a:gd name="T8" fmla="*/ 521 w 650"/>
              <a:gd name="T9" fmla="*/ 628 h 646"/>
              <a:gd name="T10" fmla="*/ 522 w 650"/>
              <a:gd name="T11" fmla="*/ 547 h 646"/>
              <a:gd name="T12" fmla="*/ 454 w 650"/>
              <a:gd name="T13" fmla="*/ 596 h 646"/>
              <a:gd name="T14" fmla="*/ 426 w 650"/>
              <a:gd name="T15" fmla="*/ 607 h 646"/>
              <a:gd name="T16" fmla="*/ 411 w 650"/>
              <a:gd name="T17" fmla="*/ 581 h 646"/>
              <a:gd name="T18" fmla="*/ 391 w 650"/>
              <a:gd name="T19" fmla="*/ 499 h 646"/>
              <a:gd name="T20" fmla="*/ 339 w 650"/>
              <a:gd name="T21" fmla="*/ 561 h 646"/>
              <a:gd name="T22" fmla="*/ 313 w 650"/>
              <a:gd name="T23" fmla="*/ 547 h 646"/>
              <a:gd name="T24" fmla="*/ 341 w 650"/>
              <a:gd name="T25" fmla="*/ 470 h 646"/>
              <a:gd name="T26" fmla="*/ 261 w 650"/>
              <a:gd name="T27" fmla="*/ 493 h 646"/>
              <a:gd name="T28" fmla="*/ 231 w 650"/>
              <a:gd name="T29" fmla="*/ 494 h 646"/>
              <a:gd name="T30" fmla="*/ 226 w 650"/>
              <a:gd name="T31" fmla="*/ 465 h 646"/>
              <a:gd name="T32" fmla="*/ 235 w 650"/>
              <a:gd name="T33" fmla="*/ 381 h 646"/>
              <a:gd name="T34" fmla="*/ 165 w 650"/>
              <a:gd name="T35" fmla="*/ 422 h 646"/>
              <a:gd name="T36" fmla="*/ 146 w 650"/>
              <a:gd name="T37" fmla="*/ 399 h 646"/>
              <a:gd name="T38" fmla="*/ 198 w 650"/>
              <a:gd name="T39" fmla="*/ 337 h 646"/>
              <a:gd name="T40" fmla="*/ 114 w 650"/>
              <a:gd name="T41" fmla="*/ 331 h 646"/>
              <a:gd name="T42" fmla="*/ 86 w 650"/>
              <a:gd name="T43" fmla="*/ 321 h 646"/>
              <a:gd name="T44" fmla="*/ 92 w 650"/>
              <a:gd name="T45" fmla="*/ 292 h 646"/>
              <a:gd name="T46" fmla="*/ 128 w 650"/>
              <a:gd name="T47" fmla="*/ 216 h 646"/>
              <a:gd name="T48" fmla="*/ 49 w 650"/>
              <a:gd name="T49" fmla="*/ 230 h 646"/>
              <a:gd name="T50" fmla="*/ 38 w 650"/>
              <a:gd name="T51" fmla="*/ 202 h 646"/>
              <a:gd name="T52" fmla="*/ 109 w 650"/>
              <a:gd name="T53" fmla="*/ 162 h 646"/>
              <a:gd name="T54" fmla="*/ 32 w 650"/>
              <a:gd name="T55" fmla="*/ 128 h 646"/>
              <a:gd name="T56" fmla="*/ 9 w 650"/>
              <a:gd name="T57" fmla="*/ 109 h 646"/>
              <a:gd name="T58" fmla="*/ 24 w 650"/>
              <a:gd name="T59" fmla="*/ 84 h 646"/>
              <a:gd name="T60" fmla="*/ 85 w 650"/>
              <a:gd name="T61" fmla="*/ 25 h 646"/>
              <a:gd name="T62" fmla="*/ 5 w 650"/>
              <a:gd name="T63" fmla="*/ 11 h 646"/>
              <a:gd name="T64" fmla="*/ 650 w 650"/>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6">
                <a:moveTo>
                  <a:pt x="650" y="646"/>
                </a:moveTo>
                <a:cubicBezTo>
                  <a:pt x="649" y="646"/>
                  <a:pt x="649" y="646"/>
                  <a:pt x="648" y="646"/>
                </a:cubicBezTo>
                <a:cubicBezTo>
                  <a:pt x="642" y="646"/>
                  <a:pt x="637" y="644"/>
                  <a:pt x="633" y="640"/>
                </a:cubicBezTo>
                <a:cubicBezTo>
                  <a:pt x="629" y="637"/>
                  <a:pt x="626" y="632"/>
                  <a:pt x="625" y="626"/>
                </a:cubicBezTo>
                <a:cubicBezTo>
                  <a:pt x="625" y="620"/>
                  <a:pt x="622" y="589"/>
                  <a:pt x="619" y="560"/>
                </a:cubicBezTo>
                <a:cubicBezTo>
                  <a:pt x="605" y="560"/>
                  <a:pt x="592" y="558"/>
                  <a:pt x="578" y="557"/>
                </a:cubicBezTo>
                <a:cubicBezTo>
                  <a:pt x="571" y="584"/>
                  <a:pt x="562" y="614"/>
                  <a:pt x="561" y="621"/>
                </a:cubicBezTo>
                <a:cubicBezTo>
                  <a:pt x="559" y="626"/>
                  <a:pt x="555" y="630"/>
                  <a:pt x="551" y="633"/>
                </a:cubicBezTo>
                <a:cubicBezTo>
                  <a:pt x="546" y="636"/>
                  <a:pt x="541" y="637"/>
                  <a:pt x="535" y="636"/>
                </a:cubicBezTo>
                <a:cubicBezTo>
                  <a:pt x="530" y="635"/>
                  <a:pt x="525" y="632"/>
                  <a:pt x="521" y="628"/>
                </a:cubicBezTo>
                <a:cubicBezTo>
                  <a:pt x="518" y="624"/>
                  <a:pt x="516" y="619"/>
                  <a:pt x="517" y="613"/>
                </a:cubicBezTo>
                <a:cubicBezTo>
                  <a:pt x="517" y="607"/>
                  <a:pt x="519" y="575"/>
                  <a:pt x="522" y="547"/>
                </a:cubicBezTo>
                <a:cubicBezTo>
                  <a:pt x="508" y="544"/>
                  <a:pt x="495" y="540"/>
                  <a:pt x="482" y="536"/>
                </a:cubicBezTo>
                <a:cubicBezTo>
                  <a:pt x="470" y="562"/>
                  <a:pt x="456" y="590"/>
                  <a:pt x="454" y="596"/>
                </a:cubicBezTo>
                <a:cubicBezTo>
                  <a:pt x="451" y="601"/>
                  <a:pt x="447" y="605"/>
                  <a:pt x="442" y="607"/>
                </a:cubicBezTo>
                <a:cubicBezTo>
                  <a:pt x="437" y="608"/>
                  <a:pt x="431" y="608"/>
                  <a:pt x="426" y="607"/>
                </a:cubicBezTo>
                <a:cubicBezTo>
                  <a:pt x="421" y="605"/>
                  <a:pt x="417" y="601"/>
                  <a:pt x="414" y="596"/>
                </a:cubicBezTo>
                <a:cubicBezTo>
                  <a:pt x="411" y="592"/>
                  <a:pt x="410" y="586"/>
                  <a:pt x="411" y="581"/>
                </a:cubicBezTo>
                <a:cubicBezTo>
                  <a:pt x="413" y="574"/>
                  <a:pt x="421" y="544"/>
                  <a:pt x="428" y="517"/>
                </a:cubicBezTo>
                <a:cubicBezTo>
                  <a:pt x="416" y="511"/>
                  <a:pt x="403" y="505"/>
                  <a:pt x="391" y="499"/>
                </a:cubicBezTo>
                <a:cubicBezTo>
                  <a:pt x="375" y="522"/>
                  <a:pt x="356" y="548"/>
                  <a:pt x="353" y="553"/>
                </a:cubicBezTo>
                <a:cubicBezTo>
                  <a:pt x="349" y="558"/>
                  <a:pt x="344" y="560"/>
                  <a:pt x="339" y="561"/>
                </a:cubicBezTo>
                <a:cubicBezTo>
                  <a:pt x="334" y="562"/>
                  <a:pt x="328" y="562"/>
                  <a:pt x="323" y="559"/>
                </a:cubicBezTo>
                <a:cubicBezTo>
                  <a:pt x="319" y="556"/>
                  <a:pt x="315" y="552"/>
                  <a:pt x="313" y="547"/>
                </a:cubicBezTo>
                <a:cubicBezTo>
                  <a:pt x="312" y="542"/>
                  <a:pt x="311" y="536"/>
                  <a:pt x="314" y="531"/>
                </a:cubicBezTo>
                <a:cubicBezTo>
                  <a:pt x="317" y="525"/>
                  <a:pt x="330" y="496"/>
                  <a:pt x="341" y="470"/>
                </a:cubicBezTo>
                <a:cubicBezTo>
                  <a:pt x="330" y="463"/>
                  <a:pt x="319" y="455"/>
                  <a:pt x="308" y="447"/>
                </a:cubicBezTo>
                <a:cubicBezTo>
                  <a:pt x="287" y="467"/>
                  <a:pt x="265" y="489"/>
                  <a:pt x="261" y="493"/>
                </a:cubicBezTo>
                <a:cubicBezTo>
                  <a:pt x="257" y="497"/>
                  <a:pt x="251" y="499"/>
                  <a:pt x="246" y="499"/>
                </a:cubicBezTo>
                <a:cubicBezTo>
                  <a:pt x="241" y="499"/>
                  <a:pt x="235" y="497"/>
                  <a:pt x="231" y="494"/>
                </a:cubicBezTo>
                <a:cubicBezTo>
                  <a:pt x="227" y="490"/>
                  <a:pt x="224" y="485"/>
                  <a:pt x="223" y="480"/>
                </a:cubicBezTo>
                <a:cubicBezTo>
                  <a:pt x="222" y="475"/>
                  <a:pt x="223" y="469"/>
                  <a:pt x="226" y="465"/>
                </a:cubicBezTo>
                <a:cubicBezTo>
                  <a:pt x="230" y="459"/>
                  <a:pt x="248" y="433"/>
                  <a:pt x="264" y="410"/>
                </a:cubicBezTo>
                <a:cubicBezTo>
                  <a:pt x="254" y="400"/>
                  <a:pt x="244" y="391"/>
                  <a:pt x="235" y="381"/>
                </a:cubicBezTo>
                <a:cubicBezTo>
                  <a:pt x="211" y="397"/>
                  <a:pt x="186" y="415"/>
                  <a:pt x="180" y="418"/>
                </a:cubicBezTo>
                <a:cubicBezTo>
                  <a:pt x="176" y="422"/>
                  <a:pt x="170" y="423"/>
                  <a:pt x="165" y="422"/>
                </a:cubicBezTo>
                <a:cubicBezTo>
                  <a:pt x="160" y="421"/>
                  <a:pt x="155" y="418"/>
                  <a:pt x="151" y="414"/>
                </a:cubicBezTo>
                <a:cubicBezTo>
                  <a:pt x="147" y="409"/>
                  <a:pt x="146" y="404"/>
                  <a:pt x="146" y="399"/>
                </a:cubicBezTo>
                <a:cubicBezTo>
                  <a:pt x="146" y="394"/>
                  <a:pt x="148" y="388"/>
                  <a:pt x="151" y="384"/>
                </a:cubicBezTo>
                <a:cubicBezTo>
                  <a:pt x="156" y="379"/>
                  <a:pt x="178" y="357"/>
                  <a:pt x="198" y="337"/>
                </a:cubicBezTo>
                <a:cubicBezTo>
                  <a:pt x="190" y="326"/>
                  <a:pt x="182" y="315"/>
                  <a:pt x="174" y="303"/>
                </a:cubicBezTo>
                <a:cubicBezTo>
                  <a:pt x="149" y="315"/>
                  <a:pt x="120" y="328"/>
                  <a:pt x="114" y="331"/>
                </a:cubicBezTo>
                <a:cubicBezTo>
                  <a:pt x="109" y="333"/>
                  <a:pt x="103" y="333"/>
                  <a:pt x="98" y="331"/>
                </a:cubicBezTo>
                <a:cubicBezTo>
                  <a:pt x="93" y="329"/>
                  <a:pt x="89" y="326"/>
                  <a:pt x="86" y="321"/>
                </a:cubicBezTo>
                <a:cubicBezTo>
                  <a:pt x="83" y="316"/>
                  <a:pt x="83" y="311"/>
                  <a:pt x="84" y="305"/>
                </a:cubicBezTo>
                <a:cubicBezTo>
                  <a:pt x="85" y="300"/>
                  <a:pt x="87" y="295"/>
                  <a:pt x="92" y="292"/>
                </a:cubicBezTo>
                <a:cubicBezTo>
                  <a:pt x="97" y="288"/>
                  <a:pt x="123" y="270"/>
                  <a:pt x="146" y="253"/>
                </a:cubicBezTo>
                <a:cubicBezTo>
                  <a:pt x="139" y="241"/>
                  <a:pt x="134" y="229"/>
                  <a:pt x="128" y="216"/>
                </a:cubicBezTo>
                <a:cubicBezTo>
                  <a:pt x="101" y="223"/>
                  <a:pt x="71" y="231"/>
                  <a:pt x="64" y="233"/>
                </a:cubicBezTo>
                <a:cubicBezTo>
                  <a:pt x="59" y="234"/>
                  <a:pt x="53" y="233"/>
                  <a:pt x="49" y="230"/>
                </a:cubicBezTo>
                <a:cubicBezTo>
                  <a:pt x="44" y="228"/>
                  <a:pt x="40" y="224"/>
                  <a:pt x="38" y="218"/>
                </a:cubicBezTo>
                <a:cubicBezTo>
                  <a:pt x="37" y="213"/>
                  <a:pt x="37" y="207"/>
                  <a:pt x="38" y="202"/>
                </a:cubicBezTo>
                <a:cubicBezTo>
                  <a:pt x="40" y="198"/>
                  <a:pt x="44" y="193"/>
                  <a:pt x="49" y="191"/>
                </a:cubicBezTo>
                <a:cubicBezTo>
                  <a:pt x="55" y="188"/>
                  <a:pt x="83" y="174"/>
                  <a:pt x="109" y="162"/>
                </a:cubicBezTo>
                <a:cubicBezTo>
                  <a:pt x="105" y="149"/>
                  <a:pt x="101" y="136"/>
                  <a:pt x="98" y="122"/>
                </a:cubicBezTo>
                <a:cubicBezTo>
                  <a:pt x="70" y="125"/>
                  <a:pt x="38" y="127"/>
                  <a:pt x="32" y="128"/>
                </a:cubicBezTo>
                <a:cubicBezTo>
                  <a:pt x="27" y="128"/>
                  <a:pt x="21" y="126"/>
                  <a:pt x="17" y="123"/>
                </a:cubicBezTo>
                <a:cubicBezTo>
                  <a:pt x="13" y="119"/>
                  <a:pt x="10" y="115"/>
                  <a:pt x="9" y="109"/>
                </a:cubicBezTo>
                <a:cubicBezTo>
                  <a:pt x="8" y="103"/>
                  <a:pt x="9" y="98"/>
                  <a:pt x="12" y="93"/>
                </a:cubicBezTo>
                <a:cubicBezTo>
                  <a:pt x="15" y="89"/>
                  <a:pt x="19" y="85"/>
                  <a:pt x="24" y="84"/>
                </a:cubicBezTo>
                <a:cubicBezTo>
                  <a:pt x="31" y="82"/>
                  <a:pt x="61" y="73"/>
                  <a:pt x="88" y="66"/>
                </a:cubicBezTo>
                <a:cubicBezTo>
                  <a:pt x="86" y="52"/>
                  <a:pt x="85" y="39"/>
                  <a:pt x="85" y="25"/>
                </a:cubicBezTo>
                <a:cubicBezTo>
                  <a:pt x="56" y="22"/>
                  <a:pt x="25" y="19"/>
                  <a:pt x="19" y="19"/>
                </a:cubicBezTo>
                <a:cubicBezTo>
                  <a:pt x="13" y="18"/>
                  <a:pt x="8" y="15"/>
                  <a:pt x="5" y="11"/>
                </a:cubicBezTo>
                <a:cubicBezTo>
                  <a:pt x="2" y="8"/>
                  <a:pt x="0" y="4"/>
                  <a:pt x="0" y="0"/>
                </a:cubicBezTo>
                <a:cubicBezTo>
                  <a:pt x="650" y="0"/>
                  <a:pt x="650" y="0"/>
                  <a:pt x="650" y="0"/>
                </a:cubicBezTo>
                <a:lnTo>
                  <a:pt x="650" y="646"/>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4495800" y="1593849"/>
            <a:ext cx="1530350" cy="1520825"/>
          </a:xfrm>
          <a:custGeom>
            <a:avLst/>
            <a:gdLst>
              <a:gd name="T0" fmla="*/ 3 w 651"/>
              <a:gd name="T1" fmla="*/ 0 h 647"/>
              <a:gd name="T2" fmla="*/ 25 w 651"/>
              <a:gd name="T3" fmla="*/ 20 h 647"/>
              <a:gd name="T4" fmla="*/ 72 w 651"/>
              <a:gd name="T5" fmla="*/ 89 h 647"/>
              <a:gd name="T6" fmla="*/ 100 w 651"/>
              <a:gd name="T7" fmla="*/ 13 h 647"/>
              <a:gd name="T8" fmla="*/ 129 w 651"/>
              <a:gd name="T9" fmla="*/ 18 h 647"/>
              <a:gd name="T10" fmla="*/ 129 w 651"/>
              <a:gd name="T11" fmla="*/ 99 h 647"/>
              <a:gd name="T12" fmla="*/ 197 w 651"/>
              <a:gd name="T13" fmla="*/ 50 h 647"/>
              <a:gd name="T14" fmla="*/ 224 w 651"/>
              <a:gd name="T15" fmla="*/ 40 h 647"/>
              <a:gd name="T16" fmla="*/ 239 w 651"/>
              <a:gd name="T17" fmla="*/ 66 h 647"/>
              <a:gd name="T18" fmla="*/ 259 w 651"/>
              <a:gd name="T19" fmla="*/ 147 h 647"/>
              <a:gd name="T20" fmla="*/ 311 w 651"/>
              <a:gd name="T21" fmla="*/ 85 h 647"/>
              <a:gd name="T22" fmla="*/ 337 w 651"/>
              <a:gd name="T23" fmla="*/ 100 h 647"/>
              <a:gd name="T24" fmla="*/ 309 w 651"/>
              <a:gd name="T25" fmla="*/ 176 h 647"/>
              <a:gd name="T26" fmla="*/ 390 w 651"/>
              <a:gd name="T27" fmla="*/ 153 h 647"/>
              <a:gd name="T28" fmla="*/ 419 w 651"/>
              <a:gd name="T29" fmla="*/ 153 h 647"/>
              <a:gd name="T30" fmla="*/ 424 w 651"/>
              <a:gd name="T31" fmla="*/ 182 h 647"/>
              <a:gd name="T32" fmla="*/ 416 w 651"/>
              <a:gd name="T33" fmla="*/ 266 h 647"/>
              <a:gd name="T34" fmla="*/ 486 w 651"/>
              <a:gd name="T35" fmla="*/ 225 h 647"/>
              <a:gd name="T36" fmla="*/ 505 w 651"/>
              <a:gd name="T37" fmla="*/ 248 h 647"/>
              <a:gd name="T38" fmla="*/ 452 w 651"/>
              <a:gd name="T39" fmla="*/ 309 h 647"/>
              <a:gd name="T40" fmla="*/ 536 w 651"/>
              <a:gd name="T41" fmla="*/ 316 h 647"/>
              <a:gd name="T42" fmla="*/ 564 w 651"/>
              <a:gd name="T43" fmla="*/ 325 h 647"/>
              <a:gd name="T44" fmla="*/ 558 w 651"/>
              <a:gd name="T45" fmla="*/ 355 h 647"/>
              <a:gd name="T46" fmla="*/ 522 w 651"/>
              <a:gd name="T47" fmla="*/ 430 h 647"/>
              <a:gd name="T48" fmla="*/ 602 w 651"/>
              <a:gd name="T49" fmla="*/ 416 h 647"/>
              <a:gd name="T50" fmla="*/ 612 w 651"/>
              <a:gd name="T51" fmla="*/ 444 h 647"/>
              <a:gd name="T52" fmla="*/ 542 w 651"/>
              <a:gd name="T53" fmla="*/ 484 h 647"/>
              <a:gd name="T54" fmla="*/ 618 w 651"/>
              <a:gd name="T55" fmla="*/ 519 h 647"/>
              <a:gd name="T56" fmla="*/ 641 w 651"/>
              <a:gd name="T57" fmla="*/ 537 h 647"/>
              <a:gd name="T58" fmla="*/ 626 w 651"/>
              <a:gd name="T59" fmla="*/ 563 h 647"/>
              <a:gd name="T60" fmla="*/ 566 w 651"/>
              <a:gd name="T61" fmla="*/ 621 h 647"/>
              <a:gd name="T62" fmla="*/ 646 w 651"/>
              <a:gd name="T63" fmla="*/ 635 h 647"/>
              <a:gd name="T64" fmla="*/ 0 w 651"/>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7">
                <a:moveTo>
                  <a:pt x="0" y="1"/>
                </a:moveTo>
                <a:cubicBezTo>
                  <a:pt x="1" y="0"/>
                  <a:pt x="2" y="0"/>
                  <a:pt x="3" y="0"/>
                </a:cubicBezTo>
                <a:cubicBezTo>
                  <a:pt x="8" y="0"/>
                  <a:pt x="13" y="3"/>
                  <a:pt x="18" y="6"/>
                </a:cubicBezTo>
                <a:cubicBezTo>
                  <a:pt x="22" y="9"/>
                  <a:pt x="24" y="14"/>
                  <a:pt x="25" y="20"/>
                </a:cubicBezTo>
                <a:cubicBezTo>
                  <a:pt x="26" y="26"/>
                  <a:pt x="29" y="58"/>
                  <a:pt x="31" y="86"/>
                </a:cubicBezTo>
                <a:cubicBezTo>
                  <a:pt x="45" y="87"/>
                  <a:pt x="59" y="88"/>
                  <a:pt x="72" y="89"/>
                </a:cubicBezTo>
                <a:cubicBezTo>
                  <a:pt x="80" y="62"/>
                  <a:pt x="88" y="32"/>
                  <a:pt x="90" y="26"/>
                </a:cubicBezTo>
                <a:cubicBezTo>
                  <a:pt x="91" y="20"/>
                  <a:pt x="95" y="16"/>
                  <a:pt x="100" y="13"/>
                </a:cubicBezTo>
                <a:cubicBezTo>
                  <a:pt x="104" y="11"/>
                  <a:pt x="110" y="9"/>
                  <a:pt x="115" y="10"/>
                </a:cubicBezTo>
                <a:cubicBezTo>
                  <a:pt x="121" y="11"/>
                  <a:pt x="125" y="14"/>
                  <a:pt x="129" y="18"/>
                </a:cubicBezTo>
                <a:cubicBezTo>
                  <a:pt x="132" y="23"/>
                  <a:pt x="134" y="28"/>
                  <a:pt x="134" y="33"/>
                </a:cubicBezTo>
                <a:cubicBezTo>
                  <a:pt x="133" y="40"/>
                  <a:pt x="131" y="71"/>
                  <a:pt x="129" y="99"/>
                </a:cubicBezTo>
                <a:cubicBezTo>
                  <a:pt x="142" y="102"/>
                  <a:pt x="155" y="106"/>
                  <a:pt x="168" y="110"/>
                </a:cubicBezTo>
                <a:cubicBezTo>
                  <a:pt x="180" y="84"/>
                  <a:pt x="194" y="56"/>
                  <a:pt x="197" y="50"/>
                </a:cubicBezTo>
                <a:cubicBezTo>
                  <a:pt x="199" y="45"/>
                  <a:pt x="203" y="42"/>
                  <a:pt x="208" y="40"/>
                </a:cubicBezTo>
                <a:cubicBezTo>
                  <a:pt x="214" y="38"/>
                  <a:pt x="219" y="38"/>
                  <a:pt x="224" y="40"/>
                </a:cubicBezTo>
                <a:cubicBezTo>
                  <a:pt x="230" y="42"/>
                  <a:pt x="234" y="45"/>
                  <a:pt x="236" y="50"/>
                </a:cubicBezTo>
                <a:cubicBezTo>
                  <a:pt x="239" y="55"/>
                  <a:pt x="240" y="60"/>
                  <a:pt x="239" y="66"/>
                </a:cubicBezTo>
                <a:cubicBezTo>
                  <a:pt x="237" y="72"/>
                  <a:pt x="229" y="102"/>
                  <a:pt x="222" y="130"/>
                </a:cubicBezTo>
                <a:cubicBezTo>
                  <a:pt x="235" y="135"/>
                  <a:pt x="247" y="141"/>
                  <a:pt x="259" y="147"/>
                </a:cubicBezTo>
                <a:cubicBezTo>
                  <a:pt x="276" y="124"/>
                  <a:pt x="294" y="98"/>
                  <a:pt x="298" y="93"/>
                </a:cubicBezTo>
                <a:cubicBezTo>
                  <a:pt x="301" y="89"/>
                  <a:pt x="306" y="86"/>
                  <a:pt x="311" y="85"/>
                </a:cubicBezTo>
                <a:cubicBezTo>
                  <a:pt x="316" y="84"/>
                  <a:pt x="322" y="85"/>
                  <a:pt x="327" y="88"/>
                </a:cubicBezTo>
                <a:cubicBezTo>
                  <a:pt x="332" y="90"/>
                  <a:pt x="335" y="95"/>
                  <a:pt x="337" y="100"/>
                </a:cubicBezTo>
                <a:cubicBezTo>
                  <a:pt x="339" y="105"/>
                  <a:pt x="339" y="110"/>
                  <a:pt x="336" y="116"/>
                </a:cubicBezTo>
                <a:cubicBezTo>
                  <a:pt x="334" y="121"/>
                  <a:pt x="321" y="150"/>
                  <a:pt x="309" y="176"/>
                </a:cubicBezTo>
                <a:cubicBezTo>
                  <a:pt x="321" y="183"/>
                  <a:pt x="332" y="191"/>
                  <a:pt x="343" y="200"/>
                </a:cubicBezTo>
                <a:cubicBezTo>
                  <a:pt x="363" y="180"/>
                  <a:pt x="385" y="157"/>
                  <a:pt x="390" y="153"/>
                </a:cubicBezTo>
                <a:cubicBezTo>
                  <a:pt x="394" y="149"/>
                  <a:pt x="399" y="147"/>
                  <a:pt x="404" y="147"/>
                </a:cubicBezTo>
                <a:cubicBezTo>
                  <a:pt x="410" y="147"/>
                  <a:pt x="415" y="149"/>
                  <a:pt x="419" y="153"/>
                </a:cubicBezTo>
                <a:cubicBezTo>
                  <a:pt x="424" y="156"/>
                  <a:pt x="426" y="161"/>
                  <a:pt x="427" y="166"/>
                </a:cubicBezTo>
                <a:cubicBezTo>
                  <a:pt x="428" y="172"/>
                  <a:pt x="427" y="177"/>
                  <a:pt x="424" y="182"/>
                </a:cubicBezTo>
                <a:cubicBezTo>
                  <a:pt x="420" y="187"/>
                  <a:pt x="403" y="213"/>
                  <a:pt x="386" y="237"/>
                </a:cubicBezTo>
                <a:cubicBezTo>
                  <a:pt x="397" y="246"/>
                  <a:pt x="406" y="255"/>
                  <a:pt x="416" y="266"/>
                </a:cubicBezTo>
                <a:cubicBezTo>
                  <a:pt x="439" y="249"/>
                  <a:pt x="465" y="231"/>
                  <a:pt x="470" y="228"/>
                </a:cubicBezTo>
                <a:cubicBezTo>
                  <a:pt x="475" y="225"/>
                  <a:pt x="480" y="224"/>
                  <a:pt x="486" y="225"/>
                </a:cubicBezTo>
                <a:cubicBezTo>
                  <a:pt x="491" y="225"/>
                  <a:pt x="496" y="228"/>
                  <a:pt x="499" y="232"/>
                </a:cubicBezTo>
                <a:cubicBezTo>
                  <a:pt x="503" y="237"/>
                  <a:pt x="505" y="242"/>
                  <a:pt x="505" y="248"/>
                </a:cubicBezTo>
                <a:cubicBezTo>
                  <a:pt x="505" y="253"/>
                  <a:pt x="503" y="258"/>
                  <a:pt x="499" y="262"/>
                </a:cubicBezTo>
                <a:cubicBezTo>
                  <a:pt x="494" y="267"/>
                  <a:pt x="472" y="289"/>
                  <a:pt x="452" y="309"/>
                </a:cubicBezTo>
                <a:cubicBezTo>
                  <a:pt x="461" y="320"/>
                  <a:pt x="469" y="332"/>
                  <a:pt x="476" y="343"/>
                </a:cubicBezTo>
                <a:cubicBezTo>
                  <a:pt x="502" y="331"/>
                  <a:pt x="530" y="318"/>
                  <a:pt x="536" y="316"/>
                </a:cubicBezTo>
                <a:cubicBezTo>
                  <a:pt x="541" y="313"/>
                  <a:pt x="547" y="313"/>
                  <a:pt x="552" y="315"/>
                </a:cubicBezTo>
                <a:cubicBezTo>
                  <a:pt x="557" y="317"/>
                  <a:pt x="561" y="320"/>
                  <a:pt x="564" y="325"/>
                </a:cubicBezTo>
                <a:cubicBezTo>
                  <a:pt x="567" y="330"/>
                  <a:pt x="568" y="336"/>
                  <a:pt x="567" y="341"/>
                </a:cubicBezTo>
                <a:cubicBezTo>
                  <a:pt x="566" y="346"/>
                  <a:pt x="563" y="351"/>
                  <a:pt x="558" y="355"/>
                </a:cubicBezTo>
                <a:cubicBezTo>
                  <a:pt x="553" y="358"/>
                  <a:pt x="528" y="376"/>
                  <a:pt x="505" y="393"/>
                </a:cubicBezTo>
                <a:cubicBezTo>
                  <a:pt x="511" y="405"/>
                  <a:pt x="517" y="417"/>
                  <a:pt x="522" y="430"/>
                </a:cubicBezTo>
                <a:cubicBezTo>
                  <a:pt x="549" y="423"/>
                  <a:pt x="580" y="415"/>
                  <a:pt x="586" y="414"/>
                </a:cubicBezTo>
                <a:cubicBezTo>
                  <a:pt x="591" y="412"/>
                  <a:pt x="597" y="413"/>
                  <a:pt x="602" y="416"/>
                </a:cubicBezTo>
                <a:cubicBezTo>
                  <a:pt x="606" y="418"/>
                  <a:pt x="610" y="423"/>
                  <a:pt x="612" y="428"/>
                </a:cubicBezTo>
                <a:cubicBezTo>
                  <a:pt x="614" y="433"/>
                  <a:pt x="614" y="439"/>
                  <a:pt x="612" y="444"/>
                </a:cubicBezTo>
                <a:cubicBezTo>
                  <a:pt x="610" y="449"/>
                  <a:pt x="606" y="453"/>
                  <a:pt x="601" y="456"/>
                </a:cubicBezTo>
                <a:cubicBezTo>
                  <a:pt x="595" y="458"/>
                  <a:pt x="567" y="472"/>
                  <a:pt x="542" y="484"/>
                </a:cubicBezTo>
                <a:cubicBezTo>
                  <a:pt x="546" y="497"/>
                  <a:pt x="549" y="510"/>
                  <a:pt x="552" y="524"/>
                </a:cubicBezTo>
                <a:cubicBezTo>
                  <a:pt x="581" y="522"/>
                  <a:pt x="612" y="519"/>
                  <a:pt x="618" y="519"/>
                </a:cubicBezTo>
                <a:cubicBezTo>
                  <a:pt x="624" y="518"/>
                  <a:pt x="629" y="520"/>
                  <a:pt x="633" y="523"/>
                </a:cubicBezTo>
                <a:cubicBezTo>
                  <a:pt x="637" y="527"/>
                  <a:pt x="640" y="532"/>
                  <a:pt x="641" y="537"/>
                </a:cubicBezTo>
                <a:cubicBezTo>
                  <a:pt x="642" y="543"/>
                  <a:pt x="641" y="548"/>
                  <a:pt x="638" y="553"/>
                </a:cubicBezTo>
                <a:cubicBezTo>
                  <a:pt x="636" y="558"/>
                  <a:pt x="631" y="561"/>
                  <a:pt x="626" y="563"/>
                </a:cubicBezTo>
                <a:cubicBezTo>
                  <a:pt x="620" y="564"/>
                  <a:pt x="589" y="573"/>
                  <a:pt x="562" y="580"/>
                </a:cubicBezTo>
                <a:cubicBezTo>
                  <a:pt x="564" y="594"/>
                  <a:pt x="565" y="608"/>
                  <a:pt x="566" y="621"/>
                </a:cubicBezTo>
                <a:cubicBezTo>
                  <a:pt x="594" y="624"/>
                  <a:pt x="625" y="627"/>
                  <a:pt x="632" y="628"/>
                </a:cubicBezTo>
                <a:cubicBezTo>
                  <a:pt x="637" y="628"/>
                  <a:pt x="642" y="631"/>
                  <a:pt x="646" y="635"/>
                </a:cubicBezTo>
                <a:cubicBezTo>
                  <a:pt x="648" y="638"/>
                  <a:pt x="650" y="642"/>
                  <a:pt x="651" y="647"/>
                </a:cubicBezTo>
                <a:cubicBezTo>
                  <a:pt x="0" y="647"/>
                  <a:pt x="0" y="647"/>
                  <a:pt x="0" y="647"/>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4495800" y="3109912"/>
            <a:ext cx="1530350" cy="1519238"/>
          </a:xfrm>
          <a:custGeom>
            <a:avLst/>
            <a:gdLst>
              <a:gd name="T0" fmla="*/ 3 w 651"/>
              <a:gd name="T1" fmla="*/ 646 h 646"/>
              <a:gd name="T2" fmla="*/ 25 w 651"/>
              <a:gd name="T3" fmla="*/ 626 h 646"/>
              <a:gd name="T4" fmla="*/ 72 w 651"/>
              <a:gd name="T5" fmla="*/ 557 h 646"/>
              <a:gd name="T6" fmla="*/ 100 w 651"/>
              <a:gd name="T7" fmla="*/ 633 h 646"/>
              <a:gd name="T8" fmla="*/ 129 w 651"/>
              <a:gd name="T9" fmla="*/ 628 h 646"/>
              <a:gd name="T10" fmla="*/ 129 w 651"/>
              <a:gd name="T11" fmla="*/ 547 h 646"/>
              <a:gd name="T12" fmla="*/ 197 w 651"/>
              <a:gd name="T13" fmla="*/ 596 h 646"/>
              <a:gd name="T14" fmla="*/ 224 w 651"/>
              <a:gd name="T15" fmla="*/ 607 h 646"/>
              <a:gd name="T16" fmla="*/ 239 w 651"/>
              <a:gd name="T17" fmla="*/ 581 h 646"/>
              <a:gd name="T18" fmla="*/ 259 w 651"/>
              <a:gd name="T19" fmla="*/ 499 h 646"/>
              <a:gd name="T20" fmla="*/ 311 w 651"/>
              <a:gd name="T21" fmla="*/ 561 h 646"/>
              <a:gd name="T22" fmla="*/ 337 w 651"/>
              <a:gd name="T23" fmla="*/ 547 h 646"/>
              <a:gd name="T24" fmla="*/ 309 w 651"/>
              <a:gd name="T25" fmla="*/ 470 h 646"/>
              <a:gd name="T26" fmla="*/ 390 w 651"/>
              <a:gd name="T27" fmla="*/ 493 h 646"/>
              <a:gd name="T28" fmla="*/ 419 w 651"/>
              <a:gd name="T29" fmla="*/ 494 h 646"/>
              <a:gd name="T30" fmla="*/ 424 w 651"/>
              <a:gd name="T31" fmla="*/ 465 h 646"/>
              <a:gd name="T32" fmla="*/ 416 w 651"/>
              <a:gd name="T33" fmla="*/ 381 h 646"/>
              <a:gd name="T34" fmla="*/ 486 w 651"/>
              <a:gd name="T35" fmla="*/ 422 h 646"/>
              <a:gd name="T36" fmla="*/ 505 w 651"/>
              <a:gd name="T37" fmla="*/ 399 h 646"/>
              <a:gd name="T38" fmla="*/ 452 w 651"/>
              <a:gd name="T39" fmla="*/ 337 h 646"/>
              <a:gd name="T40" fmla="*/ 536 w 651"/>
              <a:gd name="T41" fmla="*/ 331 h 646"/>
              <a:gd name="T42" fmla="*/ 564 w 651"/>
              <a:gd name="T43" fmla="*/ 321 h 646"/>
              <a:gd name="T44" fmla="*/ 558 w 651"/>
              <a:gd name="T45" fmla="*/ 292 h 646"/>
              <a:gd name="T46" fmla="*/ 522 w 651"/>
              <a:gd name="T47" fmla="*/ 216 h 646"/>
              <a:gd name="T48" fmla="*/ 602 w 651"/>
              <a:gd name="T49" fmla="*/ 230 h 646"/>
              <a:gd name="T50" fmla="*/ 612 w 651"/>
              <a:gd name="T51" fmla="*/ 202 h 646"/>
              <a:gd name="T52" fmla="*/ 542 w 651"/>
              <a:gd name="T53" fmla="*/ 162 h 646"/>
              <a:gd name="T54" fmla="*/ 618 w 651"/>
              <a:gd name="T55" fmla="*/ 128 h 646"/>
              <a:gd name="T56" fmla="*/ 641 w 651"/>
              <a:gd name="T57" fmla="*/ 109 h 646"/>
              <a:gd name="T58" fmla="*/ 626 w 651"/>
              <a:gd name="T59" fmla="*/ 84 h 646"/>
              <a:gd name="T60" fmla="*/ 566 w 651"/>
              <a:gd name="T61" fmla="*/ 25 h 646"/>
              <a:gd name="T62" fmla="*/ 646 w 651"/>
              <a:gd name="T63" fmla="*/ 11 h 646"/>
              <a:gd name="T64" fmla="*/ 0 w 651"/>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6">
                <a:moveTo>
                  <a:pt x="0" y="646"/>
                </a:moveTo>
                <a:cubicBezTo>
                  <a:pt x="1" y="646"/>
                  <a:pt x="2" y="646"/>
                  <a:pt x="3" y="646"/>
                </a:cubicBezTo>
                <a:cubicBezTo>
                  <a:pt x="8" y="646"/>
                  <a:pt x="13" y="644"/>
                  <a:pt x="18" y="640"/>
                </a:cubicBezTo>
                <a:cubicBezTo>
                  <a:pt x="22" y="637"/>
                  <a:pt x="24" y="632"/>
                  <a:pt x="25" y="626"/>
                </a:cubicBezTo>
                <a:cubicBezTo>
                  <a:pt x="26" y="620"/>
                  <a:pt x="29" y="589"/>
                  <a:pt x="31" y="560"/>
                </a:cubicBezTo>
                <a:cubicBezTo>
                  <a:pt x="45" y="560"/>
                  <a:pt x="59" y="558"/>
                  <a:pt x="72" y="557"/>
                </a:cubicBezTo>
                <a:cubicBezTo>
                  <a:pt x="80" y="584"/>
                  <a:pt x="88" y="614"/>
                  <a:pt x="90" y="621"/>
                </a:cubicBezTo>
                <a:cubicBezTo>
                  <a:pt x="91" y="626"/>
                  <a:pt x="95" y="630"/>
                  <a:pt x="100" y="633"/>
                </a:cubicBezTo>
                <a:cubicBezTo>
                  <a:pt x="104" y="636"/>
                  <a:pt x="110" y="637"/>
                  <a:pt x="115" y="636"/>
                </a:cubicBezTo>
                <a:cubicBezTo>
                  <a:pt x="121" y="635"/>
                  <a:pt x="125" y="632"/>
                  <a:pt x="129" y="628"/>
                </a:cubicBezTo>
                <a:cubicBezTo>
                  <a:pt x="132" y="624"/>
                  <a:pt x="134" y="619"/>
                  <a:pt x="134" y="613"/>
                </a:cubicBezTo>
                <a:cubicBezTo>
                  <a:pt x="133" y="607"/>
                  <a:pt x="131" y="575"/>
                  <a:pt x="129" y="547"/>
                </a:cubicBezTo>
                <a:cubicBezTo>
                  <a:pt x="142" y="544"/>
                  <a:pt x="155" y="540"/>
                  <a:pt x="168" y="536"/>
                </a:cubicBezTo>
                <a:cubicBezTo>
                  <a:pt x="180" y="562"/>
                  <a:pt x="194" y="590"/>
                  <a:pt x="197" y="596"/>
                </a:cubicBezTo>
                <a:cubicBezTo>
                  <a:pt x="199" y="601"/>
                  <a:pt x="203" y="605"/>
                  <a:pt x="208" y="607"/>
                </a:cubicBezTo>
                <a:cubicBezTo>
                  <a:pt x="214" y="608"/>
                  <a:pt x="219" y="608"/>
                  <a:pt x="224" y="607"/>
                </a:cubicBezTo>
                <a:cubicBezTo>
                  <a:pt x="230" y="605"/>
                  <a:pt x="234" y="601"/>
                  <a:pt x="236" y="596"/>
                </a:cubicBezTo>
                <a:cubicBezTo>
                  <a:pt x="239" y="592"/>
                  <a:pt x="240" y="586"/>
                  <a:pt x="239" y="581"/>
                </a:cubicBezTo>
                <a:cubicBezTo>
                  <a:pt x="237" y="574"/>
                  <a:pt x="229" y="544"/>
                  <a:pt x="222" y="517"/>
                </a:cubicBezTo>
                <a:cubicBezTo>
                  <a:pt x="235" y="511"/>
                  <a:pt x="247" y="505"/>
                  <a:pt x="259" y="499"/>
                </a:cubicBezTo>
                <a:cubicBezTo>
                  <a:pt x="276" y="522"/>
                  <a:pt x="294" y="548"/>
                  <a:pt x="298" y="553"/>
                </a:cubicBezTo>
                <a:cubicBezTo>
                  <a:pt x="301" y="558"/>
                  <a:pt x="306" y="560"/>
                  <a:pt x="311" y="561"/>
                </a:cubicBezTo>
                <a:cubicBezTo>
                  <a:pt x="316" y="562"/>
                  <a:pt x="322" y="562"/>
                  <a:pt x="327" y="559"/>
                </a:cubicBezTo>
                <a:cubicBezTo>
                  <a:pt x="332" y="556"/>
                  <a:pt x="335" y="552"/>
                  <a:pt x="337" y="547"/>
                </a:cubicBezTo>
                <a:cubicBezTo>
                  <a:pt x="339" y="542"/>
                  <a:pt x="339" y="536"/>
                  <a:pt x="336" y="531"/>
                </a:cubicBezTo>
                <a:cubicBezTo>
                  <a:pt x="334" y="525"/>
                  <a:pt x="321" y="496"/>
                  <a:pt x="309" y="470"/>
                </a:cubicBezTo>
                <a:cubicBezTo>
                  <a:pt x="321" y="463"/>
                  <a:pt x="332" y="455"/>
                  <a:pt x="343" y="447"/>
                </a:cubicBezTo>
                <a:cubicBezTo>
                  <a:pt x="363" y="467"/>
                  <a:pt x="385" y="489"/>
                  <a:pt x="390" y="493"/>
                </a:cubicBezTo>
                <a:cubicBezTo>
                  <a:pt x="394" y="497"/>
                  <a:pt x="399" y="499"/>
                  <a:pt x="404" y="499"/>
                </a:cubicBezTo>
                <a:cubicBezTo>
                  <a:pt x="410" y="499"/>
                  <a:pt x="415" y="497"/>
                  <a:pt x="419" y="494"/>
                </a:cubicBezTo>
                <a:cubicBezTo>
                  <a:pt x="424" y="490"/>
                  <a:pt x="426" y="485"/>
                  <a:pt x="427" y="480"/>
                </a:cubicBezTo>
                <a:cubicBezTo>
                  <a:pt x="428" y="475"/>
                  <a:pt x="427" y="469"/>
                  <a:pt x="424" y="465"/>
                </a:cubicBezTo>
                <a:cubicBezTo>
                  <a:pt x="420" y="459"/>
                  <a:pt x="403" y="433"/>
                  <a:pt x="386" y="410"/>
                </a:cubicBezTo>
                <a:cubicBezTo>
                  <a:pt x="397" y="400"/>
                  <a:pt x="406" y="391"/>
                  <a:pt x="416" y="381"/>
                </a:cubicBezTo>
                <a:cubicBezTo>
                  <a:pt x="439" y="397"/>
                  <a:pt x="465" y="415"/>
                  <a:pt x="470" y="418"/>
                </a:cubicBezTo>
                <a:cubicBezTo>
                  <a:pt x="475" y="422"/>
                  <a:pt x="480" y="423"/>
                  <a:pt x="486" y="422"/>
                </a:cubicBezTo>
                <a:cubicBezTo>
                  <a:pt x="491" y="421"/>
                  <a:pt x="496" y="418"/>
                  <a:pt x="499" y="414"/>
                </a:cubicBezTo>
                <a:cubicBezTo>
                  <a:pt x="503" y="409"/>
                  <a:pt x="505" y="404"/>
                  <a:pt x="505" y="399"/>
                </a:cubicBezTo>
                <a:cubicBezTo>
                  <a:pt x="505" y="394"/>
                  <a:pt x="503" y="388"/>
                  <a:pt x="499" y="384"/>
                </a:cubicBezTo>
                <a:cubicBezTo>
                  <a:pt x="494" y="379"/>
                  <a:pt x="472" y="357"/>
                  <a:pt x="452" y="337"/>
                </a:cubicBezTo>
                <a:cubicBezTo>
                  <a:pt x="461" y="326"/>
                  <a:pt x="469" y="315"/>
                  <a:pt x="476" y="303"/>
                </a:cubicBezTo>
                <a:cubicBezTo>
                  <a:pt x="502" y="315"/>
                  <a:pt x="530" y="328"/>
                  <a:pt x="536" y="331"/>
                </a:cubicBezTo>
                <a:cubicBezTo>
                  <a:pt x="541" y="333"/>
                  <a:pt x="547" y="333"/>
                  <a:pt x="552" y="331"/>
                </a:cubicBezTo>
                <a:cubicBezTo>
                  <a:pt x="557" y="329"/>
                  <a:pt x="561" y="326"/>
                  <a:pt x="564" y="321"/>
                </a:cubicBezTo>
                <a:cubicBezTo>
                  <a:pt x="567" y="316"/>
                  <a:pt x="568" y="311"/>
                  <a:pt x="567" y="305"/>
                </a:cubicBezTo>
                <a:cubicBezTo>
                  <a:pt x="566" y="300"/>
                  <a:pt x="563" y="295"/>
                  <a:pt x="558" y="292"/>
                </a:cubicBezTo>
                <a:cubicBezTo>
                  <a:pt x="553" y="288"/>
                  <a:pt x="528" y="270"/>
                  <a:pt x="505" y="253"/>
                </a:cubicBezTo>
                <a:cubicBezTo>
                  <a:pt x="511" y="241"/>
                  <a:pt x="517" y="229"/>
                  <a:pt x="522" y="216"/>
                </a:cubicBezTo>
                <a:cubicBezTo>
                  <a:pt x="549" y="223"/>
                  <a:pt x="580" y="231"/>
                  <a:pt x="586" y="233"/>
                </a:cubicBezTo>
                <a:cubicBezTo>
                  <a:pt x="591" y="234"/>
                  <a:pt x="597" y="233"/>
                  <a:pt x="602" y="230"/>
                </a:cubicBezTo>
                <a:cubicBezTo>
                  <a:pt x="606" y="228"/>
                  <a:pt x="610" y="224"/>
                  <a:pt x="612" y="218"/>
                </a:cubicBezTo>
                <a:cubicBezTo>
                  <a:pt x="614" y="213"/>
                  <a:pt x="614" y="207"/>
                  <a:pt x="612" y="202"/>
                </a:cubicBezTo>
                <a:cubicBezTo>
                  <a:pt x="610" y="198"/>
                  <a:pt x="606" y="193"/>
                  <a:pt x="601" y="191"/>
                </a:cubicBezTo>
                <a:cubicBezTo>
                  <a:pt x="595" y="188"/>
                  <a:pt x="567" y="174"/>
                  <a:pt x="542" y="162"/>
                </a:cubicBezTo>
                <a:cubicBezTo>
                  <a:pt x="546" y="149"/>
                  <a:pt x="549" y="136"/>
                  <a:pt x="552" y="122"/>
                </a:cubicBezTo>
                <a:cubicBezTo>
                  <a:pt x="581" y="125"/>
                  <a:pt x="612" y="127"/>
                  <a:pt x="618" y="128"/>
                </a:cubicBezTo>
                <a:cubicBezTo>
                  <a:pt x="624" y="128"/>
                  <a:pt x="629" y="126"/>
                  <a:pt x="633" y="123"/>
                </a:cubicBezTo>
                <a:cubicBezTo>
                  <a:pt x="637" y="119"/>
                  <a:pt x="640" y="115"/>
                  <a:pt x="641" y="109"/>
                </a:cubicBezTo>
                <a:cubicBezTo>
                  <a:pt x="642" y="103"/>
                  <a:pt x="641" y="98"/>
                  <a:pt x="638" y="93"/>
                </a:cubicBezTo>
                <a:cubicBezTo>
                  <a:pt x="636" y="89"/>
                  <a:pt x="631" y="85"/>
                  <a:pt x="626" y="84"/>
                </a:cubicBezTo>
                <a:cubicBezTo>
                  <a:pt x="620" y="82"/>
                  <a:pt x="589" y="73"/>
                  <a:pt x="562" y="66"/>
                </a:cubicBezTo>
                <a:cubicBezTo>
                  <a:pt x="564" y="52"/>
                  <a:pt x="565" y="39"/>
                  <a:pt x="566" y="25"/>
                </a:cubicBezTo>
                <a:cubicBezTo>
                  <a:pt x="594" y="22"/>
                  <a:pt x="625" y="19"/>
                  <a:pt x="632" y="19"/>
                </a:cubicBezTo>
                <a:cubicBezTo>
                  <a:pt x="637" y="18"/>
                  <a:pt x="642" y="15"/>
                  <a:pt x="646" y="11"/>
                </a:cubicBezTo>
                <a:cubicBezTo>
                  <a:pt x="648" y="8"/>
                  <a:pt x="650" y="4"/>
                  <a:pt x="651" y="0"/>
                </a:cubicBezTo>
                <a:cubicBezTo>
                  <a:pt x="0" y="0"/>
                  <a:pt x="0" y="0"/>
                  <a:pt x="0" y="0"/>
                </a:cubicBezTo>
                <a:lnTo>
                  <a:pt x="0" y="646"/>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3733800" y="2461624"/>
            <a:ext cx="441754" cy="421788"/>
            <a:chOff x="4417791" y="3086470"/>
            <a:chExt cx="441754" cy="421788"/>
          </a:xfrm>
          <a:solidFill>
            <a:schemeClr val="bg1"/>
          </a:solidFill>
        </p:grpSpPr>
        <p:sp>
          <p:nvSpPr>
            <p:cNvPr id="13"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4"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15" name="Group 14"/>
          <p:cNvGrpSpPr/>
          <p:nvPr/>
        </p:nvGrpSpPr>
        <p:grpSpPr>
          <a:xfrm>
            <a:off x="4803409" y="3348037"/>
            <a:ext cx="378191" cy="457200"/>
            <a:chOff x="3526798" y="4057329"/>
            <a:chExt cx="284519" cy="359394"/>
          </a:xfrm>
          <a:solidFill>
            <a:schemeClr val="bg1"/>
          </a:solidFill>
        </p:grpSpPr>
        <p:sp>
          <p:nvSpPr>
            <p:cNvPr id="1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4825873" y="2395483"/>
            <a:ext cx="279527" cy="509141"/>
            <a:chOff x="3536781" y="2689641"/>
            <a:chExt cx="279527" cy="509141"/>
          </a:xfrm>
          <a:solidFill>
            <a:schemeClr val="bg1"/>
          </a:solidFill>
        </p:grpSpPr>
        <p:sp>
          <p:nvSpPr>
            <p:cNvPr id="2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3736182" y="3348037"/>
            <a:ext cx="444744" cy="429583"/>
            <a:chOff x="5099140" y="1309474"/>
            <a:chExt cx="439257" cy="424283"/>
          </a:xfrm>
          <a:solidFill>
            <a:schemeClr val="bg1"/>
          </a:solidFill>
        </p:grpSpPr>
        <p:sp>
          <p:nvSpPr>
            <p:cNvPr id="26"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0" name="Freeform 6"/>
          <p:cNvSpPr/>
          <p:nvPr/>
        </p:nvSpPr>
        <p:spPr bwMode="auto">
          <a:xfrm>
            <a:off x="533400" y="1809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41" name="Text Box 10"/>
          <p:cNvSpPr txBox="1">
            <a:spLocks noChangeArrowheads="1"/>
          </p:cNvSpPr>
          <p:nvPr/>
        </p:nvSpPr>
        <p:spPr bwMode="auto">
          <a:xfrm>
            <a:off x="581713" y="17385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Technology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42" name="Freeform 6"/>
          <p:cNvSpPr/>
          <p:nvPr/>
        </p:nvSpPr>
        <p:spPr bwMode="auto">
          <a:xfrm>
            <a:off x="533400" y="3333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B9D51F"/>
            </a:solidFill>
          </a:ln>
        </p:spPr>
        <p:txBody>
          <a:bodyPr vert="horz" wrap="square" lIns="91440" tIns="45720" rIns="91440" bIns="45720" numCol="1" anchor="t" anchorCtr="0" compatLnSpc="1"/>
          <a:lstStyle/>
          <a:p>
            <a:endParaRPr lang="en-US"/>
          </a:p>
        </p:txBody>
      </p:sp>
      <p:sp>
        <p:nvSpPr>
          <p:cNvPr id="43" name="Text Box 10"/>
          <p:cNvSpPr txBox="1">
            <a:spLocks noChangeArrowheads="1"/>
          </p:cNvSpPr>
          <p:nvPr/>
        </p:nvSpPr>
        <p:spPr bwMode="auto">
          <a:xfrm>
            <a:off x="581713" y="32625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Deadline</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44" name="Freeform 6"/>
          <p:cNvSpPr/>
          <p:nvPr/>
        </p:nvSpPr>
        <p:spPr bwMode="auto">
          <a:xfrm flipH="1">
            <a:off x="6504887" y="18860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0E7FB7"/>
            </a:solidFill>
          </a:ln>
        </p:spPr>
        <p:txBody>
          <a:bodyPr vert="horz" wrap="square" lIns="91440" tIns="45720" rIns="91440" bIns="45720" numCol="1" anchor="t" anchorCtr="0" compatLnSpc="1"/>
          <a:lstStyle/>
          <a:p>
            <a:endParaRPr lang="en-US"/>
          </a:p>
        </p:txBody>
      </p:sp>
      <p:sp>
        <p:nvSpPr>
          <p:cNvPr id="45" name="Text Box 10"/>
          <p:cNvSpPr txBox="1">
            <a:spLocks noChangeArrowheads="1"/>
          </p:cNvSpPr>
          <p:nvPr/>
        </p:nvSpPr>
        <p:spPr bwMode="auto">
          <a:xfrm>
            <a:off x="6772474" y="181472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New Idea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46" name="Freeform 6"/>
          <p:cNvSpPr/>
          <p:nvPr/>
        </p:nvSpPr>
        <p:spPr bwMode="auto">
          <a:xfrm flipH="1">
            <a:off x="6497800" y="3382541"/>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7" name="Text Box 10"/>
          <p:cNvSpPr txBox="1">
            <a:spLocks noChangeArrowheads="1"/>
          </p:cNvSpPr>
          <p:nvPr/>
        </p:nvSpPr>
        <p:spPr bwMode="auto">
          <a:xfrm>
            <a:off x="6765387" y="3311234"/>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Good Capacity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250" fill="hold"/>
                                        <p:tgtEl>
                                          <p:spTgt spid="8"/>
                                        </p:tgtEl>
                                        <p:attrNameLst>
                                          <p:attrName>ppt_x</p:attrName>
                                        </p:attrNameLst>
                                      </p:cBhvr>
                                      <p:tavLst>
                                        <p:tav tm="0">
                                          <p:val>
                                            <p:strVal val="#ppt_x"/>
                                          </p:val>
                                        </p:tav>
                                        <p:tav tm="100000">
                                          <p:val>
                                            <p:strVal val="#ppt_x"/>
                                          </p:val>
                                        </p:tav>
                                      </p:tavLst>
                                    </p:anim>
                                    <p:anim calcmode="lin" valueType="num">
                                      <p:cBhvr additive="base">
                                        <p:cTn id="42" dur="25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250" fill="hold"/>
                                        <p:tgtEl>
                                          <p:spTgt spid="12"/>
                                        </p:tgtEl>
                                        <p:attrNameLst>
                                          <p:attrName>ppt_x</p:attrName>
                                        </p:attrNameLst>
                                      </p:cBhvr>
                                      <p:tavLst>
                                        <p:tav tm="0">
                                          <p:val>
                                            <p:strVal val="#ppt_x"/>
                                          </p:val>
                                        </p:tav>
                                        <p:tav tm="100000">
                                          <p:val>
                                            <p:strVal val="#ppt_x"/>
                                          </p:val>
                                        </p:tav>
                                      </p:tavLst>
                                    </p:anim>
                                    <p:anim calcmode="lin" valueType="num">
                                      <p:cBhvr additive="base">
                                        <p:cTn id="47" dur="25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250" fill="hold"/>
                                        <p:tgtEl>
                                          <p:spTgt spid="9"/>
                                        </p:tgtEl>
                                        <p:attrNameLst>
                                          <p:attrName>ppt_x</p:attrName>
                                        </p:attrNameLst>
                                      </p:cBhvr>
                                      <p:tavLst>
                                        <p:tav tm="0">
                                          <p:val>
                                            <p:strVal val="#ppt_x"/>
                                          </p:val>
                                        </p:tav>
                                        <p:tav tm="100000">
                                          <p:val>
                                            <p:strVal val="#ppt_x"/>
                                          </p:val>
                                        </p:tav>
                                      </p:tavLst>
                                    </p:anim>
                                    <p:anim calcmode="lin" valueType="num">
                                      <p:cBhvr additive="base">
                                        <p:cTn id="52" dur="25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250" fill="hold"/>
                                        <p:tgtEl>
                                          <p:spTgt spid="25"/>
                                        </p:tgtEl>
                                        <p:attrNameLst>
                                          <p:attrName>ppt_x</p:attrName>
                                        </p:attrNameLst>
                                      </p:cBhvr>
                                      <p:tavLst>
                                        <p:tav tm="0">
                                          <p:val>
                                            <p:strVal val="#ppt_x"/>
                                          </p:val>
                                        </p:tav>
                                        <p:tav tm="100000">
                                          <p:val>
                                            <p:strVal val="#ppt_x"/>
                                          </p:val>
                                        </p:tav>
                                      </p:tavLst>
                                    </p:anim>
                                    <p:anim calcmode="lin" valueType="num">
                                      <p:cBhvr additive="base">
                                        <p:cTn id="57" dur="250" fill="hold"/>
                                        <p:tgtEl>
                                          <p:spTgt spid="2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250" fill="hold"/>
                                        <p:tgtEl>
                                          <p:spTgt spid="10"/>
                                        </p:tgtEl>
                                        <p:attrNameLst>
                                          <p:attrName>ppt_x</p:attrName>
                                        </p:attrNameLst>
                                      </p:cBhvr>
                                      <p:tavLst>
                                        <p:tav tm="0">
                                          <p:val>
                                            <p:strVal val="#ppt_x"/>
                                          </p:val>
                                        </p:tav>
                                        <p:tav tm="100000">
                                          <p:val>
                                            <p:strVal val="#ppt_x"/>
                                          </p:val>
                                        </p:tav>
                                      </p:tavLst>
                                    </p:anim>
                                    <p:anim calcmode="lin" valueType="num">
                                      <p:cBhvr additive="base">
                                        <p:cTn id="62" dur="25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nodeType="after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additive="base">
                                        <p:cTn id="66" dur="250" fill="hold"/>
                                        <p:tgtEl>
                                          <p:spTgt spid="19"/>
                                        </p:tgtEl>
                                        <p:attrNameLst>
                                          <p:attrName>ppt_x</p:attrName>
                                        </p:attrNameLst>
                                      </p:cBhvr>
                                      <p:tavLst>
                                        <p:tav tm="0">
                                          <p:val>
                                            <p:strVal val="#ppt_x"/>
                                          </p:val>
                                        </p:tav>
                                        <p:tav tm="100000">
                                          <p:val>
                                            <p:strVal val="#ppt_x"/>
                                          </p:val>
                                        </p:tav>
                                      </p:tavLst>
                                    </p:anim>
                                    <p:anim calcmode="lin" valueType="num">
                                      <p:cBhvr additive="base">
                                        <p:cTn id="67" dur="250" fill="hold"/>
                                        <p:tgtEl>
                                          <p:spTgt spid="19"/>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250" fill="hold"/>
                                        <p:tgtEl>
                                          <p:spTgt spid="11"/>
                                        </p:tgtEl>
                                        <p:attrNameLst>
                                          <p:attrName>ppt_x</p:attrName>
                                        </p:attrNameLst>
                                      </p:cBhvr>
                                      <p:tavLst>
                                        <p:tav tm="0">
                                          <p:val>
                                            <p:strVal val="#ppt_x"/>
                                          </p:val>
                                        </p:tav>
                                        <p:tav tm="100000">
                                          <p:val>
                                            <p:strVal val="#ppt_x"/>
                                          </p:val>
                                        </p:tav>
                                      </p:tavLst>
                                    </p:anim>
                                    <p:anim calcmode="lin" valueType="num">
                                      <p:cBhvr additive="base">
                                        <p:cTn id="72" dur="250" fill="hold"/>
                                        <p:tgtEl>
                                          <p:spTgt spid="11"/>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additive="base">
                                        <p:cTn id="76" dur="250" fill="hold"/>
                                        <p:tgtEl>
                                          <p:spTgt spid="15"/>
                                        </p:tgtEl>
                                        <p:attrNameLst>
                                          <p:attrName>ppt_x</p:attrName>
                                        </p:attrNameLst>
                                      </p:cBhvr>
                                      <p:tavLst>
                                        <p:tav tm="0">
                                          <p:val>
                                            <p:strVal val="#ppt_x"/>
                                          </p:val>
                                        </p:tav>
                                        <p:tav tm="100000">
                                          <p:val>
                                            <p:strVal val="#ppt_x"/>
                                          </p:val>
                                        </p:tav>
                                      </p:tavLst>
                                    </p:anim>
                                    <p:anim calcmode="lin" valueType="num">
                                      <p:cBhvr additive="base">
                                        <p:cTn id="77" dur="250" fill="hold"/>
                                        <p:tgtEl>
                                          <p:spTgt spid="1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 calcmode="lin" valueType="num">
                                      <p:cBhvr additive="base">
                                        <p:cTn id="81" dur="250" fill="hold"/>
                                        <p:tgtEl>
                                          <p:spTgt spid="40"/>
                                        </p:tgtEl>
                                        <p:attrNameLst>
                                          <p:attrName>ppt_x</p:attrName>
                                        </p:attrNameLst>
                                      </p:cBhvr>
                                      <p:tavLst>
                                        <p:tav tm="0">
                                          <p:val>
                                            <p:strVal val="#ppt_x"/>
                                          </p:val>
                                        </p:tav>
                                        <p:tav tm="100000">
                                          <p:val>
                                            <p:strVal val="#ppt_x"/>
                                          </p:val>
                                        </p:tav>
                                      </p:tavLst>
                                    </p:anim>
                                    <p:anim calcmode="lin" valueType="num">
                                      <p:cBhvr additive="base">
                                        <p:cTn id="82" dur="250" fill="hold"/>
                                        <p:tgtEl>
                                          <p:spTgt spid="40"/>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250" fill="hold"/>
                                        <p:tgtEl>
                                          <p:spTgt spid="41"/>
                                        </p:tgtEl>
                                        <p:attrNameLst>
                                          <p:attrName>ppt_x</p:attrName>
                                        </p:attrNameLst>
                                      </p:cBhvr>
                                      <p:tavLst>
                                        <p:tav tm="0">
                                          <p:val>
                                            <p:strVal val="#ppt_x"/>
                                          </p:val>
                                        </p:tav>
                                        <p:tav tm="100000">
                                          <p:val>
                                            <p:strVal val="#ppt_x"/>
                                          </p:val>
                                        </p:tav>
                                      </p:tavLst>
                                    </p:anim>
                                    <p:anim calcmode="lin" valueType="num">
                                      <p:cBhvr additive="base">
                                        <p:cTn id="87" dur="250" fill="hold"/>
                                        <p:tgtEl>
                                          <p:spTgt spid="4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42"/>
                                        </p:tgtEl>
                                        <p:attrNameLst>
                                          <p:attrName>style.visibility</p:attrName>
                                        </p:attrNameLst>
                                      </p:cBhvr>
                                      <p:to>
                                        <p:strVal val="visible"/>
                                      </p:to>
                                    </p:set>
                                    <p:anim calcmode="lin" valueType="num">
                                      <p:cBhvr additive="base">
                                        <p:cTn id="91" dur="250" fill="hold"/>
                                        <p:tgtEl>
                                          <p:spTgt spid="42"/>
                                        </p:tgtEl>
                                        <p:attrNameLst>
                                          <p:attrName>ppt_x</p:attrName>
                                        </p:attrNameLst>
                                      </p:cBhvr>
                                      <p:tavLst>
                                        <p:tav tm="0">
                                          <p:val>
                                            <p:strVal val="#ppt_x"/>
                                          </p:val>
                                        </p:tav>
                                        <p:tav tm="100000">
                                          <p:val>
                                            <p:strVal val="#ppt_x"/>
                                          </p:val>
                                        </p:tav>
                                      </p:tavLst>
                                    </p:anim>
                                    <p:anim calcmode="lin" valueType="num">
                                      <p:cBhvr additive="base">
                                        <p:cTn id="92" dur="250" fill="hold"/>
                                        <p:tgtEl>
                                          <p:spTgt spid="42"/>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additive="base">
                                        <p:cTn id="96" dur="250" fill="hold"/>
                                        <p:tgtEl>
                                          <p:spTgt spid="43"/>
                                        </p:tgtEl>
                                        <p:attrNameLst>
                                          <p:attrName>ppt_x</p:attrName>
                                        </p:attrNameLst>
                                      </p:cBhvr>
                                      <p:tavLst>
                                        <p:tav tm="0">
                                          <p:val>
                                            <p:strVal val="#ppt_x"/>
                                          </p:val>
                                        </p:tav>
                                        <p:tav tm="100000">
                                          <p:val>
                                            <p:strVal val="#ppt_x"/>
                                          </p:val>
                                        </p:tav>
                                      </p:tavLst>
                                    </p:anim>
                                    <p:anim calcmode="lin" valueType="num">
                                      <p:cBhvr additive="base">
                                        <p:cTn id="97" dur="250" fill="hold"/>
                                        <p:tgtEl>
                                          <p:spTgt spid="43"/>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44"/>
                                        </p:tgtEl>
                                        <p:attrNameLst>
                                          <p:attrName>style.visibility</p:attrName>
                                        </p:attrNameLst>
                                      </p:cBhvr>
                                      <p:to>
                                        <p:strVal val="visible"/>
                                      </p:to>
                                    </p:set>
                                    <p:anim calcmode="lin" valueType="num">
                                      <p:cBhvr additive="base">
                                        <p:cTn id="101" dur="250" fill="hold"/>
                                        <p:tgtEl>
                                          <p:spTgt spid="44"/>
                                        </p:tgtEl>
                                        <p:attrNameLst>
                                          <p:attrName>ppt_x</p:attrName>
                                        </p:attrNameLst>
                                      </p:cBhvr>
                                      <p:tavLst>
                                        <p:tav tm="0">
                                          <p:val>
                                            <p:strVal val="#ppt_x"/>
                                          </p:val>
                                        </p:tav>
                                        <p:tav tm="100000">
                                          <p:val>
                                            <p:strVal val="#ppt_x"/>
                                          </p:val>
                                        </p:tav>
                                      </p:tavLst>
                                    </p:anim>
                                    <p:anim calcmode="lin" valueType="num">
                                      <p:cBhvr additive="base">
                                        <p:cTn id="102" dur="250" fill="hold"/>
                                        <p:tgtEl>
                                          <p:spTgt spid="44"/>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45"/>
                                        </p:tgtEl>
                                        <p:attrNameLst>
                                          <p:attrName>style.visibility</p:attrName>
                                        </p:attrNameLst>
                                      </p:cBhvr>
                                      <p:to>
                                        <p:strVal val="visible"/>
                                      </p:to>
                                    </p:set>
                                    <p:anim calcmode="lin" valueType="num">
                                      <p:cBhvr additive="base">
                                        <p:cTn id="106" dur="250" fill="hold"/>
                                        <p:tgtEl>
                                          <p:spTgt spid="45"/>
                                        </p:tgtEl>
                                        <p:attrNameLst>
                                          <p:attrName>ppt_x</p:attrName>
                                        </p:attrNameLst>
                                      </p:cBhvr>
                                      <p:tavLst>
                                        <p:tav tm="0">
                                          <p:val>
                                            <p:strVal val="#ppt_x"/>
                                          </p:val>
                                        </p:tav>
                                        <p:tav tm="100000">
                                          <p:val>
                                            <p:strVal val="#ppt_x"/>
                                          </p:val>
                                        </p:tav>
                                      </p:tavLst>
                                    </p:anim>
                                    <p:anim calcmode="lin" valueType="num">
                                      <p:cBhvr additive="base">
                                        <p:cTn id="107" dur="250" fill="hold"/>
                                        <p:tgtEl>
                                          <p:spTgt spid="45"/>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250" fill="hold"/>
                                        <p:tgtEl>
                                          <p:spTgt spid="46"/>
                                        </p:tgtEl>
                                        <p:attrNameLst>
                                          <p:attrName>ppt_x</p:attrName>
                                        </p:attrNameLst>
                                      </p:cBhvr>
                                      <p:tavLst>
                                        <p:tav tm="0">
                                          <p:val>
                                            <p:strVal val="#ppt_x"/>
                                          </p:val>
                                        </p:tav>
                                        <p:tav tm="100000">
                                          <p:val>
                                            <p:strVal val="#ppt_x"/>
                                          </p:val>
                                        </p:tav>
                                      </p:tavLst>
                                    </p:anim>
                                    <p:anim calcmode="lin" valueType="num">
                                      <p:cBhvr additive="base">
                                        <p:cTn id="112" dur="250" fill="hold"/>
                                        <p:tgtEl>
                                          <p:spTgt spid="46"/>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additive="base">
                                        <p:cTn id="116" dur="250" fill="hold"/>
                                        <p:tgtEl>
                                          <p:spTgt spid="47"/>
                                        </p:tgtEl>
                                        <p:attrNameLst>
                                          <p:attrName>ppt_x</p:attrName>
                                        </p:attrNameLst>
                                      </p:cBhvr>
                                      <p:tavLst>
                                        <p:tav tm="0">
                                          <p:val>
                                            <p:strVal val="#ppt_x"/>
                                          </p:val>
                                        </p:tav>
                                        <p:tav tm="100000">
                                          <p:val>
                                            <p:strVal val="#ppt_x"/>
                                          </p:val>
                                        </p:tav>
                                      </p:tavLst>
                                    </p:anim>
                                    <p:anim calcmode="lin" valueType="num">
                                      <p:cBhvr additive="base">
                                        <p:cTn id="117"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p:bldP spid="3" grpId="0"/>
      <p:bldP spid="9" grpId="0" animBg="1"/>
      <p:bldP spid="10" grpId="0" animBg="1"/>
      <p:bldP spid="11" grpId="0" animBg="1"/>
      <p:bldP spid="40" grpId="0" animBg="1"/>
      <p:bldP spid="41" grpId="0"/>
      <p:bldP spid="42" grpId="0" animBg="1"/>
      <p:bldP spid="43" grpId="0"/>
      <p:bldP spid="44" grpId="0" animBg="1"/>
      <p:bldP spid="45" grpId="0"/>
      <p:bldP spid="46" grpId="0" animBg="1"/>
      <p:bldP spid="47"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 Component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7" name="Freeform 5"/>
          <p:cNvSpPr/>
          <p:nvPr/>
        </p:nvSpPr>
        <p:spPr bwMode="auto">
          <a:xfrm>
            <a:off x="1803959" y="2190750"/>
            <a:ext cx="1837251" cy="630126"/>
          </a:xfrm>
          <a:custGeom>
            <a:avLst/>
            <a:gdLst>
              <a:gd name="T0" fmla="*/ 281 w 1245"/>
              <a:gd name="T1" fmla="*/ 0 h 427"/>
              <a:gd name="T2" fmla="*/ 0 w 1245"/>
              <a:gd name="T3" fmla="*/ 427 h 427"/>
              <a:gd name="T4" fmla="*/ 1245 w 1245"/>
              <a:gd name="T5" fmla="*/ 427 h 427"/>
              <a:gd name="T6" fmla="*/ 963 w 1245"/>
              <a:gd name="T7" fmla="*/ 0 h 427"/>
              <a:gd name="T8" fmla="*/ 281 w 1245"/>
              <a:gd name="T9" fmla="*/ 0 h 427"/>
            </a:gdLst>
            <a:ahLst/>
            <a:cxnLst>
              <a:cxn ang="0">
                <a:pos x="T0" y="T1"/>
              </a:cxn>
              <a:cxn ang="0">
                <a:pos x="T2" y="T3"/>
              </a:cxn>
              <a:cxn ang="0">
                <a:pos x="T4" y="T5"/>
              </a:cxn>
              <a:cxn ang="0">
                <a:pos x="T6" y="T7"/>
              </a:cxn>
              <a:cxn ang="0">
                <a:pos x="T8" y="T9"/>
              </a:cxn>
            </a:cxnLst>
            <a:rect l="0" t="0" r="r" b="b"/>
            <a:pathLst>
              <a:path w="1245" h="427">
                <a:moveTo>
                  <a:pt x="281" y="0"/>
                </a:moveTo>
                <a:lnTo>
                  <a:pt x="0" y="427"/>
                </a:lnTo>
                <a:lnTo>
                  <a:pt x="1245" y="427"/>
                </a:lnTo>
                <a:lnTo>
                  <a:pt x="963" y="0"/>
                </a:lnTo>
                <a:lnTo>
                  <a:pt x="281" y="0"/>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1386335" y="2820876"/>
            <a:ext cx="2671025" cy="628650"/>
          </a:xfrm>
          <a:custGeom>
            <a:avLst/>
            <a:gdLst>
              <a:gd name="T0" fmla="*/ 283 w 1810"/>
              <a:gd name="T1" fmla="*/ 0 h 426"/>
              <a:gd name="T2" fmla="*/ 0 w 1810"/>
              <a:gd name="T3" fmla="*/ 426 h 426"/>
              <a:gd name="T4" fmla="*/ 1810 w 1810"/>
              <a:gd name="T5" fmla="*/ 426 h 426"/>
              <a:gd name="T6" fmla="*/ 1528 w 1810"/>
              <a:gd name="T7" fmla="*/ 0 h 426"/>
              <a:gd name="T8" fmla="*/ 283 w 1810"/>
              <a:gd name="T9" fmla="*/ 0 h 426"/>
            </a:gdLst>
            <a:ahLst/>
            <a:cxnLst>
              <a:cxn ang="0">
                <a:pos x="T0" y="T1"/>
              </a:cxn>
              <a:cxn ang="0">
                <a:pos x="T2" y="T3"/>
              </a:cxn>
              <a:cxn ang="0">
                <a:pos x="T4" y="T5"/>
              </a:cxn>
              <a:cxn ang="0">
                <a:pos x="T6" y="T7"/>
              </a:cxn>
              <a:cxn ang="0">
                <a:pos x="T8" y="T9"/>
              </a:cxn>
            </a:cxnLst>
            <a:rect l="0" t="0" r="r" b="b"/>
            <a:pathLst>
              <a:path w="1810" h="426">
                <a:moveTo>
                  <a:pt x="283" y="0"/>
                </a:moveTo>
                <a:lnTo>
                  <a:pt x="0" y="426"/>
                </a:lnTo>
                <a:lnTo>
                  <a:pt x="1810" y="426"/>
                </a:lnTo>
                <a:lnTo>
                  <a:pt x="1528" y="0"/>
                </a:lnTo>
                <a:lnTo>
                  <a:pt x="283"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971662" y="3449526"/>
            <a:ext cx="3500370" cy="627175"/>
          </a:xfrm>
          <a:custGeom>
            <a:avLst/>
            <a:gdLst>
              <a:gd name="T0" fmla="*/ 281 w 2372"/>
              <a:gd name="T1" fmla="*/ 0 h 425"/>
              <a:gd name="T2" fmla="*/ 0 w 2372"/>
              <a:gd name="T3" fmla="*/ 425 h 425"/>
              <a:gd name="T4" fmla="*/ 2372 w 2372"/>
              <a:gd name="T5" fmla="*/ 425 h 425"/>
              <a:gd name="T6" fmla="*/ 2091 w 2372"/>
              <a:gd name="T7" fmla="*/ 0 h 425"/>
              <a:gd name="T8" fmla="*/ 281 w 2372"/>
              <a:gd name="T9" fmla="*/ 0 h 425"/>
            </a:gdLst>
            <a:ahLst/>
            <a:cxnLst>
              <a:cxn ang="0">
                <a:pos x="T0" y="T1"/>
              </a:cxn>
              <a:cxn ang="0">
                <a:pos x="T2" y="T3"/>
              </a:cxn>
              <a:cxn ang="0">
                <a:pos x="T4" y="T5"/>
              </a:cxn>
              <a:cxn ang="0">
                <a:pos x="T6" y="T7"/>
              </a:cxn>
              <a:cxn ang="0">
                <a:pos x="T8" y="T9"/>
              </a:cxn>
            </a:cxnLst>
            <a:rect l="0" t="0" r="r" b="b"/>
            <a:pathLst>
              <a:path w="2372" h="425">
                <a:moveTo>
                  <a:pt x="281" y="0"/>
                </a:moveTo>
                <a:lnTo>
                  <a:pt x="0" y="425"/>
                </a:lnTo>
                <a:lnTo>
                  <a:pt x="2372" y="425"/>
                </a:lnTo>
                <a:lnTo>
                  <a:pt x="2091" y="0"/>
                </a:lnTo>
                <a:lnTo>
                  <a:pt x="281"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554038" y="4076700"/>
            <a:ext cx="4335619" cy="628650"/>
          </a:xfrm>
          <a:custGeom>
            <a:avLst/>
            <a:gdLst>
              <a:gd name="T0" fmla="*/ 283 w 2938"/>
              <a:gd name="T1" fmla="*/ 0 h 426"/>
              <a:gd name="T2" fmla="*/ 2655 w 2938"/>
              <a:gd name="T3" fmla="*/ 0 h 426"/>
              <a:gd name="T4" fmla="*/ 2938 w 2938"/>
              <a:gd name="T5" fmla="*/ 426 h 426"/>
              <a:gd name="T6" fmla="*/ 0 w 2938"/>
              <a:gd name="T7" fmla="*/ 426 h 426"/>
              <a:gd name="T8" fmla="*/ 283 w 2938"/>
              <a:gd name="T9" fmla="*/ 0 h 426"/>
            </a:gdLst>
            <a:ahLst/>
            <a:cxnLst>
              <a:cxn ang="0">
                <a:pos x="T0" y="T1"/>
              </a:cxn>
              <a:cxn ang="0">
                <a:pos x="T2" y="T3"/>
              </a:cxn>
              <a:cxn ang="0">
                <a:pos x="T4" y="T5"/>
              </a:cxn>
              <a:cxn ang="0">
                <a:pos x="T6" y="T7"/>
              </a:cxn>
              <a:cxn ang="0">
                <a:pos x="T8" y="T9"/>
              </a:cxn>
            </a:cxnLst>
            <a:rect l="0" t="0" r="r" b="b"/>
            <a:pathLst>
              <a:path w="2938" h="426">
                <a:moveTo>
                  <a:pt x="283" y="0"/>
                </a:moveTo>
                <a:lnTo>
                  <a:pt x="2655" y="0"/>
                </a:lnTo>
                <a:lnTo>
                  <a:pt x="2938" y="426"/>
                </a:lnTo>
                <a:lnTo>
                  <a:pt x="0" y="426"/>
                </a:lnTo>
                <a:lnTo>
                  <a:pt x="283"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2" name="Oval 11"/>
          <p:cNvSpPr/>
          <p:nvPr/>
        </p:nvSpPr>
        <p:spPr>
          <a:xfrm>
            <a:off x="3322895" y="2399708"/>
            <a:ext cx="212210" cy="212210"/>
          </a:xfrm>
          <a:prstGeom prst="ellipse">
            <a:avLst/>
          </a:prstGeom>
          <a:solidFill>
            <a:schemeClr val="bg1"/>
          </a:solidFill>
          <a:ln>
            <a:solidFill>
              <a:srgbClr val="B9D5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3750190" y="3029096"/>
            <a:ext cx="212210" cy="21221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4131190" y="3657008"/>
            <a:ext cx="212210" cy="212210"/>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575895" y="4284920"/>
            <a:ext cx="212210" cy="212210"/>
          </a:xfrm>
          <a:prstGeom prst="ellipse">
            <a:avLst/>
          </a:prstGeom>
          <a:solidFill>
            <a:schemeClr val="bg1"/>
          </a:solid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p:cNvSpPr txBox="1">
            <a:spLocks noChangeArrowheads="1"/>
          </p:cNvSpPr>
          <p:nvPr/>
        </p:nvSpPr>
        <p:spPr bwMode="auto">
          <a:xfrm>
            <a:off x="6522985" y="1047750"/>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New Era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7" name="Oval 16"/>
          <p:cNvSpPr/>
          <p:nvPr/>
        </p:nvSpPr>
        <p:spPr>
          <a:xfrm>
            <a:off x="5987903" y="1183644"/>
            <a:ext cx="487415" cy="490212"/>
          </a:xfrm>
          <a:prstGeom prst="ellipse">
            <a:avLst/>
          </a:prstGeom>
          <a:solidFill>
            <a:srgbClr val="B9D51F"/>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522985" y="1938827"/>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Defend Strategy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9" name="Oval 18"/>
          <p:cNvSpPr/>
          <p:nvPr/>
        </p:nvSpPr>
        <p:spPr>
          <a:xfrm>
            <a:off x="5987903" y="2074721"/>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0" name="Text Box 10"/>
          <p:cNvSpPr txBox="1">
            <a:spLocks noChangeArrowheads="1"/>
          </p:cNvSpPr>
          <p:nvPr/>
        </p:nvSpPr>
        <p:spPr bwMode="auto">
          <a:xfrm>
            <a:off x="6522985" y="2811845"/>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Stockpile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1" name="Oval 20"/>
          <p:cNvSpPr/>
          <p:nvPr/>
        </p:nvSpPr>
        <p:spPr>
          <a:xfrm>
            <a:off x="5987903" y="2947739"/>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2" name="Text Box 10"/>
          <p:cNvSpPr txBox="1">
            <a:spLocks noChangeArrowheads="1"/>
          </p:cNvSpPr>
          <p:nvPr/>
        </p:nvSpPr>
        <p:spPr bwMode="auto">
          <a:xfrm>
            <a:off x="6519620" y="3651967"/>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Big 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3" name="Oval 22"/>
          <p:cNvSpPr/>
          <p:nvPr/>
        </p:nvSpPr>
        <p:spPr>
          <a:xfrm>
            <a:off x="5987903" y="3787861"/>
            <a:ext cx="487415" cy="490212"/>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27" name="Group 26"/>
          <p:cNvGrpSpPr/>
          <p:nvPr/>
        </p:nvGrpSpPr>
        <p:grpSpPr>
          <a:xfrm>
            <a:off x="2317653" y="1301463"/>
            <a:ext cx="809861" cy="773258"/>
            <a:chOff x="4417791" y="3086470"/>
            <a:chExt cx="441754" cy="421788"/>
          </a:xfrm>
          <a:solidFill>
            <a:srgbClr val="4BACC6"/>
          </a:solidFill>
        </p:grpSpPr>
        <p:sp>
          <p:nvSpPr>
            <p:cNvPr id="28"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29"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cxnSp>
        <p:nvCxnSpPr>
          <p:cNvPr id="31" name="Straight Arrow Connector 30"/>
          <p:cNvCxnSpPr>
            <a:endCxn id="17" idx="2"/>
          </p:cNvCxnSpPr>
          <p:nvPr/>
        </p:nvCxnSpPr>
        <p:spPr>
          <a:xfrm>
            <a:off x="4343400" y="1428750"/>
            <a:ext cx="1644503"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4788105" y="2319827"/>
            <a:ext cx="1198115"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5029200" y="3192845"/>
            <a:ext cx="960385"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5334000" y="4018198"/>
            <a:ext cx="652220"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12" idx="7"/>
          </p:cNvCxnSpPr>
          <p:nvPr/>
        </p:nvCxnSpPr>
        <p:spPr>
          <a:xfrm flipV="1">
            <a:off x="3504028" y="1417082"/>
            <a:ext cx="839372" cy="10137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3" idx="7"/>
          </p:cNvCxnSpPr>
          <p:nvPr/>
        </p:nvCxnSpPr>
        <p:spPr>
          <a:xfrm flipV="1">
            <a:off x="3931323" y="2319827"/>
            <a:ext cx="856782" cy="7403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15" idx="6"/>
          </p:cNvCxnSpPr>
          <p:nvPr/>
        </p:nvCxnSpPr>
        <p:spPr>
          <a:xfrm flipV="1">
            <a:off x="4788105" y="4032967"/>
            <a:ext cx="545895" cy="35805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14" idx="6"/>
          </p:cNvCxnSpPr>
          <p:nvPr/>
        </p:nvCxnSpPr>
        <p:spPr>
          <a:xfrm flipV="1">
            <a:off x="4343400" y="3192845"/>
            <a:ext cx="685800" cy="57026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10"/>
          <p:cNvSpPr txBox="1">
            <a:spLocks noChangeArrowheads="1"/>
          </p:cNvSpPr>
          <p:nvPr/>
        </p:nvSpPr>
        <p:spPr bwMode="auto">
          <a:xfrm>
            <a:off x="1648231" y="4244831"/>
            <a:ext cx="214723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Hardware</a:t>
            </a:r>
            <a:endParaRPr lang="en-US" sz="1000" smtClean="0">
              <a:solidFill>
                <a:schemeClr val="bg1"/>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1648231" y="3616919"/>
            <a:ext cx="214723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Software</a:t>
            </a:r>
            <a:endParaRPr lang="en-US" sz="1000" smtClean="0">
              <a:solidFill>
                <a:schemeClr val="bg1"/>
              </a:solidFill>
              <a:latin typeface="Open Sans" pitchFamily="34" charset="0"/>
              <a:ea typeface="Open Sans" pitchFamily="34" charset="0"/>
              <a:cs typeface="Open Sans" pitchFamily="34" charset="0"/>
            </a:endParaRPr>
          </a:p>
        </p:txBody>
      </p:sp>
      <p:sp>
        <p:nvSpPr>
          <p:cNvPr id="54" name="Text Box 10"/>
          <p:cNvSpPr txBox="1">
            <a:spLocks noChangeArrowheads="1"/>
          </p:cNvSpPr>
          <p:nvPr/>
        </p:nvSpPr>
        <p:spPr bwMode="auto">
          <a:xfrm>
            <a:off x="1902041" y="3024448"/>
            <a:ext cx="163961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New Idea</a:t>
            </a:r>
            <a:endParaRPr lang="en-US" sz="1000" smtClean="0">
              <a:solidFill>
                <a:schemeClr val="bg1"/>
              </a:solidFill>
              <a:latin typeface="Open Sans" pitchFamily="34" charset="0"/>
              <a:ea typeface="Open Sans" pitchFamily="34" charset="0"/>
              <a:cs typeface="Open Sans" pitchFamily="34" charset="0"/>
            </a:endParaRPr>
          </a:p>
        </p:txBody>
      </p:sp>
      <p:sp>
        <p:nvSpPr>
          <p:cNvPr id="55" name="Text Box 10"/>
          <p:cNvSpPr txBox="1">
            <a:spLocks noChangeArrowheads="1"/>
          </p:cNvSpPr>
          <p:nvPr/>
        </p:nvSpPr>
        <p:spPr bwMode="auto">
          <a:xfrm>
            <a:off x="2021963" y="2409778"/>
            <a:ext cx="1399769"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Innovation</a:t>
            </a:r>
            <a:endParaRPr lang="en-US" sz="1000" smtClean="0">
              <a:solidFill>
                <a:schemeClr val="bg1"/>
              </a:solidFill>
              <a:latin typeface="Open Sans" pitchFamily="34" charset="0"/>
              <a:ea typeface="Open Sans" pitchFamily="34" charset="0"/>
              <a:cs typeface="Open Sans" pitchFamily="34" charset="0"/>
            </a:endParaRPr>
          </a:p>
        </p:txBody>
      </p:sp>
      <p:sp>
        <p:nvSpPr>
          <p:cNvPr id="56" name="Freeform 6"/>
          <p:cNvSpPr>
            <a:spLocks noEditPoints="1"/>
          </p:cNvSpPr>
          <p:nvPr/>
        </p:nvSpPr>
        <p:spPr bwMode="auto">
          <a:xfrm>
            <a:off x="6134403" y="1295541"/>
            <a:ext cx="194414" cy="266419"/>
          </a:xfrm>
          <a:custGeom>
            <a:avLst/>
            <a:gdLst>
              <a:gd name="T0" fmla="*/ 99 w 109"/>
              <a:gd name="T1" fmla="*/ 0 h 150"/>
              <a:gd name="T2" fmla="*/ 10 w 109"/>
              <a:gd name="T3" fmla="*/ 0 h 150"/>
              <a:gd name="T4" fmla="*/ 0 w 109"/>
              <a:gd name="T5" fmla="*/ 11 h 150"/>
              <a:gd name="T6" fmla="*/ 0 w 109"/>
              <a:gd name="T7" fmla="*/ 140 h 150"/>
              <a:gd name="T8" fmla="*/ 10 w 109"/>
              <a:gd name="T9" fmla="*/ 150 h 150"/>
              <a:gd name="T10" fmla="*/ 99 w 109"/>
              <a:gd name="T11" fmla="*/ 150 h 150"/>
              <a:gd name="T12" fmla="*/ 109 w 109"/>
              <a:gd name="T13" fmla="*/ 140 h 150"/>
              <a:gd name="T14" fmla="*/ 109 w 109"/>
              <a:gd name="T15" fmla="*/ 11 h 150"/>
              <a:gd name="T16" fmla="*/ 99 w 109"/>
              <a:gd name="T17" fmla="*/ 0 h 150"/>
              <a:gd name="T18" fmla="*/ 54 w 109"/>
              <a:gd name="T19" fmla="*/ 146 h 150"/>
              <a:gd name="T20" fmla="*/ 48 w 109"/>
              <a:gd name="T21" fmla="*/ 140 h 150"/>
              <a:gd name="T22" fmla="*/ 54 w 109"/>
              <a:gd name="T23" fmla="*/ 134 h 150"/>
              <a:gd name="T24" fmla="*/ 60 w 109"/>
              <a:gd name="T25" fmla="*/ 140 h 150"/>
              <a:gd name="T26" fmla="*/ 54 w 109"/>
              <a:gd name="T27" fmla="*/ 146 h 150"/>
              <a:gd name="T28" fmla="*/ 99 w 109"/>
              <a:gd name="T29" fmla="*/ 129 h 150"/>
              <a:gd name="T30" fmla="*/ 10 w 109"/>
              <a:gd name="T31" fmla="*/ 129 h 150"/>
              <a:gd name="T32" fmla="*/ 10 w 109"/>
              <a:gd name="T33" fmla="*/ 13 h 150"/>
              <a:gd name="T34" fmla="*/ 99 w 109"/>
              <a:gd name="T35" fmla="*/ 13 h 150"/>
              <a:gd name="T36" fmla="*/ 99 w 109"/>
              <a:gd name="T37"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50">
                <a:moveTo>
                  <a:pt x="99" y="0"/>
                </a:moveTo>
                <a:cubicBezTo>
                  <a:pt x="10" y="0"/>
                  <a:pt x="10" y="0"/>
                  <a:pt x="10" y="0"/>
                </a:cubicBezTo>
                <a:cubicBezTo>
                  <a:pt x="4" y="0"/>
                  <a:pt x="0" y="5"/>
                  <a:pt x="0" y="11"/>
                </a:cubicBezTo>
                <a:cubicBezTo>
                  <a:pt x="0" y="140"/>
                  <a:pt x="0" y="140"/>
                  <a:pt x="0" y="140"/>
                </a:cubicBezTo>
                <a:cubicBezTo>
                  <a:pt x="0" y="146"/>
                  <a:pt x="4" y="150"/>
                  <a:pt x="10" y="150"/>
                </a:cubicBezTo>
                <a:cubicBezTo>
                  <a:pt x="99" y="150"/>
                  <a:pt x="99" y="150"/>
                  <a:pt x="99" y="150"/>
                </a:cubicBezTo>
                <a:cubicBezTo>
                  <a:pt x="104" y="150"/>
                  <a:pt x="109" y="146"/>
                  <a:pt x="109" y="140"/>
                </a:cubicBezTo>
                <a:cubicBezTo>
                  <a:pt x="109" y="11"/>
                  <a:pt x="109" y="11"/>
                  <a:pt x="109" y="11"/>
                </a:cubicBezTo>
                <a:cubicBezTo>
                  <a:pt x="109" y="5"/>
                  <a:pt x="104" y="0"/>
                  <a:pt x="99" y="0"/>
                </a:cubicBezTo>
                <a:close/>
                <a:moveTo>
                  <a:pt x="54" y="146"/>
                </a:moveTo>
                <a:cubicBezTo>
                  <a:pt x="51" y="146"/>
                  <a:pt x="48" y="144"/>
                  <a:pt x="48" y="140"/>
                </a:cubicBezTo>
                <a:cubicBezTo>
                  <a:pt x="48" y="137"/>
                  <a:pt x="51" y="134"/>
                  <a:pt x="54" y="134"/>
                </a:cubicBezTo>
                <a:cubicBezTo>
                  <a:pt x="58" y="134"/>
                  <a:pt x="60" y="137"/>
                  <a:pt x="60" y="140"/>
                </a:cubicBezTo>
                <a:cubicBezTo>
                  <a:pt x="60" y="144"/>
                  <a:pt x="58" y="146"/>
                  <a:pt x="54" y="146"/>
                </a:cubicBezTo>
                <a:close/>
                <a:moveTo>
                  <a:pt x="99" y="129"/>
                </a:moveTo>
                <a:cubicBezTo>
                  <a:pt x="10" y="129"/>
                  <a:pt x="10" y="129"/>
                  <a:pt x="10" y="129"/>
                </a:cubicBezTo>
                <a:cubicBezTo>
                  <a:pt x="10" y="13"/>
                  <a:pt x="10" y="13"/>
                  <a:pt x="10" y="13"/>
                </a:cubicBezTo>
                <a:cubicBezTo>
                  <a:pt x="99" y="13"/>
                  <a:pt x="99" y="13"/>
                  <a:pt x="99" y="13"/>
                </a:cubicBezTo>
                <a:lnTo>
                  <a:pt x="99" y="12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7" name="Group 56"/>
          <p:cNvGrpSpPr/>
          <p:nvPr/>
        </p:nvGrpSpPr>
        <p:grpSpPr>
          <a:xfrm>
            <a:off x="6113165" y="3105547"/>
            <a:ext cx="236891" cy="174597"/>
            <a:chOff x="2538413" y="2725738"/>
            <a:chExt cx="428625" cy="315912"/>
          </a:xfrm>
          <a:solidFill>
            <a:schemeClr val="bg1"/>
          </a:solidFill>
        </p:grpSpPr>
        <p:sp>
          <p:nvSpPr>
            <p:cNvPr id="58" name="Freeform 9"/>
            <p:cNvSpPr>
              <a:spLocks noEditPoints="1"/>
            </p:cNvSpPr>
            <p:nvPr/>
          </p:nvSpPr>
          <p:spPr bwMode="auto">
            <a:xfrm>
              <a:off x="2549525" y="2725738"/>
              <a:ext cx="409575" cy="250825"/>
            </a:xfrm>
            <a:custGeom>
              <a:avLst/>
              <a:gdLst>
                <a:gd name="T0" fmla="*/ 258 w 258"/>
                <a:gd name="T1" fmla="*/ 0 h 158"/>
                <a:gd name="T2" fmla="*/ 0 w 258"/>
                <a:gd name="T3" fmla="*/ 0 h 158"/>
                <a:gd name="T4" fmla="*/ 0 w 258"/>
                <a:gd name="T5" fmla="*/ 158 h 158"/>
                <a:gd name="T6" fmla="*/ 258 w 258"/>
                <a:gd name="T7" fmla="*/ 158 h 158"/>
                <a:gd name="T8" fmla="*/ 258 w 258"/>
                <a:gd name="T9" fmla="*/ 0 h 158"/>
                <a:gd name="T10" fmla="*/ 247 w 258"/>
                <a:gd name="T11" fmla="*/ 145 h 158"/>
                <a:gd name="T12" fmla="*/ 10 w 258"/>
                <a:gd name="T13" fmla="*/ 145 h 158"/>
                <a:gd name="T14" fmla="*/ 10 w 258"/>
                <a:gd name="T15" fmla="*/ 12 h 158"/>
                <a:gd name="T16" fmla="*/ 247 w 258"/>
                <a:gd name="T17" fmla="*/ 12 h 158"/>
                <a:gd name="T18" fmla="*/ 247 w 258"/>
                <a:gd name="T19" fmla="*/ 1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58">
                  <a:moveTo>
                    <a:pt x="258" y="0"/>
                  </a:moveTo>
                  <a:lnTo>
                    <a:pt x="0" y="0"/>
                  </a:lnTo>
                  <a:lnTo>
                    <a:pt x="0" y="158"/>
                  </a:lnTo>
                  <a:lnTo>
                    <a:pt x="258" y="158"/>
                  </a:lnTo>
                  <a:lnTo>
                    <a:pt x="258" y="0"/>
                  </a:lnTo>
                  <a:close/>
                  <a:moveTo>
                    <a:pt x="247" y="145"/>
                  </a:moveTo>
                  <a:lnTo>
                    <a:pt x="10" y="145"/>
                  </a:lnTo>
                  <a:lnTo>
                    <a:pt x="10" y="12"/>
                  </a:lnTo>
                  <a:lnTo>
                    <a:pt x="247" y="12"/>
                  </a:lnTo>
                  <a:lnTo>
                    <a:pt x="2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10"/>
            <p:cNvSpPr/>
            <p:nvPr/>
          </p:nvSpPr>
          <p:spPr bwMode="auto">
            <a:xfrm>
              <a:off x="2538413" y="2987675"/>
              <a:ext cx="428625" cy="53975"/>
            </a:xfrm>
            <a:custGeom>
              <a:avLst/>
              <a:gdLst>
                <a:gd name="T0" fmla="*/ 270 w 270"/>
                <a:gd name="T1" fmla="*/ 22 h 34"/>
                <a:gd name="T2" fmla="*/ 265 w 270"/>
                <a:gd name="T3" fmla="*/ 0 h 34"/>
                <a:gd name="T4" fmla="*/ 5 w 270"/>
                <a:gd name="T5" fmla="*/ 0 h 34"/>
                <a:gd name="T6" fmla="*/ 0 w 270"/>
                <a:gd name="T7" fmla="*/ 22 h 34"/>
                <a:gd name="T8" fmla="*/ 0 w 270"/>
                <a:gd name="T9" fmla="*/ 22 h 34"/>
                <a:gd name="T10" fmla="*/ 0 w 270"/>
                <a:gd name="T11" fmla="*/ 34 h 34"/>
                <a:gd name="T12" fmla="*/ 270 w 270"/>
                <a:gd name="T13" fmla="*/ 34 h 34"/>
                <a:gd name="T14" fmla="*/ 270 w 270"/>
                <a:gd name="T15" fmla="*/ 22 h 34"/>
                <a:gd name="T16" fmla="*/ 270 w 27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4">
                  <a:moveTo>
                    <a:pt x="270" y="22"/>
                  </a:moveTo>
                  <a:lnTo>
                    <a:pt x="265" y="0"/>
                  </a:lnTo>
                  <a:lnTo>
                    <a:pt x="5" y="0"/>
                  </a:lnTo>
                  <a:lnTo>
                    <a:pt x="0" y="22"/>
                  </a:lnTo>
                  <a:lnTo>
                    <a:pt x="0" y="22"/>
                  </a:lnTo>
                  <a:lnTo>
                    <a:pt x="0" y="34"/>
                  </a:lnTo>
                  <a:lnTo>
                    <a:pt x="270" y="34"/>
                  </a:lnTo>
                  <a:lnTo>
                    <a:pt x="270" y="22"/>
                  </a:lnTo>
                  <a:lnTo>
                    <a:pt x="27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0" name="Group 59"/>
          <p:cNvGrpSpPr/>
          <p:nvPr/>
        </p:nvGrpSpPr>
        <p:grpSpPr>
          <a:xfrm>
            <a:off x="6073275" y="2190751"/>
            <a:ext cx="316670" cy="275366"/>
            <a:chOff x="1879600" y="3937000"/>
            <a:chExt cx="401638" cy="349250"/>
          </a:xfrm>
          <a:solidFill>
            <a:schemeClr val="bg1"/>
          </a:solidFill>
        </p:grpSpPr>
        <p:sp>
          <p:nvSpPr>
            <p:cNvPr id="61" name="Freeform 12"/>
            <p:cNvSpPr>
              <a:spLocks noEditPoints="1"/>
            </p:cNvSpPr>
            <p:nvPr/>
          </p:nvSpPr>
          <p:spPr bwMode="auto">
            <a:xfrm>
              <a:off x="1879600" y="3937000"/>
              <a:ext cx="401638" cy="349250"/>
            </a:xfrm>
            <a:custGeom>
              <a:avLst/>
              <a:gdLst>
                <a:gd name="T0" fmla="*/ 146 w 146"/>
                <a:gd name="T1" fmla="*/ 104 h 127"/>
                <a:gd name="T2" fmla="*/ 146 w 146"/>
                <a:gd name="T3" fmla="*/ 0 h 127"/>
                <a:gd name="T4" fmla="*/ 0 w 146"/>
                <a:gd name="T5" fmla="*/ 0 h 127"/>
                <a:gd name="T6" fmla="*/ 0 w 146"/>
                <a:gd name="T7" fmla="*/ 104 h 127"/>
                <a:gd name="T8" fmla="*/ 108 w 146"/>
                <a:gd name="T9" fmla="*/ 104 h 127"/>
                <a:gd name="T10" fmla="*/ 118 w 146"/>
                <a:gd name="T11" fmla="*/ 113 h 127"/>
                <a:gd name="T12" fmla="*/ 132 w 146"/>
                <a:gd name="T13" fmla="*/ 127 h 127"/>
                <a:gd name="T14" fmla="*/ 137 w 146"/>
                <a:gd name="T15" fmla="*/ 127 h 127"/>
                <a:gd name="T16" fmla="*/ 117 w 146"/>
                <a:gd name="T17" fmla="*/ 107 h 127"/>
                <a:gd name="T18" fmla="*/ 114 w 146"/>
                <a:gd name="T19" fmla="*/ 104 h 127"/>
                <a:gd name="T20" fmla="*/ 146 w 146"/>
                <a:gd name="T21" fmla="*/ 104 h 127"/>
                <a:gd name="T22" fmla="*/ 8 w 146"/>
                <a:gd name="T23" fmla="*/ 10 h 127"/>
                <a:gd name="T24" fmla="*/ 138 w 146"/>
                <a:gd name="T25" fmla="*/ 10 h 127"/>
                <a:gd name="T26" fmla="*/ 138 w 146"/>
                <a:gd name="T27" fmla="*/ 94 h 127"/>
                <a:gd name="T28" fmla="*/ 8 w 146"/>
                <a:gd name="T29" fmla="*/ 94 h 127"/>
                <a:gd name="T30" fmla="*/ 8 w 146"/>
                <a:gd name="T31"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7">
                  <a:moveTo>
                    <a:pt x="146" y="104"/>
                  </a:moveTo>
                  <a:cubicBezTo>
                    <a:pt x="146" y="0"/>
                    <a:pt x="146" y="0"/>
                    <a:pt x="146" y="0"/>
                  </a:cubicBezTo>
                  <a:cubicBezTo>
                    <a:pt x="0" y="0"/>
                    <a:pt x="0" y="0"/>
                    <a:pt x="0" y="0"/>
                  </a:cubicBezTo>
                  <a:cubicBezTo>
                    <a:pt x="0" y="104"/>
                    <a:pt x="0" y="104"/>
                    <a:pt x="0" y="104"/>
                  </a:cubicBezTo>
                  <a:cubicBezTo>
                    <a:pt x="108" y="104"/>
                    <a:pt x="108" y="104"/>
                    <a:pt x="108" y="104"/>
                  </a:cubicBezTo>
                  <a:cubicBezTo>
                    <a:pt x="108" y="107"/>
                    <a:pt x="109" y="113"/>
                    <a:pt x="118" y="113"/>
                  </a:cubicBezTo>
                  <a:cubicBezTo>
                    <a:pt x="118" y="113"/>
                    <a:pt x="132" y="112"/>
                    <a:pt x="132" y="127"/>
                  </a:cubicBezTo>
                  <a:cubicBezTo>
                    <a:pt x="137" y="127"/>
                    <a:pt x="137" y="127"/>
                    <a:pt x="137" y="127"/>
                  </a:cubicBezTo>
                  <a:cubicBezTo>
                    <a:pt x="137" y="127"/>
                    <a:pt x="138" y="107"/>
                    <a:pt x="117" y="107"/>
                  </a:cubicBezTo>
                  <a:cubicBezTo>
                    <a:pt x="117" y="107"/>
                    <a:pt x="113" y="107"/>
                    <a:pt x="114" y="104"/>
                  </a:cubicBezTo>
                  <a:lnTo>
                    <a:pt x="146" y="104"/>
                  </a:lnTo>
                  <a:close/>
                  <a:moveTo>
                    <a:pt x="8" y="10"/>
                  </a:moveTo>
                  <a:cubicBezTo>
                    <a:pt x="138" y="10"/>
                    <a:pt x="138" y="10"/>
                    <a:pt x="138" y="10"/>
                  </a:cubicBezTo>
                  <a:cubicBezTo>
                    <a:pt x="138" y="94"/>
                    <a:pt x="138" y="94"/>
                    <a:pt x="138" y="94"/>
                  </a:cubicBezTo>
                  <a:cubicBezTo>
                    <a:pt x="8" y="94"/>
                    <a:pt x="8" y="94"/>
                    <a:pt x="8" y="94"/>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Rectangle 13"/>
            <p:cNvSpPr>
              <a:spLocks noChangeArrowheads="1"/>
            </p:cNvSpPr>
            <p:nvPr/>
          </p:nvSpPr>
          <p:spPr bwMode="auto">
            <a:xfrm>
              <a:off x="2025650" y="4233863"/>
              <a:ext cx="11430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3" name="Rectangle 14"/>
            <p:cNvSpPr>
              <a:spLocks noChangeArrowheads="1"/>
            </p:cNvSpPr>
            <p:nvPr/>
          </p:nvSpPr>
          <p:spPr bwMode="auto">
            <a:xfrm>
              <a:off x="1965325" y="4260850"/>
              <a:ext cx="233363" cy="174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6113011" y="3889591"/>
            <a:ext cx="237198" cy="286752"/>
            <a:chOff x="3526798" y="4057329"/>
            <a:chExt cx="284519" cy="359394"/>
          </a:xfrm>
          <a:solidFill>
            <a:schemeClr val="bg1"/>
          </a:solidFill>
        </p:grpSpPr>
        <p:sp>
          <p:nvSpPr>
            <p:cNvPr id="65"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250" fill="hold"/>
                                        <p:tgtEl>
                                          <p:spTgt spid="10"/>
                                        </p:tgtEl>
                                        <p:attrNameLst>
                                          <p:attrName>ppt_x</p:attrName>
                                        </p:attrNameLst>
                                      </p:cBhvr>
                                      <p:tavLst>
                                        <p:tav tm="0">
                                          <p:val>
                                            <p:strVal val="#ppt_x"/>
                                          </p:val>
                                        </p:tav>
                                        <p:tav tm="100000">
                                          <p:val>
                                            <p:strVal val="#ppt_x"/>
                                          </p:val>
                                        </p:tav>
                                      </p:tavLst>
                                    </p:anim>
                                    <p:anim calcmode="lin" valueType="num">
                                      <p:cBhvr additive="base">
                                        <p:cTn id="25" dur="25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250" fill="hold"/>
                                        <p:tgtEl>
                                          <p:spTgt spid="52"/>
                                        </p:tgtEl>
                                        <p:attrNameLst>
                                          <p:attrName>ppt_x</p:attrName>
                                        </p:attrNameLst>
                                      </p:cBhvr>
                                      <p:tavLst>
                                        <p:tav tm="0">
                                          <p:val>
                                            <p:strVal val="#ppt_x"/>
                                          </p:val>
                                        </p:tav>
                                        <p:tav tm="100000">
                                          <p:val>
                                            <p:strVal val="#ppt_x"/>
                                          </p:val>
                                        </p:tav>
                                      </p:tavLst>
                                    </p:anim>
                                    <p:anim calcmode="lin" valueType="num">
                                      <p:cBhvr additive="base">
                                        <p:cTn id="30" dur="250" fill="hold"/>
                                        <p:tgtEl>
                                          <p:spTgt spid="5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250" fill="hold"/>
                                        <p:tgtEl>
                                          <p:spTgt spid="15"/>
                                        </p:tgtEl>
                                        <p:attrNameLst>
                                          <p:attrName>ppt_x</p:attrName>
                                        </p:attrNameLst>
                                      </p:cBhvr>
                                      <p:tavLst>
                                        <p:tav tm="0">
                                          <p:val>
                                            <p:strVal val="#ppt_x"/>
                                          </p:val>
                                        </p:tav>
                                        <p:tav tm="100000">
                                          <p:val>
                                            <p:strVal val="#ppt_x"/>
                                          </p:val>
                                        </p:tav>
                                      </p:tavLst>
                                    </p:anim>
                                    <p:anim calcmode="lin" valueType="num">
                                      <p:cBhvr additive="base">
                                        <p:cTn id="35" dur="25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49"/>
                                        </p:tgtEl>
                                        <p:attrNameLst>
                                          <p:attrName>style.visibility</p:attrName>
                                        </p:attrNameLst>
                                      </p:cBhvr>
                                      <p:to>
                                        <p:strVal val="visible"/>
                                      </p:to>
                                    </p:set>
                                    <p:anim calcmode="lin" valueType="num">
                                      <p:cBhvr additive="base">
                                        <p:cTn id="39" dur="250" fill="hold"/>
                                        <p:tgtEl>
                                          <p:spTgt spid="49"/>
                                        </p:tgtEl>
                                        <p:attrNameLst>
                                          <p:attrName>ppt_x</p:attrName>
                                        </p:attrNameLst>
                                      </p:cBhvr>
                                      <p:tavLst>
                                        <p:tav tm="0">
                                          <p:val>
                                            <p:strVal val="#ppt_x"/>
                                          </p:val>
                                        </p:tav>
                                        <p:tav tm="100000">
                                          <p:val>
                                            <p:strVal val="#ppt_x"/>
                                          </p:val>
                                        </p:tav>
                                      </p:tavLst>
                                    </p:anim>
                                    <p:anim calcmode="lin" valueType="num">
                                      <p:cBhvr additive="base">
                                        <p:cTn id="40" dur="250" fill="hold"/>
                                        <p:tgtEl>
                                          <p:spTgt spid="49"/>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additive="base">
                                        <p:cTn id="44" dur="250" fill="hold"/>
                                        <p:tgtEl>
                                          <p:spTgt spid="35"/>
                                        </p:tgtEl>
                                        <p:attrNameLst>
                                          <p:attrName>ppt_x</p:attrName>
                                        </p:attrNameLst>
                                      </p:cBhvr>
                                      <p:tavLst>
                                        <p:tav tm="0">
                                          <p:val>
                                            <p:strVal val="#ppt_x"/>
                                          </p:val>
                                        </p:tav>
                                        <p:tav tm="100000">
                                          <p:val>
                                            <p:strVal val="#ppt_x"/>
                                          </p:val>
                                        </p:tav>
                                      </p:tavLst>
                                    </p:anim>
                                    <p:anim calcmode="lin" valueType="num">
                                      <p:cBhvr additive="base">
                                        <p:cTn id="45" dur="250" fill="hold"/>
                                        <p:tgtEl>
                                          <p:spTgt spid="3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250" fill="hold"/>
                                        <p:tgtEl>
                                          <p:spTgt spid="23"/>
                                        </p:tgtEl>
                                        <p:attrNameLst>
                                          <p:attrName>ppt_x</p:attrName>
                                        </p:attrNameLst>
                                      </p:cBhvr>
                                      <p:tavLst>
                                        <p:tav tm="0">
                                          <p:val>
                                            <p:strVal val="#ppt_x"/>
                                          </p:val>
                                        </p:tav>
                                        <p:tav tm="100000">
                                          <p:val>
                                            <p:strVal val="#ppt_x"/>
                                          </p:val>
                                        </p:tav>
                                      </p:tavLst>
                                    </p:anim>
                                    <p:anim calcmode="lin" valueType="num">
                                      <p:cBhvr additive="base">
                                        <p:cTn id="50" dur="250" fill="hold"/>
                                        <p:tgtEl>
                                          <p:spTgt spid="2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250" fill="hold"/>
                                        <p:tgtEl>
                                          <p:spTgt spid="64"/>
                                        </p:tgtEl>
                                        <p:attrNameLst>
                                          <p:attrName>ppt_x</p:attrName>
                                        </p:attrNameLst>
                                      </p:cBhvr>
                                      <p:tavLst>
                                        <p:tav tm="0">
                                          <p:val>
                                            <p:strVal val="#ppt_x"/>
                                          </p:val>
                                        </p:tav>
                                        <p:tav tm="100000">
                                          <p:val>
                                            <p:strVal val="#ppt_x"/>
                                          </p:val>
                                        </p:tav>
                                      </p:tavLst>
                                    </p:anim>
                                    <p:anim calcmode="lin" valueType="num">
                                      <p:cBhvr additive="base">
                                        <p:cTn id="55" dur="250" fill="hold"/>
                                        <p:tgtEl>
                                          <p:spTgt spid="6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additive="base">
                                        <p:cTn id="59" dur="250" fill="hold"/>
                                        <p:tgtEl>
                                          <p:spTgt spid="22"/>
                                        </p:tgtEl>
                                        <p:attrNameLst>
                                          <p:attrName>ppt_x</p:attrName>
                                        </p:attrNameLst>
                                      </p:cBhvr>
                                      <p:tavLst>
                                        <p:tav tm="0">
                                          <p:val>
                                            <p:strVal val="#ppt_x"/>
                                          </p:val>
                                        </p:tav>
                                        <p:tav tm="100000">
                                          <p:val>
                                            <p:strVal val="#ppt_x"/>
                                          </p:val>
                                        </p:tav>
                                      </p:tavLst>
                                    </p:anim>
                                    <p:anim calcmode="lin" valueType="num">
                                      <p:cBhvr additive="base">
                                        <p:cTn id="60" dur="250" fill="hold"/>
                                        <p:tgtEl>
                                          <p:spTgt spid="2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additive="base">
                                        <p:cTn id="64" dur="250" fill="hold"/>
                                        <p:tgtEl>
                                          <p:spTgt spid="9"/>
                                        </p:tgtEl>
                                        <p:attrNameLst>
                                          <p:attrName>ppt_x</p:attrName>
                                        </p:attrNameLst>
                                      </p:cBhvr>
                                      <p:tavLst>
                                        <p:tav tm="0">
                                          <p:val>
                                            <p:strVal val="#ppt_x"/>
                                          </p:val>
                                        </p:tav>
                                        <p:tav tm="100000">
                                          <p:val>
                                            <p:strVal val="#ppt_x"/>
                                          </p:val>
                                        </p:tav>
                                      </p:tavLst>
                                    </p:anim>
                                    <p:anim calcmode="lin" valueType="num">
                                      <p:cBhvr additive="base">
                                        <p:cTn id="65" dur="250" fill="hold"/>
                                        <p:tgtEl>
                                          <p:spTgt spid="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53"/>
                                        </p:tgtEl>
                                        <p:attrNameLst>
                                          <p:attrName>style.visibility</p:attrName>
                                        </p:attrNameLst>
                                      </p:cBhvr>
                                      <p:to>
                                        <p:strVal val="visible"/>
                                      </p:to>
                                    </p:set>
                                    <p:anim calcmode="lin" valueType="num">
                                      <p:cBhvr additive="base">
                                        <p:cTn id="69" dur="250" fill="hold"/>
                                        <p:tgtEl>
                                          <p:spTgt spid="53"/>
                                        </p:tgtEl>
                                        <p:attrNameLst>
                                          <p:attrName>ppt_x</p:attrName>
                                        </p:attrNameLst>
                                      </p:cBhvr>
                                      <p:tavLst>
                                        <p:tav tm="0">
                                          <p:val>
                                            <p:strVal val="#ppt_x"/>
                                          </p:val>
                                        </p:tav>
                                        <p:tav tm="100000">
                                          <p:val>
                                            <p:strVal val="#ppt_x"/>
                                          </p:val>
                                        </p:tav>
                                      </p:tavLst>
                                    </p:anim>
                                    <p:anim calcmode="lin" valueType="num">
                                      <p:cBhvr additive="base">
                                        <p:cTn id="70" dur="250" fill="hold"/>
                                        <p:tgtEl>
                                          <p:spTgt spid="53"/>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additive="base">
                                        <p:cTn id="79" dur="250" fill="hold"/>
                                        <p:tgtEl>
                                          <p:spTgt spid="51"/>
                                        </p:tgtEl>
                                        <p:attrNameLst>
                                          <p:attrName>ppt_x</p:attrName>
                                        </p:attrNameLst>
                                      </p:cBhvr>
                                      <p:tavLst>
                                        <p:tav tm="0">
                                          <p:val>
                                            <p:strVal val="#ppt_x"/>
                                          </p:val>
                                        </p:tav>
                                        <p:tav tm="100000">
                                          <p:val>
                                            <p:strVal val="#ppt_x"/>
                                          </p:val>
                                        </p:tav>
                                      </p:tavLst>
                                    </p:anim>
                                    <p:anim calcmode="lin" valueType="num">
                                      <p:cBhvr additive="base">
                                        <p:cTn id="80" dur="250" fill="hold"/>
                                        <p:tgtEl>
                                          <p:spTgt spid="51"/>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additive="base">
                                        <p:cTn id="84" dur="250" fill="hold"/>
                                        <p:tgtEl>
                                          <p:spTgt spid="34"/>
                                        </p:tgtEl>
                                        <p:attrNameLst>
                                          <p:attrName>ppt_x</p:attrName>
                                        </p:attrNameLst>
                                      </p:cBhvr>
                                      <p:tavLst>
                                        <p:tav tm="0">
                                          <p:val>
                                            <p:strVal val="#ppt_x"/>
                                          </p:val>
                                        </p:tav>
                                        <p:tav tm="100000">
                                          <p:val>
                                            <p:strVal val="#ppt_x"/>
                                          </p:val>
                                        </p:tav>
                                      </p:tavLst>
                                    </p:anim>
                                    <p:anim calcmode="lin" valueType="num">
                                      <p:cBhvr additive="base">
                                        <p:cTn id="85" dur="250" fill="hold"/>
                                        <p:tgtEl>
                                          <p:spTgt spid="34"/>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additive="base">
                                        <p:cTn id="89" dur="250" fill="hold"/>
                                        <p:tgtEl>
                                          <p:spTgt spid="21"/>
                                        </p:tgtEl>
                                        <p:attrNameLst>
                                          <p:attrName>ppt_x</p:attrName>
                                        </p:attrNameLst>
                                      </p:cBhvr>
                                      <p:tavLst>
                                        <p:tav tm="0">
                                          <p:val>
                                            <p:strVal val="#ppt_x"/>
                                          </p:val>
                                        </p:tav>
                                        <p:tav tm="100000">
                                          <p:val>
                                            <p:strVal val="#ppt_x"/>
                                          </p:val>
                                        </p:tav>
                                      </p:tavLst>
                                    </p:anim>
                                    <p:anim calcmode="lin" valueType="num">
                                      <p:cBhvr additive="base">
                                        <p:cTn id="90" dur="250" fill="hold"/>
                                        <p:tgtEl>
                                          <p:spTgt spid="21"/>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57"/>
                                        </p:tgtEl>
                                        <p:attrNameLst>
                                          <p:attrName>style.visibility</p:attrName>
                                        </p:attrNameLst>
                                      </p:cBhvr>
                                      <p:to>
                                        <p:strVal val="visible"/>
                                      </p:to>
                                    </p:set>
                                    <p:anim calcmode="lin" valueType="num">
                                      <p:cBhvr additive="base">
                                        <p:cTn id="94" dur="250" fill="hold"/>
                                        <p:tgtEl>
                                          <p:spTgt spid="57"/>
                                        </p:tgtEl>
                                        <p:attrNameLst>
                                          <p:attrName>ppt_x</p:attrName>
                                        </p:attrNameLst>
                                      </p:cBhvr>
                                      <p:tavLst>
                                        <p:tav tm="0">
                                          <p:val>
                                            <p:strVal val="#ppt_x"/>
                                          </p:val>
                                        </p:tav>
                                        <p:tav tm="100000">
                                          <p:val>
                                            <p:strVal val="#ppt_x"/>
                                          </p:val>
                                        </p:tav>
                                      </p:tavLst>
                                    </p:anim>
                                    <p:anim calcmode="lin" valueType="num">
                                      <p:cBhvr additive="base">
                                        <p:cTn id="95" dur="250" fill="hold"/>
                                        <p:tgtEl>
                                          <p:spTgt spid="57"/>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20"/>
                                        </p:tgtEl>
                                        <p:attrNameLst>
                                          <p:attrName>style.visibility</p:attrName>
                                        </p:attrNameLst>
                                      </p:cBhvr>
                                      <p:to>
                                        <p:strVal val="visible"/>
                                      </p:to>
                                    </p:set>
                                    <p:anim calcmode="lin" valueType="num">
                                      <p:cBhvr additive="base">
                                        <p:cTn id="99" dur="250" fill="hold"/>
                                        <p:tgtEl>
                                          <p:spTgt spid="20"/>
                                        </p:tgtEl>
                                        <p:attrNameLst>
                                          <p:attrName>ppt_x</p:attrName>
                                        </p:attrNameLst>
                                      </p:cBhvr>
                                      <p:tavLst>
                                        <p:tav tm="0">
                                          <p:val>
                                            <p:strVal val="#ppt_x"/>
                                          </p:val>
                                        </p:tav>
                                        <p:tav tm="100000">
                                          <p:val>
                                            <p:strVal val="#ppt_x"/>
                                          </p:val>
                                        </p:tav>
                                      </p:tavLst>
                                    </p:anim>
                                    <p:anim calcmode="lin" valueType="num">
                                      <p:cBhvr additive="base">
                                        <p:cTn id="100" dur="250" fill="hold"/>
                                        <p:tgtEl>
                                          <p:spTgt spid="20"/>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additive="base">
                                        <p:cTn id="104" dur="250" fill="hold"/>
                                        <p:tgtEl>
                                          <p:spTgt spid="8"/>
                                        </p:tgtEl>
                                        <p:attrNameLst>
                                          <p:attrName>ppt_x</p:attrName>
                                        </p:attrNameLst>
                                      </p:cBhvr>
                                      <p:tavLst>
                                        <p:tav tm="0">
                                          <p:val>
                                            <p:strVal val="#ppt_x"/>
                                          </p:val>
                                        </p:tav>
                                        <p:tav tm="100000">
                                          <p:val>
                                            <p:strVal val="#ppt_x"/>
                                          </p:val>
                                        </p:tav>
                                      </p:tavLst>
                                    </p:anim>
                                    <p:anim calcmode="lin" valueType="num">
                                      <p:cBhvr additive="base">
                                        <p:cTn id="105" dur="250" fill="hold"/>
                                        <p:tgtEl>
                                          <p:spTgt spid="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250" fill="hold"/>
                                        <p:tgtEl>
                                          <p:spTgt spid="54"/>
                                        </p:tgtEl>
                                        <p:attrNameLst>
                                          <p:attrName>ppt_x</p:attrName>
                                        </p:attrNameLst>
                                      </p:cBhvr>
                                      <p:tavLst>
                                        <p:tav tm="0">
                                          <p:val>
                                            <p:strVal val="#ppt_x"/>
                                          </p:val>
                                        </p:tav>
                                        <p:tav tm="100000">
                                          <p:val>
                                            <p:strVal val="#ppt_x"/>
                                          </p:val>
                                        </p:tav>
                                      </p:tavLst>
                                    </p:anim>
                                    <p:anim calcmode="lin" valueType="num">
                                      <p:cBhvr additive="base">
                                        <p:cTn id="110" dur="250" fill="hold"/>
                                        <p:tgtEl>
                                          <p:spTgt spid="54"/>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3"/>
                                        </p:tgtEl>
                                        <p:attrNameLst>
                                          <p:attrName>style.visibility</p:attrName>
                                        </p:attrNameLst>
                                      </p:cBhvr>
                                      <p:to>
                                        <p:strVal val="visible"/>
                                      </p:to>
                                    </p:set>
                                    <p:anim calcmode="lin" valueType="num">
                                      <p:cBhvr additive="base">
                                        <p:cTn id="114" dur="250" fill="hold"/>
                                        <p:tgtEl>
                                          <p:spTgt spid="13"/>
                                        </p:tgtEl>
                                        <p:attrNameLst>
                                          <p:attrName>ppt_x</p:attrName>
                                        </p:attrNameLst>
                                      </p:cBhvr>
                                      <p:tavLst>
                                        <p:tav tm="0">
                                          <p:val>
                                            <p:strVal val="#ppt_x"/>
                                          </p:val>
                                        </p:tav>
                                        <p:tav tm="100000">
                                          <p:val>
                                            <p:strVal val="#ppt_x"/>
                                          </p:val>
                                        </p:tav>
                                      </p:tavLst>
                                    </p:anim>
                                    <p:anim calcmode="lin" valueType="num">
                                      <p:cBhvr additive="base">
                                        <p:cTn id="115" dur="250" fill="hold"/>
                                        <p:tgtEl>
                                          <p:spTgt spid="13"/>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additive="base">
                                        <p:cTn id="119" dur="250" fill="hold"/>
                                        <p:tgtEl>
                                          <p:spTgt spid="47"/>
                                        </p:tgtEl>
                                        <p:attrNameLst>
                                          <p:attrName>ppt_x</p:attrName>
                                        </p:attrNameLst>
                                      </p:cBhvr>
                                      <p:tavLst>
                                        <p:tav tm="0">
                                          <p:val>
                                            <p:strVal val="#ppt_x"/>
                                          </p:val>
                                        </p:tav>
                                        <p:tav tm="100000">
                                          <p:val>
                                            <p:strVal val="#ppt_x"/>
                                          </p:val>
                                        </p:tav>
                                      </p:tavLst>
                                    </p:anim>
                                    <p:anim calcmode="lin" valueType="num">
                                      <p:cBhvr additive="base">
                                        <p:cTn id="120" dur="250" fill="hold"/>
                                        <p:tgtEl>
                                          <p:spTgt spid="47"/>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nodeType="after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additive="base">
                                        <p:cTn id="124" dur="250" fill="hold"/>
                                        <p:tgtEl>
                                          <p:spTgt spid="33"/>
                                        </p:tgtEl>
                                        <p:attrNameLst>
                                          <p:attrName>ppt_x</p:attrName>
                                        </p:attrNameLst>
                                      </p:cBhvr>
                                      <p:tavLst>
                                        <p:tav tm="0">
                                          <p:val>
                                            <p:strVal val="#ppt_x"/>
                                          </p:val>
                                        </p:tav>
                                        <p:tav tm="100000">
                                          <p:val>
                                            <p:strVal val="#ppt_x"/>
                                          </p:val>
                                        </p:tav>
                                      </p:tavLst>
                                    </p:anim>
                                    <p:anim calcmode="lin" valueType="num">
                                      <p:cBhvr additive="base">
                                        <p:cTn id="125" dur="250" fill="hold"/>
                                        <p:tgtEl>
                                          <p:spTgt spid="33"/>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19"/>
                                        </p:tgtEl>
                                        <p:attrNameLst>
                                          <p:attrName>style.visibility</p:attrName>
                                        </p:attrNameLst>
                                      </p:cBhvr>
                                      <p:to>
                                        <p:strVal val="visible"/>
                                      </p:to>
                                    </p:set>
                                    <p:anim calcmode="lin" valueType="num">
                                      <p:cBhvr additive="base">
                                        <p:cTn id="129" dur="250" fill="hold"/>
                                        <p:tgtEl>
                                          <p:spTgt spid="19"/>
                                        </p:tgtEl>
                                        <p:attrNameLst>
                                          <p:attrName>ppt_x</p:attrName>
                                        </p:attrNameLst>
                                      </p:cBhvr>
                                      <p:tavLst>
                                        <p:tav tm="0">
                                          <p:val>
                                            <p:strVal val="#ppt_x"/>
                                          </p:val>
                                        </p:tav>
                                        <p:tav tm="100000">
                                          <p:val>
                                            <p:strVal val="#ppt_x"/>
                                          </p:val>
                                        </p:tav>
                                      </p:tavLst>
                                    </p:anim>
                                    <p:anim calcmode="lin" valueType="num">
                                      <p:cBhvr additive="base">
                                        <p:cTn id="130" dur="250" fill="hold"/>
                                        <p:tgtEl>
                                          <p:spTgt spid="19"/>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nodeType="afterEffect">
                                  <p:stCondLst>
                                    <p:cond delay="0"/>
                                  </p:stCondLst>
                                  <p:childTnLst>
                                    <p:set>
                                      <p:cBhvr>
                                        <p:cTn id="133" dur="1" fill="hold">
                                          <p:stCondLst>
                                            <p:cond delay="0"/>
                                          </p:stCondLst>
                                        </p:cTn>
                                        <p:tgtEl>
                                          <p:spTgt spid="60"/>
                                        </p:tgtEl>
                                        <p:attrNameLst>
                                          <p:attrName>style.visibility</p:attrName>
                                        </p:attrNameLst>
                                      </p:cBhvr>
                                      <p:to>
                                        <p:strVal val="visible"/>
                                      </p:to>
                                    </p:set>
                                    <p:anim calcmode="lin" valueType="num">
                                      <p:cBhvr additive="base">
                                        <p:cTn id="134" dur="250" fill="hold"/>
                                        <p:tgtEl>
                                          <p:spTgt spid="60"/>
                                        </p:tgtEl>
                                        <p:attrNameLst>
                                          <p:attrName>ppt_x</p:attrName>
                                        </p:attrNameLst>
                                      </p:cBhvr>
                                      <p:tavLst>
                                        <p:tav tm="0">
                                          <p:val>
                                            <p:strVal val="#ppt_x"/>
                                          </p:val>
                                        </p:tav>
                                        <p:tav tm="100000">
                                          <p:val>
                                            <p:strVal val="#ppt_x"/>
                                          </p:val>
                                        </p:tav>
                                      </p:tavLst>
                                    </p:anim>
                                    <p:anim calcmode="lin" valueType="num">
                                      <p:cBhvr additive="base">
                                        <p:cTn id="135" dur="250" fill="hold"/>
                                        <p:tgtEl>
                                          <p:spTgt spid="60"/>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18"/>
                                        </p:tgtEl>
                                        <p:attrNameLst>
                                          <p:attrName>style.visibility</p:attrName>
                                        </p:attrNameLst>
                                      </p:cBhvr>
                                      <p:to>
                                        <p:strVal val="visible"/>
                                      </p:to>
                                    </p:set>
                                    <p:anim calcmode="lin" valueType="num">
                                      <p:cBhvr additive="base">
                                        <p:cTn id="139" dur="250" fill="hold"/>
                                        <p:tgtEl>
                                          <p:spTgt spid="18"/>
                                        </p:tgtEl>
                                        <p:attrNameLst>
                                          <p:attrName>ppt_x</p:attrName>
                                        </p:attrNameLst>
                                      </p:cBhvr>
                                      <p:tavLst>
                                        <p:tav tm="0">
                                          <p:val>
                                            <p:strVal val="#ppt_x"/>
                                          </p:val>
                                        </p:tav>
                                        <p:tav tm="100000">
                                          <p:val>
                                            <p:strVal val="#ppt_x"/>
                                          </p:val>
                                        </p:tav>
                                      </p:tavLst>
                                    </p:anim>
                                    <p:anim calcmode="lin" valueType="num">
                                      <p:cBhvr additive="base">
                                        <p:cTn id="140" dur="250" fill="hold"/>
                                        <p:tgtEl>
                                          <p:spTgt spid="18"/>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7"/>
                                        </p:tgtEl>
                                        <p:attrNameLst>
                                          <p:attrName>style.visibility</p:attrName>
                                        </p:attrNameLst>
                                      </p:cBhvr>
                                      <p:to>
                                        <p:strVal val="visible"/>
                                      </p:to>
                                    </p:set>
                                    <p:anim calcmode="lin" valueType="num">
                                      <p:cBhvr additive="base">
                                        <p:cTn id="144" dur="250" fill="hold"/>
                                        <p:tgtEl>
                                          <p:spTgt spid="7"/>
                                        </p:tgtEl>
                                        <p:attrNameLst>
                                          <p:attrName>ppt_x</p:attrName>
                                        </p:attrNameLst>
                                      </p:cBhvr>
                                      <p:tavLst>
                                        <p:tav tm="0">
                                          <p:val>
                                            <p:strVal val="#ppt_x"/>
                                          </p:val>
                                        </p:tav>
                                        <p:tav tm="100000">
                                          <p:val>
                                            <p:strVal val="#ppt_x"/>
                                          </p:val>
                                        </p:tav>
                                      </p:tavLst>
                                    </p:anim>
                                    <p:anim calcmode="lin" valueType="num">
                                      <p:cBhvr additive="base">
                                        <p:cTn id="145" dur="250" fill="hold"/>
                                        <p:tgtEl>
                                          <p:spTgt spid="7"/>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250" fill="hold"/>
                                        <p:tgtEl>
                                          <p:spTgt spid="55"/>
                                        </p:tgtEl>
                                        <p:attrNameLst>
                                          <p:attrName>ppt_x</p:attrName>
                                        </p:attrNameLst>
                                      </p:cBhvr>
                                      <p:tavLst>
                                        <p:tav tm="0">
                                          <p:val>
                                            <p:strVal val="#ppt_x"/>
                                          </p:val>
                                        </p:tav>
                                        <p:tav tm="100000">
                                          <p:val>
                                            <p:strVal val="#ppt_x"/>
                                          </p:val>
                                        </p:tav>
                                      </p:tavLst>
                                    </p:anim>
                                    <p:anim calcmode="lin" valueType="num">
                                      <p:cBhvr additive="base">
                                        <p:cTn id="150" dur="250" fill="hold"/>
                                        <p:tgtEl>
                                          <p:spTgt spid="55"/>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12"/>
                                        </p:tgtEl>
                                        <p:attrNameLst>
                                          <p:attrName>style.visibility</p:attrName>
                                        </p:attrNameLst>
                                      </p:cBhvr>
                                      <p:to>
                                        <p:strVal val="visible"/>
                                      </p:to>
                                    </p:set>
                                    <p:anim calcmode="lin" valueType="num">
                                      <p:cBhvr additive="base">
                                        <p:cTn id="154" dur="250" fill="hold"/>
                                        <p:tgtEl>
                                          <p:spTgt spid="12"/>
                                        </p:tgtEl>
                                        <p:attrNameLst>
                                          <p:attrName>ppt_x</p:attrName>
                                        </p:attrNameLst>
                                      </p:cBhvr>
                                      <p:tavLst>
                                        <p:tav tm="0">
                                          <p:val>
                                            <p:strVal val="#ppt_x"/>
                                          </p:val>
                                        </p:tav>
                                        <p:tav tm="100000">
                                          <p:val>
                                            <p:strVal val="#ppt_x"/>
                                          </p:val>
                                        </p:tav>
                                      </p:tavLst>
                                    </p:anim>
                                    <p:anim calcmode="lin" valueType="num">
                                      <p:cBhvr additive="base">
                                        <p:cTn id="155" dur="250" fill="hold"/>
                                        <p:tgtEl>
                                          <p:spTgt spid="12"/>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45"/>
                                        </p:tgtEl>
                                        <p:attrNameLst>
                                          <p:attrName>style.visibility</p:attrName>
                                        </p:attrNameLst>
                                      </p:cBhvr>
                                      <p:to>
                                        <p:strVal val="visible"/>
                                      </p:to>
                                    </p:set>
                                    <p:anim calcmode="lin" valueType="num">
                                      <p:cBhvr additive="base">
                                        <p:cTn id="159" dur="250" fill="hold"/>
                                        <p:tgtEl>
                                          <p:spTgt spid="45"/>
                                        </p:tgtEl>
                                        <p:attrNameLst>
                                          <p:attrName>ppt_x</p:attrName>
                                        </p:attrNameLst>
                                      </p:cBhvr>
                                      <p:tavLst>
                                        <p:tav tm="0">
                                          <p:val>
                                            <p:strVal val="#ppt_x"/>
                                          </p:val>
                                        </p:tav>
                                        <p:tav tm="100000">
                                          <p:val>
                                            <p:strVal val="#ppt_x"/>
                                          </p:val>
                                        </p:tav>
                                      </p:tavLst>
                                    </p:anim>
                                    <p:anim calcmode="lin" valueType="num">
                                      <p:cBhvr additive="base">
                                        <p:cTn id="160" dur="250" fill="hold"/>
                                        <p:tgtEl>
                                          <p:spTgt spid="45"/>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31"/>
                                        </p:tgtEl>
                                        <p:attrNameLst>
                                          <p:attrName>style.visibility</p:attrName>
                                        </p:attrNameLst>
                                      </p:cBhvr>
                                      <p:to>
                                        <p:strVal val="visible"/>
                                      </p:to>
                                    </p:set>
                                    <p:anim calcmode="lin" valueType="num">
                                      <p:cBhvr additive="base">
                                        <p:cTn id="164" dur="250" fill="hold"/>
                                        <p:tgtEl>
                                          <p:spTgt spid="31"/>
                                        </p:tgtEl>
                                        <p:attrNameLst>
                                          <p:attrName>ppt_x</p:attrName>
                                        </p:attrNameLst>
                                      </p:cBhvr>
                                      <p:tavLst>
                                        <p:tav tm="0">
                                          <p:val>
                                            <p:strVal val="#ppt_x"/>
                                          </p:val>
                                        </p:tav>
                                        <p:tav tm="100000">
                                          <p:val>
                                            <p:strVal val="#ppt_x"/>
                                          </p:val>
                                        </p:tav>
                                      </p:tavLst>
                                    </p:anim>
                                    <p:anim calcmode="lin" valueType="num">
                                      <p:cBhvr additive="base">
                                        <p:cTn id="165" dur="250" fill="hold"/>
                                        <p:tgtEl>
                                          <p:spTgt spid="31"/>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17"/>
                                        </p:tgtEl>
                                        <p:attrNameLst>
                                          <p:attrName>style.visibility</p:attrName>
                                        </p:attrNameLst>
                                      </p:cBhvr>
                                      <p:to>
                                        <p:strVal val="visible"/>
                                      </p:to>
                                    </p:set>
                                    <p:anim calcmode="lin" valueType="num">
                                      <p:cBhvr additive="base">
                                        <p:cTn id="169" dur="250" fill="hold"/>
                                        <p:tgtEl>
                                          <p:spTgt spid="17"/>
                                        </p:tgtEl>
                                        <p:attrNameLst>
                                          <p:attrName>ppt_x</p:attrName>
                                        </p:attrNameLst>
                                      </p:cBhvr>
                                      <p:tavLst>
                                        <p:tav tm="0">
                                          <p:val>
                                            <p:strVal val="#ppt_x"/>
                                          </p:val>
                                        </p:tav>
                                        <p:tav tm="100000">
                                          <p:val>
                                            <p:strVal val="#ppt_x"/>
                                          </p:val>
                                        </p:tav>
                                      </p:tavLst>
                                    </p:anim>
                                    <p:anim calcmode="lin" valueType="num">
                                      <p:cBhvr additive="base">
                                        <p:cTn id="170" dur="250" fill="hold"/>
                                        <p:tgtEl>
                                          <p:spTgt spid="17"/>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56"/>
                                        </p:tgtEl>
                                        <p:attrNameLst>
                                          <p:attrName>style.visibility</p:attrName>
                                        </p:attrNameLst>
                                      </p:cBhvr>
                                      <p:to>
                                        <p:strVal val="visible"/>
                                      </p:to>
                                    </p:set>
                                    <p:anim calcmode="lin" valueType="num">
                                      <p:cBhvr additive="base">
                                        <p:cTn id="174" dur="250" fill="hold"/>
                                        <p:tgtEl>
                                          <p:spTgt spid="56"/>
                                        </p:tgtEl>
                                        <p:attrNameLst>
                                          <p:attrName>ppt_x</p:attrName>
                                        </p:attrNameLst>
                                      </p:cBhvr>
                                      <p:tavLst>
                                        <p:tav tm="0">
                                          <p:val>
                                            <p:strVal val="#ppt_x"/>
                                          </p:val>
                                        </p:tav>
                                        <p:tav tm="100000">
                                          <p:val>
                                            <p:strVal val="#ppt_x"/>
                                          </p:val>
                                        </p:tav>
                                      </p:tavLst>
                                    </p:anim>
                                    <p:anim calcmode="lin" valueType="num">
                                      <p:cBhvr additive="base">
                                        <p:cTn id="175" dur="250" fill="hold"/>
                                        <p:tgtEl>
                                          <p:spTgt spid="5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16"/>
                                        </p:tgtEl>
                                        <p:attrNameLst>
                                          <p:attrName>style.visibility</p:attrName>
                                        </p:attrNameLst>
                                      </p:cBhvr>
                                      <p:to>
                                        <p:strVal val="visible"/>
                                      </p:to>
                                    </p:set>
                                    <p:anim calcmode="lin" valueType="num">
                                      <p:cBhvr additive="base">
                                        <p:cTn id="179" dur="250" fill="hold"/>
                                        <p:tgtEl>
                                          <p:spTgt spid="16"/>
                                        </p:tgtEl>
                                        <p:attrNameLst>
                                          <p:attrName>ppt_x</p:attrName>
                                        </p:attrNameLst>
                                      </p:cBhvr>
                                      <p:tavLst>
                                        <p:tav tm="0">
                                          <p:val>
                                            <p:strVal val="#ppt_x"/>
                                          </p:val>
                                        </p:tav>
                                        <p:tav tm="100000">
                                          <p:val>
                                            <p:strVal val="#ppt_x"/>
                                          </p:val>
                                        </p:tav>
                                      </p:tavLst>
                                    </p:anim>
                                    <p:anim calcmode="lin" valueType="num">
                                      <p:cBhvr additive="base">
                                        <p:cTn id="180" dur="250" fill="hold"/>
                                        <p:tgtEl>
                                          <p:spTgt spid="16"/>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nodeType="afterEffect">
                                  <p:stCondLst>
                                    <p:cond delay="0"/>
                                  </p:stCondLst>
                                  <p:childTnLst>
                                    <p:set>
                                      <p:cBhvr>
                                        <p:cTn id="183" dur="1" fill="hold">
                                          <p:stCondLst>
                                            <p:cond delay="0"/>
                                          </p:stCondLst>
                                        </p:cTn>
                                        <p:tgtEl>
                                          <p:spTgt spid="27"/>
                                        </p:tgtEl>
                                        <p:attrNameLst>
                                          <p:attrName>style.visibility</p:attrName>
                                        </p:attrNameLst>
                                      </p:cBhvr>
                                      <p:to>
                                        <p:strVal val="visible"/>
                                      </p:to>
                                    </p:set>
                                    <p:anim calcmode="lin" valueType="num">
                                      <p:cBhvr additive="base">
                                        <p:cTn id="184" dur="250" fill="hold"/>
                                        <p:tgtEl>
                                          <p:spTgt spid="27"/>
                                        </p:tgtEl>
                                        <p:attrNameLst>
                                          <p:attrName>ppt_x</p:attrName>
                                        </p:attrNameLst>
                                      </p:cBhvr>
                                      <p:tavLst>
                                        <p:tav tm="0">
                                          <p:val>
                                            <p:strVal val="#ppt_x"/>
                                          </p:val>
                                        </p:tav>
                                        <p:tav tm="100000">
                                          <p:val>
                                            <p:strVal val="#ppt_x"/>
                                          </p:val>
                                        </p:tav>
                                      </p:tavLst>
                                    </p:anim>
                                    <p:anim calcmode="lin" valueType="num">
                                      <p:cBhvr additive="base">
                                        <p:cTn id="185"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2" grpId="0" animBg="1"/>
      <p:bldP spid="13" grpId="0" animBg="1"/>
      <p:bldP spid="14" grpId="0" animBg="1"/>
      <p:bldP spid="15" grpId="0" animBg="1"/>
      <p:bldP spid="16" grpId="0"/>
      <p:bldP spid="17" grpId="0" animBg="1"/>
      <p:bldP spid="18" grpId="0"/>
      <p:bldP spid="19" grpId="0" animBg="1"/>
      <p:bldP spid="20" grpId="0"/>
      <p:bldP spid="21" grpId="0" animBg="1"/>
      <p:bldP spid="22" grpId="0"/>
      <p:bldP spid="23" grpId="0" animBg="1"/>
      <p:bldP spid="52" grpId="0"/>
      <p:bldP spid="53" grpId="0"/>
      <p:bldP spid="54" grpId="0"/>
      <p:bldP spid="55" grpId="0"/>
      <p:bldP spid="56"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10"/>
          <p:cNvSpPr txBox="1">
            <a:spLocks noChangeArrowheads="1"/>
          </p:cNvSpPr>
          <p:nvPr/>
        </p:nvSpPr>
        <p:spPr bwMode="auto">
          <a:xfrm>
            <a:off x="1828800" y="514350"/>
            <a:ext cx="5253372" cy="1061829"/>
          </a:xfrm>
          <a:prstGeom prst="rect">
            <a:avLst/>
          </a:prstGeom>
          <a:noFill/>
          <a:ln w="9525">
            <a:noFill/>
            <a:miter lim="800000"/>
          </a:ln>
        </p:spPr>
        <p:txBody>
          <a:bodyPr wrap="square" lIns="45720" tIns="22860" rIns="45720" bIns="22860">
            <a:spAutoFit/>
          </a:bodyPr>
          <a:lstStyle/>
          <a:p>
            <a:pPr algn="ctr" defTabSz="1087755"/>
            <a:r>
              <a:rPr lang="en-US" sz="6600" smtClean="0">
                <a:solidFill>
                  <a:schemeClr val="bg1"/>
                </a:solidFill>
                <a:latin typeface="Open Sans Light" pitchFamily="34" charset="0"/>
                <a:ea typeface="Open Sans Light" pitchFamily="34" charset="0"/>
                <a:cs typeface="Open Sans Light" pitchFamily="34" charset="0"/>
              </a:rPr>
              <a:t>Performance</a:t>
            </a:r>
            <a:endParaRPr lang="en-US" sz="6600" i="1">
              <a:solidFill>
                <a:schemeClr val="bg1"/>
              </a:solidFill>
              <a:latin typeface="Open Sans Light" pitchFamily="34" charset="0"/>
              <a:ea typeface="Open Sans Light" pitchFamily="34" charset="0"/>
              <a:cs typeface="Open Sans Light" pitchFamily="34" charset="0"/>
            </a:endParaRPr>
          </a:p>
        </p:txBody>
      </p:sp>
      <p:cxnSp>
        <p:nvCxnSpPr>
          <p:cNvPr id="4" name="Straight Connector 3"/>
          <p:cNvCxnSpPr/>
          <p:nvPr/>
        </p:nvCxnSpPr>
        <p:spPr>
          <a:xfrm>
            <a:off x="1981200" y="1576179"/>
            <a:ext cx="4953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Box 10"/>
          <p:cNvSpPr txBox="1">
            <a:spLocks noChangeArrowheads="1"/>
          </p:cNvSpPr>
          <p:nvPr/>
        </p:nvSpPr>
        <p:spPr bwMode="auto">
          <a:xfrm>
            <a:off x="1981200" y="1728579"/>
            <a:ext cx="4953000" cy="415498"/>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Nullam </a:t>
            </a:r>
            <a:r>
              <a:rPr lang="en-US" sz="1200">
                <a:solidFill>
                  <a:schemeClr val="bg1"/>
                </a:solidFill>
                <a:latin typeface="Open Sans" pitchFamily="34" charset="0"/>
                <a:ea typeface="Open Sans" pitchFamily="34" charset="0"/>
                <a:cs typeface="Open Sans" pitchFamily="34" charset="0"/>
              </a:rPr>
              <a:t>eu tempor purus. Nunc a leo magna, sit amet consequat risus. Nullam eu tempor purus. </a:t>
            </a:r>
            <a:r>
              <a:rPr lang="en-US" sz="1200" smtClean="0">
                <a:solidFill>
                  <a:schemeClr val="bg1"/>
                </a:solidFill>
                <a:latin typeface="Open Sans" pitchFamily="34" charset="0"/>
                <a:ea typeface="Open Sans" pitchFamily="34" charset="0"/>
                <a:cs typeface="Open Sans" pitchFamily="34" charset="0"/>
              </a:rPr>
              <a:t>Nullam eu tempor purus. </a:t>
            </a:r>
            <a:endParaRPr lang="en-US" sz="12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217">
                                          <p:stCondLst>
                                            <p:cond delay="0"/>
                                          </p:stCondLst>
                                        </p:cTn>
                                        <p:tgtEl>
                                          <p:spTgt spid="4"/>
                                        </p:tgtEl>
                                      </p:cBhvr>
                                    </p:animEffect>
                                    <p:anim calcmode="lin" valueType="num">
                                      <p:cBhvr>
                                        <p:cTn id="25"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30" dur="10">
                                          <p:stCondLst>
                                            <p:cond delay="244"/>
                                          </p:stCondLst>
                                        </p:cTn>
                                        <p:tgtEl>
                                          <p:spTgt spid="4"/>
                                        </p:tgtEl>
                                      </p:cBhvr>
                                      <p:to x="100000" y="60000"/>
                                    </p:animScale>
                                    <p:animScale>
                                      <p:cBhvr>
                                        <p:cTn id="31" dur="62" decel="50000">
                                          <p:stCondLst>
                                            <p:cond delay="254"/>
                                          </p:stCondLst>
                                        </p:cTn>
                                        <p:tgtEl>
                                          <p:spTgt spid="4"/>
                                        </p:tgtEl>
                                      </p:cBhvr>
                                      <p:to x="100000" y="100000"/>
                                    </p:animScale>
                                    <p:animScale>
                                      <p:cBhvr>
                                        <p:cTn id="32" dur="10">
                                          <p:stCondLst>
                                            <p:cond delay="492"/>
                                          </p:stCondLst>
                                        </p:cTn>
                                        <p:tgtEl>
                                          <p:spTgt spid="4"/>
                                        </p:tgtEl>
                                      </p:cBhvr>
                                      <p:to x="100000" y="80000"/>
                                    </p:animScale>
                                    <p:animScale>
                                      <p:cBhvr>
                                        <p:cTn id="33" dur="62" decel="50000">
                                          <p:stCondLst>
                                            <p:cond delay="502"/>
                                          </p:stCondLst>
                                        </p:cTn>
                                        <p:tgtEl>
                                          <p:spTgt spid="4"/>
                                        </p:tgtEl>
                                      </p:cBhvr>
                                      <p:to x="100000" y="100000"/>
                                    </p:animScale>
                                    <p:animScale>
                                      <p:cBhvr>
                                        <p:cTn id="34" dur="10">
                                          <p:stCondLst>
                                            <p:cond delay="616"/>
                                          </p:stCondLst>
                                        </p:cTn>
                                        <p:tgtEl>
                                          <p:spTgt spid="4"/>
                                        </p:tgtEl>
                                      </p:cBhvr>
                                      <p:to x="100000" y="90000"/>
                                    </p:animScale>
                                    <p:animScale>
                                      <p:cBhvr>
                                        <p:cTn id="35" dur="62" decel="50000">
                                          <p:stCondLst>
                                            <p:cond delay="625"/>
                                          </p:stCondLst>
                                        </p:cTn>
                                        <p:tgtEl>
                                          <p:spTgt spid="4"/>
                                        </p:tgtEl>
                                      </p:cBhvr>
                                      <p:to x="100000" y="100000"/>
                                    </p:animScale>
                                    <p:animScale>
                                      <p:cBhvr>
                                        <p:cTn id="36" dur="10">
                                          <p:stCondLst>
                                            <p:cond delay="678"/>
                                          </p:stCondLst>
                                        </p:cTn>
                                        <p:tgtEl>
                                          <p:spTgt spid="4"/>
                                        </p:tgtEl>
                                      </p:cBhvr>
                                      <p:to x="100000" y="95000"/>
                                    </p:animScale>
                                    <p:animScale>
                                      <p:cBhvr>
                                        <p:cTn id="37" dur="62" decel="50000">
                                          <p:stCondLst>
                                            <p:cond delay="688"/>
                                          </p:stCondLst>
                                        </p:cTn>
                                        <p:tgtEl>
                                          <p:spTgt spid="4"/>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ipe(down)">
                                      <p:cBhvr>
                                        <p:cTn id="41" dur="217">
                                          <p:stCondLst>
                                            <p:cond delay="0"/>
                                          </p:stCondLst>
                                        </p:cTn>
                                        <p:tgtEl>
                                          <p:spTgt spid="5"/>
                                        </p:tgtEl>
                                      </p:cBhvr>
                                    </p:animEffect>
                                    <p:anim calcmode="lin" valueType="num">
                                      <p:cBhvr>
                                        <p:cTn id="42" dur="683"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5"/>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5"/>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5"/>
                                        </p:tgtEl>
                                        <p:attrNameLst>
                                          <p:attrName>ppt_y</p:attrName>
                                        </p:attrNameLst>
                                      </p:cBhvr>
                                      <p:tavLst>
                                        <p:tav tm="0" fmla="#ppt_y-sin(pi*$)/81">
                                          <p:val>
                                            <p:fltVal val="0"/>
                                          </p:val>
                                        </p:tav>
                                        <p:tav tm="100000">
                                          <p:val>
                                            <p:fltVal val="1"/>
                                          </p:val>
                                        </p:tav>
                                      </p:tavLst>
                                    </p:anim>
                                    <p:animScale>
                                      <p:cBhvr>
                                        <p:cTn id="47" dur="10">
                                          <p:stCondLst>
                                            <p:cond delay="244"/>
                                          </p:stCondLst>
                                        </p:cTn>
                                        <p:tgtEl>
                                          <p:spTgt spid="5"/>
                                        </p:tgtEl>
                                      </p:cBhvr>
                                      <p:to x="100000" y="60000"/>
                                    </p:animScale>
                                    <p:animScale>
                                      <p:cBhvr>
                                        <p:cTn id="48" dur="62" decel="50000">
                                          <p:stCondLst>
                                            <p:cond delay="254"/>
                                          </p:stCondLst>
                                        </p:cTn>
                                        <p:tgtEl>
                                          <p:spTgt spid="5"/>
                                        </p:tgtEl>
                                      </p:cBhvr>
                                      <p:to x="100000" y="100000"/>
                                    </p:animScale>
                                    <p:animScale>
                                      <p:cBhvr>
                                        <p:cTn id="49" dur="10">
                                          <p:stCondLst>
                                            <p:cond delay="492"/>
                                          </p:stCondLst>
                                        </p:cTn>
                                        <p:tgtEl>
                                          <p:spTgt spid="5"/>
                                        </p:tgtEl>
                                      </p:cBhvr>
                                      <p:to x="100000" y="80000"/>
                                    </p:animScale>
                                    <p:animScale>
                                      <p:cBhvr>
                                        <p:cTn id="50" dur="62" decel="50000">
                                          <p:stCondLst>
                                            <p:cond delay="502"/>
                                          </p:stCondLst>
                                        </p:cTn>
                                        <p:tgtEl>
                                          <p:spTgt spid="5"/>
                                        </p:tgtEl>
                                      </p:cBhvr>
                                      <p:to x="100000" y="100000"/>
                                    </p:animScale>
                                    <p:animScale>
                                      <p:cBhvr>
                                        <p:cTn id="51" dur="10">
                                          <p:stCondLst>
                                            <p:cond delay="616"/>
                                          </p:stCondLst>
                                        </p:cTn>
                                        <p:tgtEl>
                                          <p:spTgt spid="5"/>
                                        </p:tgtEl>
                                      </p:cBhvr>
                                      <p:to x="100000" y="90000"/>
                                    </p:animScale>
                                    <p:animScale>
                                      <p:cBhvr>
                                        <p:cTn id="52" dur="62" decel="50000">
                                          <p:stCondLst>
                                            <p:cond delay="625"/>
                                          </p:stCondLst>
                                        </p:cTn>
                                        <p:tgtEl>
                                          <p:spTgt spid="5"/>
                                        </p:tgtEl>
                                      </p:cBhvr>
                                      <p:to x="100000" y="100000"/>
                                    </p:animScale>
                                    <p:animScale>
                                      <p:cBhvr>
                                        <p:cTn id="53" dur="10">
                                          <p:stCondLst>
                                            <p:cond delay="678"/>
                                          </p:stCondLst>
                                        </p:cTn>
                                        <p:tgtEl>
                                          <p:spTgt spid="5"/>
                                        </p:tgtEl>
                                      </p:cBhvr>
                                      <p:to x="100000" y="95000"/>
                                    </p:animScale>
                                    <p:animScale>
                                      <p:cBhvr>
                                        <p:cTn id="54" dur="62" decel="50000">
                                          <p:stCondLst>
                                            <p:cond delay="688"/>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533400" y="291148"/>
            <a:ext cx="1762098" cy="538609"/>
          </a:xfrm>
          <a:prstGeom prst="rect">
            <a:avLst/>
          </a:prstGeom>
          <a:noFill/>
          <a:ln w="9525">
            <a:noFill/>
            <a:miter lim="800000"/>
          </a:ln>
        </p:spPr>
        <p:txBody>
          <a:bodyPr wrap="square" lIns="45720" tIns="22860" rIns="45720" bIns="22860">
            <a:spAutoFit/>
          </a:bodyPr>
          <a:lstStyle/>
          <a:p>
            <a:pPr defTabSz="1087755"/>
            <a:r>
              <a:rPr lang="en-CA" sz="3200" b="1" spc="-150" smtClean="0">
                <a:solidFill>
                  <a:schemeClr val="bg1"/>
                </a:solidFill>
                <a:latin typeface="Open Sans" pitchFamily="34" charset="0"/>
                <a:ea typeface="Open Sans" pitchFamily="34" charset="0"/>
                <a:cs typeface="Open Sans" pitchFamily="34" charset="0"/>
              </a:rPr>
              <a:t>Contact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2971799" y="0"/>
            <a:ext cx="6172201" cy="51435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533400" y="1047750"/>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Headquarter</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Bakrie Lumpur Tower 3</a:t>
            </a:r>
            <a:r>
              <a:rPr lang="en-US" sz="1050" baseline="30000" smtClean="0">
                <a:solidFill>
                  <a:schemeClr val="bg1"/>
                </a:solidFill>
                <a:latin typeface="Open Sans" pitchFamily="34" charset="0"/>
                <a:ea typeface="Open Sans" pitchFamily="34" charset="0"/>
                <a:cs typeface="Open Sans" pitchFamily="34" charset="0"/>
              </a:rPr>
              <a:t>rd</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DN Aidit Road 34A</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Sleman, Yogyakarta 55989</a:t>
            </a:r>
            <a:endParaRPr lang="en-US" sz="1050" smtClean="0">
              <a:solidFill>
                <a:schemeClr val="bg1"/>
              </a:solidFill>
              <a:latin typeface="Open Sans" pitchFamily="34" charset="0"/>
              <a:ea typeface="Open Sans" pitchFamily="34" charset="0"/>
              <a:cs typeface="Open Sans" pitchFamily="34" charset="0"/>
            </a:endParaRPr>
          </a:p>
        </p:txBody>
      </p:sp>
      <p:sp>
        <p:nvSpPr>
          <p:cNvPr id="5" name="Oval 4"/>
          <p:cNvSpPr/>
          <p:nvPr/>
        </p:nvSpPr>
        <p:spPr>
          <a:xfrm>
            <a:off x="593219" y="22465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93219" y="29323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93219" y="36181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93219" y="4288279"/>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0" name="Group 9"/>
          <p:cNvGrpSpPr/>
          <p:nvPr/>
        </p:nvGrpSpPr>
        <p:grpSpPr>
          <a:xfrm>
            <a:off x="4191000" y="1908913"/>
            <a:ext cx="364050" cy="680614"/>
            <a:chOff x="4083356" y="4828526"/>
            <a:chExt cx="229612" cy="429274"/>
          </a:xfrm>
        </p:grpSpPr>
        <p:sp>
          <p:nvSpPr>
            <p:cNvPr id="11" name="Freeform 168"/>
            <p:cNvSpPr>
              <a:spLocks noEditPoints="1"/>
            </p:cNvSpPr>
            <p:nvPr/>
          </p:nvSpPr>
          <p:spPr bwMode="auto">
            <a:xfrm>
              <a:off x="4083356" y="4828526"/>
              <a:ext cx="229612" cy="429274"/>
            </a:xfrm>
            <a:custGeom>
              <a:avLst/>
              <a:gdLst>
                <a:gd name="T0" fmla="*/ 35 w 69"/>
                <a:gd name="T1" fmla="*/ 0 h 129"/>
                <a:gd name="T2" fmla="*/ 0 w 69"/>
                <a:gd name="T3" fmla="*/ 35 h 129"/>
                <a:gd name="T4" fmla="*/ 2 w 69"/>
                <a:gd name="T5" fmla="*/ 45 h 129"/>
                <a:gd name="T6" fmla="*/ 32 w 69"/>
                <a:gd name="T7" fmla="*/ 129 h 129"/>
                <a:gd name="T8" fmla="*/ 67 w 69"/>
                <a:gd name="T9" fmla="*/ 47 h 129"/>
                <a:gd name="T10" fmla="*/ 69 w 69"/>
                <a:gd name="T11" fmla="*/ 35 h 129"/>
                <a:gd name="T12" fmla="*/ 35 w 69"/>
                <a:gd name="T13" fmla="*/ 0 h 129"/>
                <a:gd name="T14" fmla="*/ 35 w 69"/>
                <a:gd name="T15" fmla="*/ 57 h 129"/>
                <a:gd name="T16" fmla="*/ 12 w 69"/>
                <a:gd name="T17" fmla="*/ 35 h 129"/>
                <a:gd name="T18" fmla="*/ 35 w 69"/>
                <a:gd name="T19" fmla="*/ 13 h 129"/>
                <a:gd name="T20" fmla="*/ 57 w 69"/>
                <a:gd name="T21" fmla="*/ 35 h 129"/>
                <a:gd name="T22" fmla="*/ 35 w 69"/>
                <a:gd name="T23" fmla="*/ 5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29">
                  <a:moveTo>
                    <a:pt x="35" y="0"/>
                  </a:moveTo>
                  <a:cubicBezTo>
                    <a:pt x="15" y="0"/>
                    <a:pt x="0" y="16"/>
                    <a:pt x="0" y="35"/>
                  </a:cubicBezTo>
                  <a:cubicBezTo>
                    <a:pt x="0" y="38"/>
                    <a:pt x="1" y="42"/>
                    <a:pt x="2" y="45"/>
                  </a:cubicBezTo>
                  <a:cubicBezTo>
                    <a:pt x="4" y="54"/>
                    <a:pt x="32" y="129"/>
                    <a:pt x="32" y="129"/>
                  </a:cubicBezTo>
                  <a:cubicBezTo>
                    <a:pt x="32" y="129"/>
                    <a:pt x="62" y="60"/>
                    <a:pt x="67" y="47"/>
                  </a:cubicBezTo>
                  <a:cubicBezTo>
                    <a:pt x="68" y="43"/>
                    <a:pt x="69" y="39"/>
                    <a:pt x="69" y="35"/>
                  </a:cubicBezTo>
                  <a:cubicBezTo>
                    <a:pt x="69" y="16"/>
                    <a:pt x="54" y="0"/>
                    <a:pt x="35" y="0"/>
                  </a:cubicBezTo>
                  <a:close/>
                  <a:moveTo>
                    <a:pt x="35" y="57"/>
                  </a:moveTo>
                  <a:cubicBezTo>
                    <a:pt x="22" y="57"/>
                    <a:pt x="12" y="47"/>
                    <a:pt x="12" y="35"/>
                  </a:cubicBezTo>
                  <a:cubicBezTo>
                    <a:pt x="12" y="23"/>
                    <a:pt x="22" y="13"/>
                    <a:pt x="35" y="13"/>
                  </a:cubicBezTo>
                  <a:cubicBezTo>
                    <a:pt x="47" y="13"/>
                    <a:pt x="57" y="23"/>
                    <a:pt x="57" y="35"/>
                  </a:cubicBezTo>
                  <a:cubicBezTo>
                    <a:pt x="57" y="47"/>
                    <a:pt x="47" y="57"/>
                    <a:pt x="35" y="5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Oval 169"/>
            <p:cNvSpPr>
              <a:spLocks noChangeArrowheads="1"/>
            </p:cNvSpPr>
            <p:nvPr/>
          </p:nvSpPr>
          <p:spPr bwMode="auto">
            <a:xfrm>
              <a:off x="4143255" y="4890919"/>
              <a:ext cx="109814" cy="107319"/>
            </a:xfrm>
            <a:prstGeom prst="ellipse">
              <a:avLst/>
            </a:prstGeom>
            <a:solidFill>
              <a:srgbClr val="45C1A4"/>
            </a:solidFill>
            <a:ln>
              <a:noFill/>
            </a:ln>
          </p:spPr>
          <p:txBody>
            <a:bodyPr vert="horz" wrap="square" lIns="91440" tIns="45720" rIns="91440" bIns="45720" numCol="1" anchor="t" anchorCtr="0" compatLnSpc="1"/>
            <a:lstStyle/>
            <a:p>
              <a:endParaRPr lang="en-US"/>
            </a:p>
          </p:txBody>
        </p:sp>
      </p:grpSp>
      <p:grpSp>
        <p:nvGrpSpPr>
          <p:cNvPr id="13" name="Group 12"/>
          <p:cNvGrpSpPr/>
          <p:nvPr/>
        </p:nvGrpSpPr>
        <p:grpSpPr>
          <a:xfrm>
            <a:off x="694251" y="3087051"/>
            <a:ext cx="270204" cy="192176"/>
            <a:chOff x="4362884" y="1304483"/>
            <a:chExt cx="466712" cy="331938"/>
          </a:xfrm>
          <a:solidFill>
            <a:schemeClr val="bg1"/>
          </a:solidFill>
        </p:grpSpPr>
        <p:sp>
          <p:nvSpPr>
            <p:cNvPr id="14" name="Freeform 32"/>
            <p:cNvSpPr/>
            <p:nvPr/>
          </p:nvSpPr>
          <p:spPr bwMode="auto">
            <a:xfrm>
              <a:off x="4362884" y="1366877"/>
              <a:ext cx="466712" cy="269544"/>
            </a:xfrm>
            <a:custGeom>
              <a:avLst/>
              <a:gdLst>
                <a:gd name="T0" fmla="*/ 0 w 187"/>
                <a:gd name="T1" fmla="*/ 0 h 108"/>
                <a:gd name="T2" fmla="*/ 0 w 187"/>
                <a:gd name="T3" fmla="*/ 108 h 108"/>
                <a:gd name="T4" fmla="*/ 187 w 187"/>
                <a:gd name="T5" fmla="*/ 108 h 108"/>
                <a:gd name="T6" fmla="*/ 187 w 187"/>
                <a:gd name="T7" fmla="*/ 0 h 108"/>
                <a:gd name="T8" fmla="*/ 94 w 187"/>
                <a:gd name="T9" fmla="*/ 67 h 108"/>
                <a:gd name="T10" fmla="*/ 0 w 187"/>
                <a:gd name="T11" fmla="*/ 0 h 108"/>
              </a:gdLst>
              <a:ahLst/>
              <a:cxnLst>
                <a:cxn ang="0">
                  <a:pos x="T0" y="T1"/>
                </a:cxn>
                <a:cxn ang="0">
                  <a:pos x="T2" y="T3"/>
                </a:cxn>
                <a:cxn ang="0">
                  <a:pos x="T4" y="T5"/>
                </a:cxn>
                <a:cxn ang="0">
                  <a:pos x="T6" y="T7"/>
                </a:cxn>
                <a:cxn ang="0">
                  <a:pos x="T8" y="T9"/>
                </a:cxn>
                <a:cxn ang="0">
                  <a:pos x="T10" y="T11"/>
                </a:cxn>
              </a:cxnLst>
              <a:rect l="0" t="0" r="r" b="b"/>
              <a:pathLst>
                <a:path w="187" h="108">
                  <a:moveTo>
                    <a:pt x="0" y="0"/>
                  </a:moveTo>
                  <a:lnTo>
                    <a:pt x="0" y="108"/>
                  </a:lnTo>
                  <a:lnTo>
                    <a:pt x="187" y="108"/>
                  </a:lnTo>
                  <a:lnTo>
                    <a:pt x="187" y="0"/>
                  </a:lnTo>
                  <a:lnTo>
                    <a:pt x="94" y="67"/>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33"/>
            <p:cNvSpPr/>
            <p:nvPr/>
          </p:nvSpPr>
          <p:spPr bwMode="auto">
            <a:xfrm>
              <a:off x="4362884" y="1304483"/>
              <a:ext cx="466712" cy="192176"/>
            </a:xfrm>
            <a:custGeom>
              <a:avLst/>
              <a:gdLst>
                <a:gd name="T0" fmla="*/ 187 w 187"/>
                <a:gd name="T1" fmla="*/ 9 h 77"/>
                <a:gd name="T2" fmla="*/ 187 w 187"/>
                <a:gd name="T3" fmla="*/ 0 h 77"/>
                <a:gd name="T4" fmla="*/ 0 w 187"/>
                <a:gd name="T5" fmla="*/ 0 h 77"/>
                <a:gd name="T6" fmla="*/ 0 w 187"/>
                <a:gd name="T7" fmla="*/ 10 h 77"/>
                <a:gd name="T8" fmla="*/ 94 w 187"/>
                <a:gd name="T9" fmla="*/ 77 h 77"/>
                <a:gd name="T10" fmla="*/ 187 w 187"/>
                <a:gd name="T11" fmla="*/ 9 h 77"/>
              </a:gdLst>
              <a:ahLst/>
              <a:cxnLst>
                <a:cxn ang="0">
                  <a:pos x="T0" y="T1"/>
                </a:cxn>
                <a:cxn ang="0">
                  <a:pos x="T2" y="T3"/>
                </a:cxn>
                <a:cxn ang="0">
                  <a:pos x="T4" y="T5"/>
                </a:cxn>
                <a:cxn ang="0">
                  <a:pos x="T6" y="T7"/>
                </a:cxn>
                <a:cxn ang="0">
                  <a:pos x="T8" y="T9"/>
                </a:cxn>
                <a:cxn ang="0">
                  <a:pos x="T10" y="T11"/>
                </a:cxn>
              </a:cxnLst>
              <a:rect l="0" t="0" r="r" b="b"/>
              <a:pathLst>
                <a:path w="187" h="77">
                  <a:moveTo>
                    <a:pt x="187" y="9"/>
                  </a:moveTo>
                  <a:lnTo>
                    <a:pt x="187" y="0"/>
                  </a:lnTo>
                  <a:lnTo>
                    <a:pt x="0" y="0"/>
                  </a:lnTo>
                  <a:lnTo>
                    <a:pt x="0" y="10"/>
                  </a:lnTo>
                  <a:lnTo>
                    <a:pt x="94" y="77"/>
                  </a:lnTo>
                  <a:lnTo>
                    <a:pt x="1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718915" y="2378633"/>
            <a:ext cx="220877" cy="210894"/>
            <a:chOff x="4417791" y="3086470"/>
            <a:chExt cx="441754" cy="421788"/>
          </a:xfrm>
          <a:solidFill>
            <a:schemeClr val="bg1"/>
          </a:solidFill>
        </p:grpSpPr>
        <p:sp>
          <p:nvSpPr>
            <p:cNvPr id="17"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8"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22" name="Freeform 5"/>
          <p:cNvSpPr/>
          <p:nvPr/>
        </p:nvSpPr>
        <p:spPr bwMode="auto">
          <a:xfrm>
            <a:off x="738866" y="4381500"/>
            <a:ext cx="180975" cy="323850"/>
          </a:xfrm>
          <a:custGeom>
            <a:avLst/>
            <a:gdLst>
              <a:gd name="T0" fmla="*/ 173 w 173"/>
              <a:gd name="T1" fmla="*/ 0 h 309"/>
              <a:gd name="T2" fmla="*/ 124 w 173"/>
              <a:gd name="T3" fmla="*/ 0 h 309"/>
              <a:gd name="T4" fmla="*/ 50 w 173"/>
              <a:gd name="T5" fmla="*/ 80 h 309"/>
              <a:gd name="T6" fmla="*/ 50 w 173"/>
              <a:gd name="T7" fmla="*/ 68 h 309"/>
              <a:gd name="T8" fmla="*/ 50 w 173"/>
              <a:gd name="T9" fmla="*/ 68 h 309"/>
              <a:gd name="T10" fmla="*/ 50 w 173"/>
              <a:gd name="T11" fmla="*/ 99 h 309"/>
              <a:gd name="T12" fmla="*/ 50 w 173"/>
              <a:gd name="T13" fmla="*/ 111 h 309"/>
              <a:gd name="T14" fmla="*/ 0 w 173"/>
              <a:gd name="T15" fmla="*/ 111 h 309"/>
              <a:gd name="T16" fmla="*/ 0 w 173"/>
              <a:gd name="T17" fmla="*/ 99 h 309"/>
              <a:gd name="T18" fmla="*/ 0 w 173"/>
              <a:gd name="T19" fmla="*/ 160 h 309"/>
              <a:gd name="T20" fmla="*/ 50 w 173"/>
              <a:gd name="T21" fmla="*/ 160 h 309"/>
              <a:gd name="T22" fmla="*/ 50 w 173"/>
              <a:gd name="T23" fmla="*/ 309 h 309"/>
              <a:gd name="T24" fmla="*/ 112 w 173"/>
              <a:gd name="T25" fmla="*/ 309 h 309"/>
              <a:gd name="T26" fmla="*/ 112 w 173"/>
              <a:gd name="T27" fmla="*/ 160 h 309"/>
              <a:gd name="T28" fmla="*/ 173 w 173"/>
              <a:gd name="T29" fmla="*/ 160 h 309"/>
              <a:gd name="T30" fmla="*/ 173 w 173"/>
              <a:gd name="T31" fmla="*/ 111 h 309"/>
              <a:gd name="T32" fmla="*/ 112 w 173"/>
              <a:gd name="T33" fmla="*/ 111 h 309"/>
              <a:gd name="T34" fmla="*/ 112 w 173"/>
              <a:gd name="T35" fmla="*/ 99 h 309"/>
              <a:gd name="T36" fmla="*/ 112 w 173"/>
              <a:gd name="T37" fmla="*/ 67 h 309"/>
              <a:gd name="T38" fmla="*/ 124 w 173"/>
              <a:gd name="T39" fmla="*/ 49 h 309"/>
              <a:gd name="T40" fmla="*/ 173 w 173"/>
              <a:gd name="T41" fmla="*/ 49 h 309"/>
              <a:gd name="T42" fmla="*/ 173 w 173"/>
              <a:gd name="T4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 h="309">
                <a:moveTo>
                  <a:pt x="173" y="0"/>
                </a:moveTo>
                <a:cubicBezTo>
                  <a:pt x="124" y="0"/>
                  <a:pt x="124" y="0"/>
                  <a:pt x="124" y="0"/>
                </a:cubicBezTo>
                <a:cubicBezTo>
                  <a:pt x="83" y="0"/>
                  <a:pt x="50" y="36"/>
                  <a:pt x="50" y="80"/>
                </a:cubicBezTo>
                <a:cubicBezTo>
                  <a:pt x="50" y="68"/>
                  <a:pt x="50" y="68"/>
                  <a:pt x="50" y="68"/>
                </a:cubicBezTo>
                <a:cubicBezTo>
                  <a:pt x="50" y="68"/>
                  <a:pt x="50" y="68"/>
                  <a:pt x="50" y="68"/>
                </a:cubicBezTo>
                <a:cubicBezTo>
                  <a:pt x="50" y="99"/>
                  <a:pt x="50" y="99"/>
                  <a:pt x="50" y="99"/>
                </a:cubicBezTo>
                <a:cubicBezTo>
                  <a:pt x="50" y="111"/>
                  <a:pt x="50" y="111"/>
                  <a:pt x="50" y="111"/>
                </a:cubicBezTo>
                <a:cubicBezTo>
                  <a:pt x="0" y="111"/>
                  <a:pt x="0" y="111"/>
                  <a:pt x="0" y="111"/>
                </a:cubicBezTo>
                <a:cubicBezTo>
                  <a:pt x="0" y="99"/>
                  <a:pt x="0" y="99"/>
                  <a:pt x="0" y="99"/>
                </a:cubicBezTo>
                <a:cubicBezTo>
                  <a:pt x="0" y="160"/>
                  <a:pt x="0" y="160"/>
                  <a:pt x="0" y="160"/>
                </a:cubicBezTo>
                <a:cubicBezTo>
                  <a:pt x="50" y="160"/>
                  <a:pt x="50" y="160"/>
                  <a:pt x="50" y="160"/>
                </a:cubicBezTo>
                <a:cubicBezTo>
                  <a:pt x="50" y="309"/>
                  <a:pt x="50" y="309"/>
                  <a:pt x="50" y="309"/>
                </a:cubicBezTo>
                <a:cubicBezTo>
                  <a:pt x="112" y="309"/>
                  <a:pt x="112" y="309"/>
                  <a:pt x="112" y="309"/>
                </a:cubicBezTo>
                <a:cubicBezTo>
                  <a:pt x="112" y="160"/>
                  <a:pt x="112" y="160"/>
                  <a:pt x="112" y="160"/>
                </a:cubicBezTo>
                <a:cubicBezTo>
                  <a:pt x="173" y="160"/>
                  <a:pt x="173" y="160"/>
                  <a:pt x="173" y="160"/>
                </a:cubicBezTo>
                <a:cubicBezTo>
                  <a:pt x="173" y="111"/>
                  <a:pt x="173" y="111"/>
                  <a:pt x="173" y="111"/>
                </a:cubicBezTo>
                <a:cubicBezTo>
                  <a:pt x="112" y="111"/>
                  <a:pt x="112" y="111"/>
                  <a:pt x="112" y="111"/>
                </a:cubicBezTo>
                <a:cubicBezTo>
                  <a:pt x="112" y="99"/>
                  <a:pt x="112" y="99"/>
                  <a:pt x="112" y="99"/>
                </a:cubicBezTo>
                <a:cubicBezTo>
                  <a:pt x="112" y="67"/>
                  <a:pt x="112" y="67"/>
                  <a:pt x="112" y="67"/>
                </a:cubicBezTo>
                <a:cubicBezTo>
                  <a:pt x="112" y="57"/>
                  <a:pt x="118" y="49"/>
                  <a:pt x="124" y="49"/>
                </a:cubicBezTo>
                <a:cubicBezTo>
                  <a:pt x="173" y="49"/>
                  <a:pt x="173" y="49"/>
                  <a:pt x="173" y="49"/>
                </a:cubicBezTo>
                <a:cubicBezTo>
                  <a:pt x="173" y="0"/>
                  <a:pt x="173" y="0"/>
                  <a:pt x="173" y="0"/>
                </a:cubicBezTo>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6"/>
          <p:cNvSpPr/>
          <p:nvPr/>
        </p:nvSpPr>
        <p:spPr bwMode="auto">
          <a:xfrm>
            <a:off x="693821" y="3742786"/>
            <a:ext cx="271065" cy="225788"/>
          </a:xfrm>
          <a:custGeom>
            <a:avLst/>
            <a:gdLst>
              <a:gd name="T0" fmla="*/ 0 w 345"/>
              <a:gd name="T1" fmla="*/ 109 h 287"/>
              <a:gd name="T2" fmla="*/ 39 w 345"/>
              <a:gd name="T3" fmla="*/ 105 h 287"/>
              <a:gd name="T4" fmla="*/ 2 w 345"/>
              <a:gd name="T5" fmla="*/ 83 h 287"/>
              <a:gd name="T6" fmla="*/ 42 w 345"/>
              <a:gd name="T7" fmla="*/ 88 h 287"/>
              <a:gd name="T8" fmla="*/ 44 w 345"/>
              <a:gd name="T9" fmla="*/ 80 h 287"/>
              <a:gd name="T10" fmla="*/ 117 w 345"/>
              <a:gd name="T11" fmla="*/ 22 h 287"/>
              <a:gd name="T12" fmla="*/ 109 w 345"/>
              <a:gd name="T13" fmla="*/ 19 h 287"/>
              <a:gd name="T14" fmla="*/ 88 w 345"/>
              <a:gd name="T15" fmla="*/ 7 h 287"/>
              <a:gd name="T16" fmla="*/ 121 w 345"/>
              <a:gd name="T17" fmla="*/ 14 h 287"/>
              <a:gd name="T18" fmla="*/ 103 w 345"/>
              <a:gd name="T19" fmla="*/ 0 h 287"/>
              <a:gd name="T20" fmla="*/ 130 w 345"/>
              <a:gd name="T21" fmla="*/ 13 h 287"/>
              <a:gd name="T22" fmla="*/ 125 w 345"/>
              <a:gd name="T23" fmla="*/ 2 h 287"/>
              <a:gd name="T24" fmla="*/ 179 w 345"/>
              <a:gd name="T25" fmla="*/ 86 h 287"/>
              <a:gd name="T26" fmla="*/ 205 w 345"/>
              <a:gd name="T27" fmla="*/ 65 h 287"/>
              <a:gd name="T28" fmla="*/ 293 w 345"/>
              <a:gd name="T29" fmla="*/ 26 h 287"/>
              <a:gd name="T30" fmla="*/ 264 w 345"/>
              <a:gd name="T31" fmla="*/ 69 h 287"/>
              <a:gd name="T32" fmla="*/ 285 w 345"/>
              <a:gd name="T33" fmla="*/ 72 h 287"/>
              <a:gd name="T34" fmla="*/ 246 w 345"/>
              <a:gd name="T35" fmla="*/ 106 h 287"/>
              <a:gd name="T36" fmla="*/ 270 w 345"/>
              <a:gd name="T37" fmla="*/ 115 h 287"/>
              <a:gd name="T38" fmla="*/ 228 w 345"/>
              <a:gd name="T39" fmla="*/ 136 h 287"/>
              <a:gd name="T40" fmla="*/ 217 w 345"/>
              <a:gd name="T41" fmla="*/ 165 h 287"/>
              <a:gd name="T42" fmla="*/ 345 w 345"/>
              <a:gd name="T43" fmla="*/ 169 h 287"/>
              <a:gd name="T44" fmla="*/ 41 w 345"/>
              <a:gd name="T45" fmla="*/ 125 h 287"/>
              <a:gd name="T46" fmla="*/ 0 w 345"/>
              <a:gd name="T47" fmla="*/ 10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5" h="287">
                <a:moveTo>
                  <a:pt x="0" y="109"/>
                </a:moveTo>
                <a:cubicBezTo>
                  <a:pt x="12" y="111"/>
                  <a:pt x="30" y="109"/>
                  <a:pt x="39" y="105"/>
                </a:cubicBezTo>
                <a:cubicBezTo>
                  <a:pt x="20" y="104"/>
                  <a:pt x="7" y="95"/>
                  <a:pt x="2" y="83"/>
                </a:cubicBezTo>
                <a:cubicBezTo>
                  <a:pt x="9" y="87"/>
                  <a:pt x="30" y="92"/>
                  <a:pt x="42" y="88"/>
                </a:cubicBezTo>
                <a:cubicBezTo>
                  <a:pt x="43" y="85"/>
                  <a:pt x="44" y="82"/>
                  <a:pt x="44" y="80"/>
                </a:cubicBezTo>
                <a:cubicBezTo>
                  <a:pt x="53" y="46"/>
                  <a:pt x="85" y="19"/>
                  <a:pt x="117" y="22"/>
                </a:cubicBezTo>
                <a:cubicBezTo>
                  <a:pt x="115" y="21"/>
                  <a:pt x="112" y="20"/>
                  <a:pt x="109" y="19"/>
                </a:cubicBezTo>
                <a:cubicBezTo>
                  <a:pt x="106" y="18"/>
                  <a:pt x="85" y="15"/>
                  <a:pt x="88" y="7"/>
                </a:cubicBezTo>
                <a:cubicBezTo>
                  <a:pt x="91" y="1"/>
                  <a:pt x="117" y="12"/>
                  <a:pt x="121" y="14"/>
                </a:cubicBezTo>
                <a:cubicBezTo>
                  <a:pt x="115" y="11"/>
                  <a:pt x="104" y="7"/>
                  <a:pt x="103" y="0"/>
                </a:cubicBezTo>
                <a:cubicBezTo>
                  <a:pt x="113" y="1"/>
                  <a:pt x="123" y="6"/>
                  <a:pt x="130" y="13"/>
                </a:cubicBezTo>
                <a:cubicBezTo>
                  <a:pt x="127" y="10"/>
                  <a:pt x="125" y="6"/>
                  <a:pt x="125" y="2"/>
                </a:cubicBezTo>
                <a:cubicBezTo>
                  <a:pt x="151" y="19"/>
                  <a:pt x="166" y="53"/>
                  <a:pt x="179" y="86"/>
                </a:cubicBezTo>
                <a:cubicBezTo>
                  <a:pt x="189" y="76"/>
                  <a:pt x="197" y="69"/>
                  <a:pt x="205" y="65"/>
                </a:cubicBezTo>
                <a:cubicBezTo>
                  <a:pt x="227" y="53"/>
                  <a:pt x="253" y="41"/>
                  <a:pt x="293" y="26"/>
                </a:cubicBezTo>
                <a:cubicBezTo>
                  <a:pt x="295" y="39"/>
                  <a:pt x="287" y="57"/>
                  <a:pt x="264" y="69"/>
                </a:cubicBezTo>
                <a:cubicBezTo>
                  <a:pt x="269" y="68"/>
                  <a:pt x="278" y="70"/>
                  <a:pt x="285" y="72"/>
                </a:cubicBezTo>
                <a:cubicBezTo>
                  <a:pt x="282" y="87"/>
                  <a:pt x="272" y="100"/>
                  <a:pt x="246" y="106"/>
                </a:cubicBezTo>
                <a:cubicBezTo>
                  <a:pt x="258" y="107"/>
                  <a:pt x="264" y="109"/>
                  <a:pt x="270" y="115"/>
                </a:cubicBezTo>
                <a:cubicBezTo>
                  <a:pt x="265" y="126"/>
                  <a:pt x="251" y="139"/>
                  <a:pt x="228" y="136"/>
                </a:cubicBezTo>
                <a:cubicBezTo>
                  <a:pt x="254" y="147"/>
                  <a:pt x="238" y="169"/>
                  <a:pt x="217" y="165"/>
                </a:cubicBezTo>
                <a:cubicBezTo>
                  <a:pt x="254" y="203"/>
                  <a:pt x="311" y="201"/>
                  <a:pt x="345" y="169"/>
                </a:cubicBezTo>
                <a:cubicBezTo>
                  <a:pt x="258" y="287"/>
                  <a:pt x="69" y="239"/>
                  <a:pt x="41" y="125"/>
                </a:cubicBezTo>
                <a:cubicBezTo>
                  <a:pt x="20" y="125"/>
                  <a:pt x="8" y="118"/>
                  <a:pt x="0" y="10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4" name="Text Box 10"/>
          <p:cNvSpPr txBox="1">
            <a:spLocks noChangeArrowheads="1"/>
          </p:cNvSpPr>
          <p:nvPr/>
        </p:nvSpPr>
        <p:spPr bwMode="auto">
          <a:xfrm>
            <a:off x="1182441" y="2364001"/>
            <a:ext cx="1560759"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www.jakarta.com</a:t>
            </a:r>
            <a:endParaRPr lang="en-US" sz="1000" b="1" smtClean="0">
              <a:solidFill>
                <a:srgbClr val="45C1A4"/>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1182442" y="3027265"/>
            <a:ext cx="1636958"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admin@jakarta.com</a:t>
            </a:r>
            <a:endParaRPr lang="en-US" sz="1000" b="1" smtClean="0">
              <a:solidFill>
                <a:srgbClr val="45C1A4"/>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1182442" y="3705264"/>
            <a:ext cx="1176214"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@jakarta</a:t>
            </a:r>
            <a:endParaRPr lang="en-US" sz="1000" b="1" smtClean="0">
              <a:solidFill>
                <a:srgbClr val="45C1A4"/>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1182442" y="4446653"/>
            <a:ext cx="1176214"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jakarta</a:t>
            </a:r>
            <a:endParaRPr lang="en-US" sz="1000" b="1" smtClean="0">
              <a:solidFill>
                <a:srgbClr val="45C1A4"/>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250" fill="hold"/>
                                        <p:tgtEl>
                                          <p:spTgt spid="10"/>
                                        </p:tgtEl>
                                        <p:attrNameLst>
                                          <p:attrName>ppt_x</p:attrName>
                                        </p:attrNameLst>
                                      </p:cBhvr>
                                      <p:tavLst>
                                        <p:tav tm="0">
                                          <p:val>
                                            <p:strVal val="#ppt_x"/>
                                          </p:val>
                                        </p:tav>
                                        <p:tav tm="100000">
                                          <p:val>
                                            <p:strVal val="#ppt_x"/>
                                          </p:val>
                                        </p:tav>
                                      </p:tavLst>
                                    </p:anim>
                                    <p:anim calcmode="lin" valueType="num">
                                      <p:cBhvr additive="base">
                                        <p:cTn id="13" dur="25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250" fill="hold"/>
                                        <p:tgtEl>
                                          <p:spTgt spid="16"/>
                                        </p:tgtEl>
                                        <p:attrNameLst>
                                          <p:attrName>ppt_x</p:attrName>
                                        </p:attrNameLst>
                                      </p:cBhvr>
                                      <p:tavLst>
                                        <p:tav tm="0">
                                          <p:val>
                                            <p:strVal val="#ppt_x"/>
                                          </p:val>
                                        </p:tav>
                                        <p:tav tm="100000">
                                          <p:val>
                                            <p:strVal val="#ppt_x"/>
                                          </p:val>
                                        </p:tav>
                                      </p:tavLst>
                                    </p:anim>
                                    <p:anim calcmode="lin" valueType="num">
                                      <p:cBhvr additive="base">
                                        <p:cTn id="28" dur="25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250" fill="hold"/>
                                        <p:tgtEl>
                                          <p:spTgt spid="24"/>
                                        </p:tgtEl>
                                        <p:attrNameLst>
                                          <p:attrName>ppt_x</p:attrName>
                                        </p:attrNameLst>
                                      </p:cBhvr>
                                      <p:tavLst>
                                        <p:tav tm="0">
                                          <p:val>
                                            <p:strVal val="#ppt_x"/>
                                          </p:val>
                                        </p:tav>
                                        <p:tav tm="100000">
                                          <p:val>
                                            <p:strVal val="#ppt_x"/>
                                          </p:val>
                                        </p:tav>
                                      </p:tavLst>
                                    </p:anim>
                                    <p:anim calcmode="lin" valueType="num">
                                      <p:cBhvr additive="base">
                                        <p:cTn id="33" dur="2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250" fill="hold"/>
                                        <p:tgtEl>
                                          <p:spTgt spid="23"/>
                                        </p:tgtEl>
                                        <p:attrNameLst>
                                          <p:attrName>ppt_x</p:attrName>
                                        </p:attrNameLst>
                                      </p:cBhvr>
                                      <p:tavLst>
                                        <p:tav tm="0">
                                          <p:val>
                                            <p:strVal val="#ppt_x"/>
                                          </p:val>
                                        </p:tav>
                                        <p:tav tm="100000">
                                          <p:val>
                                            <p:strVal val="#ppt_x"/>
                                          </p:val>
                                        </p:tav>
                                      </p:tavLst>
                                    </p:anim>
                                    <p:anim calcmode="lin" valueType="num">
                                      <p:cBhvr additive="base">
                                        <p:cTn id="58" dur="250" fill="hold"/>
                                        <p:tgtEl>
                                          <p:spTgt spid="2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250" fill="hold"/>
                                        <p:tgtEl>
                                          <p:spTgt spid="26"/>
                                        </p:tgtEl>
                                        <p:attrNameLst>
                                          <p:attrName>ppt_x</p:attrName>
                                        </p:attrNameLst>
                                      </p:cBhvr>
                                      <p:tavLst>
                                        <p:tav tm="0">
                                          <p:val>
                                            <p:strVal val="#ppt_x"/>
                                          </p:val>
                                        </p:tav>
                                        <p:tav tm="100000">
                                          <p:val>
                                            <p:strVal val="#ppt_x"/>
                                          </p:val>
                                        </p:tav>
                                      </p:tavLst>
                                    </p:anim>
                                    <p:anim calcmode="lin" valueType="num">
                                      <p:cBhvr additive="base">
                                        <p:cTn id="63" dur="25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250" fill="hold"/>
                                        <p:tgtEl>
                                          <p:spTgt spid="9"/>
                                        </p:tgtEl>
                                        <p:attrNameLst>
                                          <p:attrName>ppt_x</p:attrName>
                                        </p:attrNameLst>
                                      </p:cBhvr>
                                      <p:tavLst>
                                        <p:tav tm="0">
                                          <p:val>
                                            <p:strVal val="#ppt_x"/>
                                          </p:val>
                                        </p:tav>
                                        <p:tav tm="100000">
                                          <p:val>
                                            <p:strVal val="#ppt_x"/>
                                          </p:val>
                                        </p:tav>
                                      </p:tavLst>
                                    </p:anim>
                                    <p:anim calcmode="lin" valueType="num">
                                      <p:cBhvr additive="base">
                                        <p:cTn id="68" dur="25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additive="base">
                                        <p:cTn id="77" dur="250" fill="hold"/>
                                        <p:tgtEl>
                                          <p:spTgt spid="27"/>
                                        </p:tgtEl>
                                        <p:attrNameLst>
                                          <p:attrName>ppt_x</p:attrName>
                                        </p:attrNameLst>
                                      </p:cBhvr>
                                      <p:tavLst>
                                        <p:tav tm="0">
                                          <p:val>
                                            <p:strVal val="#ppt_x"/>
                                          </p:val>
                                        </p:tav>
                                        <p:tav tm="100000">
                                          <p:val>
                                            <p:strVal val="#ppt_x"/>
                                          </p:val>
                                        </p:tav>
                                      </p:tavLst>
                                    </p:anim>
                                    <p:anim calcmode="lin" valueType="num">
                                      <p:cBhvr additive="base">
                                        <p:cTn id="78"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P spid="7" grpId="0" animBg="1"/>
      <p:bldP spid="8" grpId="0" animBg="1"/>
      <p:bldP spid="9" grpId="0" animBg="1"/>
      <p:bldP spid="22" grpId="0" animBg="1"/>
      <p:bldP spid="23" grpId="0" animBg="1"/>
      <p:bldP spid="24" grpId="0"/>
      <p:bldP spid="25" grpId="0"/>
      <p:bldP spid="26" grpId="0"/>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2899495" y="1581150"/>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2899495" y="2647950"/>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899495" y="3742217"/>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886200" y="15811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Title Head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3048000" y="2647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Brand Customization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3886200" y="3732027"/>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Reworking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grpSp>
        <p:nvGrpSpPr>
          <p:cNvPr id="10" name="Group 9"/>
          <p:cNvGrpSpPr/>
          <p:nvPr/>
        </p:nvGrpSpPr>
        <p:grpSpPr>
          <a:xfrm>
            <a:off x="5357567" y="2917396"/>
            <a:ext cx="647523" cy="480154"/>
            <a:chOff x="4572000" y="3414713"/>
            <a:chExt cx="374651" cy="277813"/>
          </a:xfrm>
          <a:solidFill>
            <a:schemeClr val="bg1"/>
          </a:solidFill>
        </p:grpSpPr>
        <p:sp>
          <p:nvSpPr>
            <p:cNvPr id="11" name="Freeform 17"/>
            <p:cNvSpPr/>
            <p:nvPr/>
          </p:nvSpPr>
          <p:spPr bwMode="auto">
            <a:xfrm>
              <a:off x="4713288" y="3481388"/>
              <a:ext cx="233363" cy="211138"/>
            </a:xfrm>
            <a:custGeom>
              <a:avLst/>
              <a:gdLst>
                <a:gd name="T0" fmla="*/ 89 w 89"/>
                <a:gd name="T1" fmla="*/ 33 h 81"/>
                <a:gd name="T2" fmla="*/ 43 w 89"/>
                <a:gd name="T3" fmla="*/ 0 h 81"/>
                <a:gd name="T4" fmla="*/ 40 w 89"/>
                <a:gd name="T5" fmla="*/ 1 h 81"/>
                <a:gd name="T6" fmla="*/ 43 w 89"/>
                <a:gd name="T7" fmla="*/ 11 h 81"/>
                <a:gd name="T8" fmla="*/ 0 w 89"/>
                <a:gd name="T9" fmla="*/ 44 h 81"/>
                <a:gd name="T10" fmla="*/ 0 w 89"/>
                <a:gd name="T11" fmla="*/ 44 h 81"/>
                <a:gd name="T12" fmla="*/ 40 w 89"/>
                <a:gd name="T13" fmla="*/ 65 h 81"/>
                <a:gd name="T14" fmla="*/ 74 w 89"/>
                <a:gd name="T15" fmla="*/ 81 h 81"/>
                <a:gd name="T16" fmla="*/ 64 w 89"/>
                <a:gd name="T17" fmla="*/ 62 h 81"/>
                <a:gd name="T18" fmla="*/ 89 w 89"/>
                <a:gd name="T19"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3"/>
                  </a:moveTo>
                  <a:cubicBezTo>
                    <a:pt x="89" y="15"/>
                    <a:pt x="68" y="0"/>
                    <a:pt x="43" y="0"/>
                  </a:cubicBezTo>
                  <a:cubicBezTo>
                    <a:pt x="42" y="0"/>
                    <a:pt x="41" y="1"/>
                    <a:pt x="40" y="1"/>
                  </a:cubicBezTo>
                  <a:cubicBezTo>
                    <a:pt x="42" y="4"/>
                    <a:pt x="43" y="8"/>
                    <a:pt x="43" y="11"/>
                  </a:cubicBezTo>
                  <a:cubicBezTo>
                    <a:pt x="43" y="29"/>
                    <a:pt x="24" y="43"/>
                    <a:pt x="0" y="44"/>
                  </a:cubicBezTo>
                  <a:cubicBezTo>
                    <a:pt x="0" y="44"/>
                    <a:pt x="0" y="44"/>
                    <a:pt x="0" y="44"/>
                  </a:cubicBezTo>
                  <a:cubicBezTo>
                    <a:pt x="6" y="56"/>
                    <a:pt x="21" y="64"/>
                    <a:pt x="40" y="65"/>
                  </a:cubicBezTo>
                  <a:cubicBezTo>
                    <a:pt x="53" y="75"/>
                    <a:pt x="74" y="81"/>
                    <a:pt x="74" y="81"/>
                  </a:cubicBezTo>
                  <a:cubicBezTo>
                    <a:pt x="64" y="72"/>
                    <a:pt x="63" y="65"/>
                    <a:pt x="64" y="62"/>
                  </a:cubicBezTo>
                  <a:cubicBezTo>
                    <a:pt x="79" y="56"/>
                    <a:pt x="89" y="46"/>
                    <a:pt x="89"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8"/>
            <p:cNvSpPr/>
            <p:nvPr/>
          </p:nvSpPr>
          <p:spPr bwMode="auto">
            <a:xfrm>
              <a:off x="4572000" y="3414713"/>
              <a:ext cx="241300" cy="209550"/>
            </a:xfrm>
            <a:custGeom>
              <a:avLst/>
              <a:gdLst>
                <a:gd name="T0" fmla="*/ 89 w 92"/>
                <a:gd name="T1" fmla="*/ 21 h 80"/>
                <a:gd name="T2" fmla="*/ 46 w 92"/>
                <a:gd name="T3" fmla="*/ 0 h 80"/>
                <a:gd name="T4" fmla="*/ 0 w 92"/>
                <a:gd name="T5" fmla="*/ 32 h 80"/>
                <a:gd name="T6" fmla="*/ 25 w 92"/>
                <a:gd name="T7" fmla="*/ 61 h 80"/>
                <a:gd name="T8" fmla="*/ 14 w 92"/>
                <a:gd name="T9" fmla="*/ 80 h 80"/>
                <a:gd name="T10" fmla="*/ 48 w 92"/>
                <a:gd name="T11" fmla="*/ 65 h 80"/>
                <a:gd name="T12" fmla="*/ 49 w 92"/>
                <a:gd name="T13" fmla="*/ 64 h 80"/>
                <a:gd name="T14" fmla="*/ 92 w 92"/>
                <a:gd name="T15" fmla="*/ 32 h 80"/>
                <a:gd name="T16" fmla="*/ 89 w 92"/>
                <a:gd name="T17" fmla="*/ 2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0">
                  <a:moveTo>
                    <a:pt x="89" y="21"/>
                  </a:moveTo>
                  <a:cubicBezTo>
                    <a:pt x="83" y="9"/>
                    <a:pt x="66" y="0"/>
                    <a:pt x="46" y="0"/>
                  </a:cubicBezTo>
                  <a:cubicBezTo>
                    <a:pt x="20" y="0"/>
                    <a:pt x="0" y="14"/>
                    <a:pt x="0" y="32"/>
                  </a:cubicBezTo>
                  <a:cubicBezTo>
                    <a:pt x="0" y="45"/>
                    <a:pt x="10" y="56"/>
                    <a:pt x="25" y="61"/>
                  </a:cubicBezTo>
                  <a:cubicBezTo>
                    <a:pt x="26" y="65"/>
                    <a:pt x="25" y="71"/>
                    <a:pt x="14" y="80"/>
                  </a:cubicBezTo>
                  <a:cubicBezTo>
                    <a:pt x="14" y="80"/>
                    <a:pt x="36" y="75"/>
                    <a:pt x="48" y="65"/>
                  </a:cubicBezTo>
                  <a:cubicBezTo>
                    <a:pt x="49" y="64"/>
                    <a:pt x="49" y="64"/>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 name="Group 12"/>
          <p:cNvGrpSpPr/>
          <p:nvPr/>
        </p:nvGrpSpPr>
        <p:grpSpPr>
          <a:xfrm>
            <a:off x="3191301" y="3956794"/>
            <a:ext cx="544382" cy="533978"/>
            <a:chOff x="2905125" y="4002088"/>
            <a:chExt cx="249238" cy="244475"/>
          </a:xfrm>
          <a:solidFill>
            <a:schemeClr val="bg1"/>
          </a:solidFill>
        </p:grpSpPr>
        <p:sp>
          <p:nvSpPr>
            <p:cNvPr id="14" name="Freeform 50"/>
            <p:cNvSpPr>
              <a:spLocks noEditPoints="1"/>
            </p:cNvSpPr>
            <p:nvPr/>
          </p:nvSpPr>
          <p:spPr bwMode="auto">
            <a:xfrm>
              <a:off x="2905125" y="4002088"/>
              <a:ext cx="249238" cy="244475"/>
            </a:xfrm>
            <a:custGeom>
              <a:avLst/>
              <a:gdLst>
                <a:gd name="T0" fmla="*/ 82 w 95"/>
                <a:gd name="T1" fmla="*/ 58 h 93"/>
                <a:gd name="T2" fmla="*/ 95 w 95"/>
                <a:gd name="T3" fmla="*/ 52 h 93"/>
                <a:gd name="T4" fmla="*/ 95 w 95"/>
                <a:gd name="T5" fmla="*/ 42 h 93"/>
                <a:gd name="T6" fmla="*/ 82 w 95"/>
                <a:gd name="T7" fmla="*/ 36 h 93"/>
                <a:gd name="T8" fmla="*/ 79 w 95"/>
                <a:gd name="T9" fmla="*/ 31 h 93"/>
                <a:gd name="T10" fmla="*/ 84 w 95"/>
                <a:gd name="T11" fmla="*/ 18 h 93"/>
                <a:gd name="T12" fmla="*/ 77 w 95"/>
                <a:gd name="T13" fmla="*/ 10 h 93"/>
                <a:gd name="T14" fmla="*/ 64 w 95"/>
                <a:gd name="T15" fmla="*/ 16 h 93"/>
                <a:gd name="T16" fmla="*/ 58 w 95"/>
                <a:gd name="T17" fmla="*/ 13 h 93"/>
                <a:gd name="T18" fmla="*/ 52 w 95"/>
                <a:gd name="T19" fmla="*/ 0 h 93"/>
                <a:gd name="T20" fmla="*/ 42 w 95"/>
                <a:gd name="T21" fmla="*/ 0 h 93"/>
                <a:gd name="T22" fmla="*/ 36 w 95"/>
                <a:gd name="T23" fmla="*/ 13 h 93"/>
                <a:gd name="T24" fmla="*/ 31 w 95"/>
                <a:gd name="T25" fmla="*/ 16 h 93"/>
                <a:gd name="T26" fmla="*/ 17 w 95"/>
                <a:gd name="T27" fmla="*/ 11 h 93"/>
                <a:gd name="T28" fmla="*/ 10 w 95"/>
                <a:gd name="T29" fmla="*/ 18 h 93"/>
                <a:gd name="T30" fmla="*/ 15 w 95"/>
                <a:gd name="T31" fmla="*/ 31 h 93"/>
                <a:gd name="T32" fmla="*/ 13 w 95"/>
                <a:gd name="T33" fmla="*/ 36 h 93"/>
                <a:gd name="T34" fmla="*/ 0 w 95"/>
                <a:gd name="T35" fmla="*/ 42 h 93"/>
                <a:gd name="T36" fmla="*/ 0 w 95"/>
                <a:gd name="T37" fmla="*/ 52 h 93"/>
                <a:gd name="T38" fmla="*/ 13 w 95"/>
                <a:gd name="T39" fmla="*/ 58 h 93"/>
                <a:gd name="T40" fmla="*/ 15 w 95"/>
                <a:gd name="T41" fmla="*/ 63 h 93"/>
                <a:gd name="T42" fmla="*/ 10 w 95"/>
                <a:gd name="T43" fmla="*/ 76 h 93"/>
                <a:gd name="T44" fmla="*/ 18 w 95"/>
                <a:gd name="T45" fmla="*/ 84 h 93"/>
                <a:gd name="T46" fmla="*/ 31 w 95"/>
                <a:gd name="T47" fmla="*/ 78 h 93"/>
                <a:gd name="T48" fmla="*/ 37 w 95"/>
                <a:gd name="T49" fmla="*/ 81 h 93"/>
                <a:gd name="T50" fmla="*/ 42 w 95"/>
                <a:gd name="T51" fmla="*/ 93 h 93"/>
                <a:gd name="T52" fmla="*/ 53 w 95"/>
                <a:gd name="T53" fmla="*/ 93 h 93"/>
                <a:gd name="T54" fmla="*/ 58 w 95"/>
                <a:gd name="T55" fmla="*/ 81 h 93"/>
                <a:gd name="T56" fmla="*/ 64 w 95"/>
                <a:gd name="T57" fmla="*/ 78 h 93"/>
                <a:gd name="T58" fmla="*/ 77 w 95"/>
                <a:gd name="T59" fmla="*/ 83 h 93"/>
                <a:gd name="T60" fmla="*/ 85 w 95"/>
                <a:gd name="T61" fmla="*/ 76 h 93"/>
                <a:gd name="T62" fmla="*/ 79 w 95"/>
                <a:gd name="T63" fmla="*/ 63 h 93"/>
                <a:gd name="T64" fmla="*/ 82 w 95"/>
                <a:gd name="T65" fmla="*/ 58 h 93"/>
                <a:gd name="T66" fmla="*/ 47 w 95"/>
                <a:gd name="T67" fmla="*/ 62 h 93"/>
                <a:gd name="T68" fmla="*/ 32 w 95"/>
                <a:gd name="T69" fmla="*/ 47 h 93"/>
                <a:gd name="T70" fmla="*/ 47 w 95"/>
                <a:gd name="T71" fmla="*/ 32 h 93"/>
                <a:gd name="T72" fmla="*/ 63 w 95"/>
                <a:gd name="T73" fmla="*/ 47 h 93"/>
                <a:gd name="T74" fmla="*/ 47 w 95"/>
                <a:gd name="T75" fmla="*/ 6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8"/>
                  </a:moveTo>
                  <a:cubicBezTo>
                    <a:pt x="82" y="58"/>
                    <a:pt x="95" y="53"/>
                    <a:pt x="95" y="52"/>
                  </a:cubicBezTo>
                  <a:cubicBezTo>
                    <a:pt x="95" y="42"/>
                    <a:pt x="95" y="42"/>
                    <a:pt x="95" y="42"/>
                  </a:cubicBezTo>
                  <a:cubicBezTo>
                    <a:pt x="95" y="41"/>
                    <a:pt x="82" y="36"/>
                    <a:pt x="82" y="36"/>
                  </a:cubicBezTo>
                  <a:cubicBezTo>
                    <a:pt x="79" y="31"/>
                    <a:pt x="79" y="31"/>
                    <a:pt x="79" y="31"/>
                  </a:cubicBezTo>
                  <a:cubicBezTo>
                    <a:pt x="79" y="31"/>
                    <a:pt x="85" y="18"/>
                    <a:pt x="84" y="18"/>
                  </a:cubicBezTo>
                  <a:cubicBezTo>
                    <a:pt x="77" y="10"/>
                    <a:pt x="77" y="10"/>
                    <a:pt x="77" y="10"/>
                  </a:cubicBezTo>
                  <a:cubicBezTo>
                    <a:pt x="77" y="10"/>
                    <a:pt x="64" y="16"/>
                    <a:pt x="64" y="16"/>
                  </a:cubicBezTo>
                  <a:cubicBezTo>
                    <a:pt x="58" y="13"/>
                    <a:pt x="58" y="13"/>
                    <a:pt x="58" y="13"/>
                  </a:cubicBezTo>
                  <a:cubicBezTo>
                    <a:pt x="58" y="13"/>
                    <a:pt x="53" y="0"/>
                    <a:pt x="52" y="0"/>
                  </a:cubicBezTo>
                  <a:cubicBezTo>
                    <a:pt x="42" y="0"/>
                    <a:pt x="42" y="0"/>
                    <a:pt x="42" y="0"/>
                  </a:cubicBezTo>
                  <a:cubicBezTo>
                    <a:pt x="41" y="0"/>
                    <a:pt x="36" y="13"/>
                    <a:pt x="36" y="13"/>
                  </a:cubicBezTo>
                  <a:cubicBezTo>
                    <a:pt x="31" y="16"/>
                    <a:pt x="31" y="16"/>
                    <a:pt x="31" y="16"/>
                  </a:cubicBezTo>
                  <a:cubicBezTo>
                    <a:pt x="31" y="16"/>
                    <a:pt x="18" y="10"/>
                    <a:pt x="17" y="11"/>
                  </a:cubicBezTo>
                  <a:cubicBezTo>
                    <a:pt x="10" y="18"/>
                    <a:pt x="10" y="18"/>
                    <a:pt x="10" y="18"/>
                  </a:cubicBezTo>
                  <a:cubicBezTo>
                    <a:pt x="9" y="18"/>
                    <a:pt x="15" y="31"/>
                    <a:pt x="15" y="31"/>
                  </a:cubicBezTo>
                  <a:cubicBezTo>
                    <a:pt x="13" y="36"/>
                    <a:pt x="13" y="36"/>
                    <a:pt x="13" y="36"/>
                  </a:cubicBezTo>
                  <a:cubicBezTo>
                    <a:pt x="13" y="36"/>
                    <a:pt x="0" y="41"/>
                    <a:pt x="0" y="42"/>
                  </a:cubicBezTo>
                  <a:cubicBezTo>
                    <a:pt x="0" y="52"/>
                    <a:pt x="0" y="52"/>
                    <a:pt x="0" y="52"/>
                  </a:cubicBezTo>
                  <a:cubicBezTo>
                    <a:pt x="0" y="53"/>
                    <a:pt x="13" y="58"/>
                    <a:pt x="13" y="58"/>
                  </a:cubicBezTo>
                  <a:cubicBezTo>
                    <a:pt x="15" y="63"/>
                    <a:pt x="15" y="63"/>
                    <a:pt x="15" y="63"/>
                  </a:cubicBezTo>
                  <a:cubicBezTo>
                    <a:pt x="15" y="63"/>
                    <a:pt x="10" y="76"/>
                    <a:pt x="10" y="76"/>
                  </a:cubicBezTo>
                  <a:cubicBezTo>
                    <a:pt x="18" y="84"/>
                    <a:pt x="18" y="84"/>
                    <a:pt x="18" y="84"/>
                  </a:cubicBezTo>
                  <a:cubicBezTo>
                    <a:pt x="18" y="84"/>
                    <a:pt x="31" y="78"/>
                    <a:pt x="31" y="78"/>
                  </a:cubicBezTo>
                  <a:cubicBezTo>
                    <a:pt x="37" y="81"/>
                    <a:pt x="37" y="81"/>
                    <a:pt x="37" y="81"/>
                  </a:cubicBezTo>
                  <a:cubicBezTo>
                    <a:pt x="37" y="81"/>
                    <a:pt x="42" y="93"/>
                    <a:pt x="42" y="93"/>
                  </a:cubicBezTo>
                  <a:cubicBezTo>
                    <a:pt x="53" y="93"/>
                    <a:pt x="53" y="93"/>
                    <a:pt x="53" y="93"/>
                  </a:cubicBezTo>
                  <a:cubicBezTo>
                    <a:pt x="53" y="93"/>
                    <a:pt x="58" y="81"/>
                    <a:pt x="58" y="81"/>
                  </a:cubicBezTo>
                  <a:cubicBezTo>
                    <a:pt x="64" y="78"/>
                    <a:pt x="64" y="78"/>
                    <a:pt x="64" y="78"/>
                  </a:cubicBezTo>
                  <a:cubicBezTo>
                    <a:pt x="64" y="78"/>
                    <a:pt x="77" y="84"/>
                    <a:pt x="77" y="83"/>
                  </a:cubicBezTo>
                  <a:cubicBezTo>
                    <a:pt x="85" y="76"/>
                    <a:pt x="85" y="76"/>
                    <a:pt x="85" y="76"/>
                  </a:cubicBezTo>
                  <a:cubicBezTo>
                    <a:pt x="85" y="76"/>
                    <a:pt x="79" y="63"/>
                    <a:pt x="79" y="63"/>
                  </a:cubicBezTo>
                  <a:lnTo>
                    <a:pt x="82" y="58"/>
                  </a:lnTo>
                  <a:close/>
                  <a:moveTo>
                    <a:pt x="47" y="62"/>
                  </a:moveTo>
                  <a:cubicBezTo>
                    <a:pt x="39" y="62"/>
                    <a:pt x="32" y="55"/>
                    <a:pt x="32" y="47"/>
                  </a:cubicBezTo>
                  <a:cubicBezTo>
                    <a:pt x="32" y="39"/>
                    <a:pt x="39" y="32"/>
                    <a:pt x="47" y="32"/>
                  </a:cubicBezTo>
                  <a:cubicBezTo>
                    <a:pt x="56" y="32"/>
                    <a:pt x="63" y="39"/>
                    <a:pt x="63" y="47"/>
                  </a:cubicBezTo>
                  <a:cubicBezTo>
                    <a:pt x="63" y="55"/>
                    <a:pt x="56" y="62"/>
                    <a:pt x="4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Oval 51"/>
            <p:cNvSpPr>
              <a:spLocks noChangeArrowheads="1"/>
            </p:cNvSpPr>
            <p:nvPr/>
          </p:nvSpPr>
          <p:spPr bwMode="auto">
            <a:xfrm>
              <a:off x="3005138" y="4102100"/>
              <a:ext cx="49213" cy="47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3163020" y="1831072"/>
            <a:ext cx="646980" cy="477816"/>
            <a:chOff x="3052763" y="2647950"/>
            <a:chExt cx="346075" cy="255588"/>
          </a:xfrm>
          <a:solidFill>
            <a:schemeClr val="bg1"/>
          </a:solidFill>
        </p:grpSpPr>
        <p:sp>
          <p:nvSpPr>
            <p:cNvPr id="17" name="Freeform 108"/>
            <p:cNvSpPr/>
            <p:nvPr/>
          </p:nvSpPr>
          <p:spPr bwMode="auto">
            <a:xfrm>
              <a:off x="3175000" y="2825750"/>
              <a:ext cx="100013" cy="77788"/>
            </a:xfrm>
            <a:custGeom>
              <a:avLst/>
              <a:gdLst>
                <a:gd name="T0" fmla="*/ 36 w 38"/>
                <a:gd name="T1" fmla="*/ 11 h 30"/>
                <a:gd name="T2" fmla="*/ 1 w 38"/>
                <a:gd name="T3" fmla="*/ 11 h 30"/>
                <a:gd name="T4" fmla="*/ 1 w 38"/>
                <a:gd name="T5" fmla="*/ 13 h 30"/>
                <a:gd name="T6" fmla="*/ 19 w 38"/>
                <a:gd name="T7" fmla="*/ 30 h 30"/>
                <a:gd name="T8" fmla="*/ 36 w 38"/>
                <a:gd name="T9" fmla="*/ 13 h 30"/>
                <a:gd name="T10" fmla="*/ 36 w 38"/>
                <a:gd name="T11" fmla="*/ 11 h 30"/>
              </a:gdLst>
              <a:ahLst/>
              <a:cxnLst>
                <a:cxn ang="0">
                  <a:pos x="T0" y="T1"/>
                </a:cxn>
                <a:cxn ang="0">
                  <a:pos x="T2" y="T3"/>
                </a:cxn>
                <a:cxn ang="0">
                  <a:pos x="T4" y="T5"/>
                </a:cxn>
                <a:cxn ang="0">
                  <a:pos x="T6" y="T7"/>
                </a:cxn>
                <a:cxn ang="0">
                  <a:pos x="T8" y="T9"/>
                </a:cxn>
                <a:cxn ang="0">
                  <a:pos x="T10" y="T11"/>
                </a:cxn>
              </a:cxnLst>
              <a:rect l="0" t="0" r="r" b="b"/>
              <a:pathLst>
                <a:path w="38" h="30">
                  <a:moveTo>
                    <a:pt x="36" y="11"/>
                  </a:moveTo>
                  <a:cubicBezTo>
                    <a:pt x="26" y="1"/>
                    <a:pt x="12" y="0"/>
                    <a:pt x="1" y="11"/>
                  </a:cubicBezTo>
                  <a:cubicBezTo>
                    <a:pt x="0" y="11"/>
                    <a:pt x="0" y="12"/>
                    <a:pt x="1" y="13"/>
                  </a:cubicBezTo>
                  <a:cubicBezTo>
                    <a:pt x="19" y="30"/>
                    <a:pt x="19" y="30"/>
                    <a:pt x="19" y="30"/>
                  </a:cubicBezTo>
                  <a:cubicBezTo>
                    <a:pt x="36" y="13"/>
                    <a:pt x="36" y="13"/>
                    <a:pt x="36" y="13"/>
                  </a:cubicBezTo>
                  <a:cubicBezTo>
                    <a:pt x="38" y="12"/>
                    <a:pt x="37" y="11"/>
                    <a:pt x="3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09"/>
            <p:cNvSpPr/>
            <p:nvPr/>
          </p:nvSpPr>
          <p:spPr bwMode="auto">
            <a:xfrm>
              <a:off x="3109913" y="2736850"/>
              <a:ext cx="230188" cy="101600"/>
            </a:xfrm>
            <a:custGeom>
              <a:avLst/>
              <a:gdLst>
                <a:gd name="T0" fmla="*/ 87 w 88"/>
                <a:gd name="T1" fmla="*/ 24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9">
                  <a:moveTo>
                    <a:pt x="87" y="24"/>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10"/>
            <p:cNvSpPr/>
            <p:nvPr/>
          </p:nvSpPr>
          <p:spPr bwMode="auto">
            <a:xfrm>
              <a:off x="3052763" y="2647950"/>
              <a:ext cx="346075" cy="134938"/>
            </a:xfrm>
            <a:custGeom>
              <a:avLst/>
              <a:gdLst>
                <a:gd name="T0" fmla="*/ 131 w 132"/>
                <a:gd name="T1" fmla="*/ 36 h 52"/>
                <a:gd name="T2" fmla="*/ 131 w 132"/>
                <a:gd name="T3" fmla="*/ 36 h 52"/>
                <a:gd name="T4" fmla="*/ 1 w 132"/>
                <a:gd name="T5" fmla="*/ 36 h 52"/>
                <a:gd name="T6" fmla="*/ 1 w 132"/>
                <a:gd name="T7" fmla="*/ 38 h 52"/>
                <a:gd name="T8" fmla="*/ 13 w 132"/>
                <a:gd name="T9" fmla="*/ 51 h 52"/>
                <a:gd name="T10" fmla="*/ 16 w 132"/>
                <a:gd name="T11" fmla="*/ 51 h 52"/>
                <a:gd name="T12" fmla="*/ 116 w 132"/>
                <a:gd name="T13" fmla="*/ 51 h 52"/>
                <a:gd name="T14" fmla="*/ 118 w 132"/>
                <a:gd name="T15" fmla="*/ 51 h 52"/>
                <a:gd name="T16" fmla="*/ 131 w 132"/>
                <a:gd name="T17" fmla="*/ 38 h 52"/>
                <a:gd name="T18" fmla="*/ 131 w 132"/>
                <a:gd name="T19" fmla="*/ 38 h 52"/>
                <a:gd name="T20" fmla="*/ 131 w 132"/>
                <a:gd name="T2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2">
                  <a:moveTo>
                    <a:pt x="131" y="36"/>
                  </a:moveTo>
                  <a:cubicBezTo>
                    <a:pt x="131" y="36"/>
                    <a:pt x="131" y="36"/>
                    <a:pt x="131" y="36"/>
                  </a:cubicBezTo>
                  <a:cubicBezTo>
                    <a:pt x="95" y="0"/>
                    <a:pt x="36" y="0"/>
                    <a:pt x="1" y="36"/>
                  </a:cubicBezTo>
                  <a:cubicBezTo>
                    <a:pt x="0" y="37"/>
                    <a:pt x="0" y="38"/>
                    <a:pt x="1" y="38"/>
                  </a:cubicBezTo>
                  <a:cubicBezTo>
                    <a:pt x="13" y="51"/>
                    <a:pt x="13" y="51"/>
                    <a:pt x="13" y="51"/>
                  </a:cubicBezTo>
                  <a:cubicBezTo>
                    <a:pt x="14" y="52"/>
                    <a:pt x="15" y="52"/>
                    <a:pt x="16" y="51"/>
                  </a:cubicBezTo>
                  <a:cubicBezTo>
                    <a:pt x="43" y="23"/>
                    <a:pt x="88" y="23"/>
                    <a:pt x="116" y="51"/>
                  </a:cubicBezTo>
                  <a:cubicBezTo>
                    <a:pt x="117" y="52"/>
                    <a:pt x="118" y="52"/>
                    <a:pt x="118" y="51"/>
                  </a:cubicBezTo>
                  <a:cubicBezTo>
                    <a:pt x="131" y="38"/>
                    <a:pt x="131" y="38"/>
                    <a:pt x="131" y="38"/>
                  </a:cubicBezTo>
                  <a:cubicBezTo>
                    <a:pt x="131" y="38"/>
                    <a:pt x="131" y="38"/>
                    <a:pt x="131" y="38"/>
                  </a:cubicBezTo>
                  <a:cubicBezTo>
                    <a:pt x="132" y="38"/>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0" name="Text Box 10"/>
          <p:cNvSpPr txBox="1">
            <a:spLocks noChangeArrowheads="1"/>
          </p:cNvSpPr>
          <p:nvPr/>
        </p:nvSpPr>
        <p:spPr bwMode="auto">
          <a:xfrm>
            <a:off x="6781800" y="2957721"/>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Secure Locking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a:t>
            </a:r>
            <a:endParaRPr lang="en-US" sz="1050" smtClean="0">
              <a:solidFill>
                <a:schemeClr val="bg1"/>
              </a:solidFill>
              <a:latin typeface="Open Sans" pitchFamily="34" charset="0"/>
              <a:ea typeface="Open Sans" pitchFamily="34" charset="0"/>
              <a:cs typeface="Open Sans" pitchFamily="34" charset="0"/>
            </a:endParaRPr>
          </a:p>
        </p:txBody>
      </p:sp>
      <p:sp>
        <p:nvSpPr>
          <p:cNvPr id="21" name="Oval 20"/>
          <p:cNvSpPr/>
          <p:nvPr/>
        </p:nvSpPr>
        <p:spPr>
          <a:xfrm>
            <a:off x="7167045" y="2171876"/>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762000" y="2957721"/>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Home Edition</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a:t>
            </a:r>
            <a:endParaRPr lang="en-US" sz="1050" smtClean="0">
              <a:solidFill>
                <a:schemeClr val="bg1"/>
              </a:solidFill>
              <a:latin typeface="Open Sans" pitchFamily="34" charset="0"/>
              <a:ea typeface="Open Sans" pitchFamily="34" charset="0"/>
              <a:cs typeface="Open Sans" pitchFamily="34" charset="0"/>
            </a:endParaRPr>
          </a:p>
        </p:txBody>
      </p:sp>
      <p:sp>
        <p:nvSpPr>
          <p:cNvPr id="26" name="Oval 25"/>
          <p:cNvSpPr/>
          <p:nvPr/>
        </p:nvSpPr>
        <p:spPr>
          <a:xfrm>
            <a:off x="1147245" y="2171876"/>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1291094" y="2358170"/>
            <a:ext cx="542011" cy="439179"/>
            <a:chOff x="2336800" y="1054100"/>
            <a:chExt cx="401638" cy="325438"/>
          </a:xfrm>
          <a:solidFill>
            <a:srgbClr val="4BACC6"/>
          </a:solidFill>
        </p:grpSpPr>
        <p:sp>
          <p:nvSpPr>
            <p:cNvPr id="31" name="Freeform 5"/>
            <p:cNvSpPr>
              <a:spLocks noEditPoints="1"/>
            </p:cNvSpPr>
            <p:nvPr/>
          </p:nvSpPr>
          <p:spPr bwMode="auto">
            <a:xfrm>
              <a:off x="2336800" y="1054100"/>
              <a:ext cx="401638" cy="325438"/>
            </a:xfrm>
            <a:custGeom>
              <a:avLst/>
              <a:gdLst>
                <a:gd name="T0" fmla="*/ 78 w 153"/>
                <a:gd name="T1" fmla="*/ 0 h 124"/>
                <a:gd name="T2" fmla="*/ 0 w 153"/>
                <a:gd name="T3" fmla="*/ 68 h 124"/>
                <a:gd name="T4" fmla="*/ 15 w 153"/>
                <a:gd name="T5" fmla="*/ 68 h 124"/>
                <a:gd name="T6" fmla="*/ 21 w 153"/>
                <a:gd name="T7" fmla="*/ 63 h 124"/>
                <a:gd name="T8" fmla="*/ 21 w 153"/>
                <a:gd name="T9" fmla="*/ 120 h 124"/>
                <a:gd name="T10" fmla="*/ 24 w 153"/>
                <a:gd name="T11" fmla="*/ 124 h 124"/>
                <a:gd name="T12" fmla="*/ 62 w 153"/>
                <a:gd name="T13" fmla="*/ 124 h 124"/>
                <a:gd name="T14" fmla="*/ 62 w 153"/>
                <a:gd name="T15" fmla="*/ 92 h 124"/>
                <a:gd name="T16" fmla="*/ 67 w 153"/>
                <a:gd name="T17" fmla="*/ 87 h 124"/>
                <a:gd name="T18" fmla="*/ 83 w 153"/>
                <a:gd name="T19" fmla="*/ 87 h 124"/>
                <a:gd name="T20" fmla="*/ 89 w 153"/>
                <a:gd name="T21" fmla="*/ 92 h 124"/>
                <a:gd name="T22" fmla="*/ 88 w 153"/>
                <a:gd name="T23" fmla="*/ 124 h 124"/>
                <a:gd name="T24" fmla="*/ 126 w 153"/>
                <a:gd name="T25" fmla="*/ 124 h 124"/>
                <a:gd name="T26" fmla="*/ 130 w 153"/>
                <a:gd name="T27" fmla="*/ 119 h 124"/>
                <a:gd name="T28" fmla="*/ 130 w 153"/>
                <a:gd name="T29" fmla="*/ 62 h 124"/>
                <a:gd name="T30" fmla="*/ 136 w 153"/>
                <a:gd name="T31" fmla="*/ 68 h 124"/>
                <a:gd name="T32" fmla="*/ 153 w 153"/>
                <a:gd name="T33" fmla="*/ 68 h 124"/>
                <a:gd name="T34" fmla="*/ 78 w 153"/>
                <a:gd name="T35" fmla="*/ 0 h 124"/>
                <a:gd name="T36" fmla="*/ 76 w 153"/>
                <a:gd name="T37" fmla="*/ 75 h 124"/>
                <a:gd name="T38" fmla="*/ 59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3"/>
                    <a:pt x="21" y="63"/>
                    <a:pt x="21" y="63"/>
                  </a:cubicBezTo>
                  <a:cubicBezTo>
                    <a:pt x="21" y="120"/>
                    <a:pt x="21" y="120"/>
                    <a:pt x="21" y="120"/>
                  </a:cubicBezTo>
                  <a:cubicBezTo>
                    <a:pt x="21" y="120"/>
                    <a:pt x="20" y="124"/>
                    <a:pt x="24" y="124"/>
                  </a:cubicBezTo>
                  <a:cubicBezTo>
                    <a:pt x="28" y="124"/>
                    <a:pt x="62" y="124"/>
                    <a:pt x="62" y="124"/>
                  </a:cubicBezTo>
                  <a:cubicBezTo>
                    <a:pt x="62" y="92"/>
                    <a:pt x="62" y="92"/>
                    <a:pt x="62" y="92"/>
                  </a:cubicBezTo>
                  <a:cubicBezTo>
                    <a:pt x="62" y="92"/>
                    <a:pt x="62" y="87"/>
                    <a:pt x="67" y="87"/>
                  </a:cubicBezTo>
                  <a:cubicBezTo>
                    <a:pt x="83" y="87"/>
                    <a:pt x="83" y="87"/>
                    <a:pt x="83" y="87"/>
                  </a:cubicBezTo>
                  <a:cubicBezTo>
                    <a:pt x="89" y="87"/>
                    <a:pt x="89" y="92"/>
                    <a:pt x="89" y="92"/>
                  </a:cubicBezTo>
                  <a:cubicBezTo>
                    <a:pt x="88" y="124"/>
                    <a:pt x="88" y="124"/>
                    <a:pt x="88" y="124"/>
                  </a:cubicBezTo>
                  <a:cubicBezTo>
                    <a:pt x="88" y="124"/>
                    <a:pt x="121" y="124"/>
                    <a:pt x="126" y="124"/>
                  </a:cubicBezTo>
                  <a:cubicBezTo>
                    <a:pt x="130" y="124"/>
                    <a:pt x="130" y="119"/>
                    <a:pt x="130" y="119"/>
                  </a:cubicBezTo>
                  <a:cubicBezTo>
                    <a:pt x="130" y="62"/>
                    <a:pt x="130" y="62"/>
                    <a:pt x="130" y="62"/>
                  </a:cubicBezTo>
                  <a:cubicBezTo>
                    <a:pt x="136" y="68"/>
                    <a:pt x="136" y="68"/>
                    <a:pt x="136" y="68"/>
                  </a:cubicBezTo>
                  <a:cubicBezTo>
                    <a:pt x="148" y="76"/>
                    <a:pt x="153" y="68"/>
                    <a:pt x="153" y="68"/>
                  </a:cubicBezTo>
                  <a:lnTo>
                    <a:pt x="78" y="0"/>
                  </a:lnTo>
                  <a:close/>
                  <a:moveTo>
                    <a:pt x="76" y="75"/>
                  </a:moveTo>
                  <a:cubicBezTo>
                    <a:pt x="67" y="75"/>
                    <a:pt x="59" y="68"/>
                    <a:pt x="59" y="59"/>
                  </a:cubicBezTo>
                  <a:cubicBezTo>
                    <a:pt x="59"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6"/>
            <p:cNvSpPr/>
            <p:nvPr/>
          </p:nvSpPr>
          <p:spPr bwMode="auto">
            <a:xfrm>
              <a:off x="2651125" y="1093788"/>
              <a:ext cx="39688" cy="80963"/>
            </a:xfrm>
            <a:custGeom>
              <a:avLst/>
              <a:gdLst>
                <a:gd name="T0" fmla="*/ 25 w 25"/>
                <a:gd name="T1" fmla="*/ 51 h 51"/>
                <a:gd name="T2" fmla="*/ 25 w 25"/>
                <a:gd name="T3" fmla="*/ 0 h 51"/>
                <a:gd name="T4" fmla="*/ 0 w 25"/>
                <a:gd name="T5" fmla="*/ 0 h 51"/>
                <a:gd name="T6" fmla="*/ 0 w 25"/>
                <a:gd name="T7" fmla="*/ 29 h 51"/>
                <a:gd name="T8" fmla="*/ 25 w 25"/>
                <a:gd name="T9" fmla="*/ 51 h 51"/>
              </a:gdLst>
              <a:ahLst/>
              <a:cxnLst>
                <a:cxn ang="0">
                  <a:pos x="T0" y="T1"/>
                </a:cxn>
                <a:cxn ang="0">
                  <a:pos x="T2" y="T3"/>
                </a:cxn>
                <a:cxn ang="0">
                  <a:pos x="T4" y="T5"/>
                </a:cxn>
                <a:cxn ang="0">
                  <a:pos x="T6" y="T7"/>
                </a:cxn>
                <a:cxn ang="0">
                  <a:pos x="T8" y="T9"/>
                </a:cxn>
              </a:cxnLst>
              <a:rect l="0" t="0" r="r" b="b"/>
              <a:pathLst>
                <a:path w="25" h="51">
                  <a:moveTo>
                    <a:pt x="25" y="51"/>
                  </a:moveTo>
                  <a:lnTo>
                    <a:pt x="25" y="0"/>
                  </a:lnTo>
                  <a:lnTo>
                    <a:pt x="0" y="0"/>
                  </a:lnTo>
                  <a:lnTo>
                    <a:pt x="0" y="29"/>
                  </a:lnTo>
                  <a:lnTo>
                    <a:pt x="25"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7"/>
            <p:cNvSpPr>
              <a:spLocks noChangeArrowheads="1"/>
            </p:cNvSpPr>
            <p:nvPr/>
          </p:nvSpPr>
          <p:spPr bwMode="auto">
            <a:xfrm>
              <a:off x="2513013" y="1187450"/>
              <a:ext cx="44450" cy="428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422517" y="2336200"/>
            <a:ext cx="318765" cy="416166"/>
            <a:chOff x="2887663" y="3362325"/>
            <a:chExt cx="285750" cy="373063"/>
          </a:xfrm>
          <a:solidFill>
            <a:srgbClr val="4BACC6"/>
          </a:solidFill>
        </p:grpSpPr>
        <p:sp>
          <p:nvSpPr>
            <p:cNvPr id="36" name="Freeform 37"/>
            <p:cNvSpPr>
              <a:spLocks noEditPoints="1"/>
            </p:cNvSpPr>
            <p:nvPr/>
          </p:nvSpPr>
          <p:spPr bwMode="auto">
            <a:xfrm>
              <a:off x="2887663" y="3362325"/>
              <a:ext cx="285750" cy="373063"/>
            </a:xfrm>
            <a:custGeom>
              <a:avLst/>
              <a:gdLst>
                <a:gd name="T0" fmla="*/ 103 w 109"/>
                <a:gd name="T1" fmla="*/ 68 h 142"/>
                <a:gd name="T2" fmla="*/ 96 w 109"/>
                <a:gd name="T3" fmla="*/ 68 h 142"/>
                <a:gd name="T4" fmla="*/ 96 w 109"/>
                <a:gd name="T5" fmla="*/ 44 h 142"/>
                <a:gd name="T6" fmla="*/ 84 w 109"/>
                <a:gd name="T7" fmla="*/ 13 h 142"/>
                <a:gd name="T8" fmla="*/ 54 w 109"/>
                <a:gd name="T9" fmla="*/ 0 h 142"/>
                <a:gd name="T10" fmla="*/ 25 w 109"/>
                <a:gd name="T11" fmla="*/ 13 h 142"/>
                <a:gd name="T12" fmla="*/ 13 w 109"/>
                <a:gd name="T13" fmla="*/ 44 h 142"/>
                <a:gd name="T14" fmla="*/ 13 w 109"/>
                <a:gd name="T15" fmla="*/ 68 h 142"/>
                <a:gd name="T16" fmla="*/ 5 w 109"/>
                <a:gd name="T17" fmla="*/ 68 h 142"/>
                <a:gd name="T18" fmla="*/ 0 w 109"/>
                <a:gd name="T19" fmla="*/ 73 h 142"/>
                <a:gd name="T20" fmla="*/ 0 w 109"/>
                <a:gd name="T21" fmla="*/ 137 h 142"/>
                <a:gd name="T22" fmla="*/ 5 w 109"/>
                <a:gd name="T23" fmla="*/ 142 h 142"/>
                <a:gd name="T24" fmla="*/ 103 w 109"/>
                <a:gd name="T25" fmla="*/ 142 h 142"/>
                <a:gd name="T26" fmla="*/ 109 w 109"/>
                <a:gd name="T27" fmla="*/ 137 h 142"/>
                <a:gd name="T28" fmla="*/ 109 w 109"/>
                <a:gd name="T29" fmla="*/ 73 h 142"/>
                <a:gd name="T30" fmla="*/ 103 w 109"/>
                <a:gd name="T31" fmla="*/ 68 h 142"/>
                <a:gd name="T32" fmla="*/ 66 w 109"/>
                <a:gd name="T33" fmla="*/ 124 h 142"/>
                <a:gd name="T34" fmla="*/ 54 w 109"/>
                <a:gd name="T35" fmla="*/ 136 h 142"/>
                <a:gd name="T36" fmla="*/ 42 w 109"/>
                <a:gd name="T37" fmla="*/ 124 h 142"/>
                <a:gd name="T38" fmla="*/ 42 w 109"/>
                <a:gd name="T39" fmla="*/ 102 h 142"/>
                <a:gd name="T40" fmla="*/ 54 w 109"/>
                <a:gd name="T41" fmla="*/ 91 h 142"/>
                <a:gd name="T42" fmla="*/ 66 w 109"/>
                <a:gd name="T43" fmla="*/ 102 h 142"/>
                <a:gd name="T44" fmla="*/ 66 w 109"/>
                <a:gd name="T45" fmla="*/ 124 h 142"/>
                <a:gd name="T46" fmla="*/ 76 w 109"/>
                <a:gd name="T47" fmla="*/ 68 h 142"/>
                <a:gd name="T48" fmla="*/ 32 w 109"/>
                <a:gd name="T49" fmla="*/ 68 h 142"/>
                <a:gd name="T50" fmla="*/ 32 w 109"/>
                <a:gd name="T51" fmla="*/ 44 h 142"/>
                <a:gd name="T52" fmla="*/ 39 w 109"/>
                <a:gd name="T53" fmla="*/ 27 h 142"/>
                <a:gd name="T54" fmla="*/ 54 w 109"/>
                <a:gd name="T55" fmla="*/ 20 h 142"/>
                <a:gd name="T56" fmla="*/ 70 w 109"/>
                <a:gd name="T57" fmla="*/ 27 h 142"/>
                <a:gd name="T58" fmla="*/ 76 w 109"/>
                <a:gd name="T59" fmla="*/ 44 h 142"/>
                <a:gd name="T60" fmla="*/ 76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3" y="68"/>
                  </a:moveTo>
                  <a:cubicBezTo>
                    <a:pt x="96" y="68"/>
                    <a:pt x="96" y="68"/>
                    <a:pt x="96" y="68"/>
                  </a:cubicBezTo>
                  <a:cubicBezTo>
                    <a:pt x="96" y="44"/>
                    <a:pt x="96" y="44"/>
                    <a:pt x="96" y="44"/>
                  </a:cubicBezTo>
                  <a:cubicBezTo>
                    <a:pt x="96" y="32"/>
                    <a:pt x="92" y="21"/>
                    <a:pt x="84" y="13"/>
                  </a:cubicBezTo>
                  <a:cubicBezTo>
                    <a:pt x="77" y="5"/>
                    <a:pt x="66" y="0"/>
                    <a:pt x="54" y="0"/>
                  </a:cubicBezTo>
                  <a:cubicBezTo>
                    <a:pt x="43" y="0"/>
                    <a:pt x="32" y="5"/>
                    <a:pt x="25" y="13"/>
                  </a:cubicBezTo>
                  <a:cubicBezTo>
                    <a:pt x="17" y="21"/>
                    <a:pt x="13" y="32"/>
                    <a:pt x="13" y="44"/>
                  </a:cubicBezTo>
                  <a:cubicBezTo>
                    <a:pt x="13" y="68"/>
                    <a:pt x="13" y="68"/>
                    <a:pt x="13" y="68"/>
                  </a:cubicBezTo>
                  <a:cubicBezTo>
                    <a:pt x="5" y="68"/>
                    <a:pt x="5" y="68"/>
                    <a:pt x="5" y="68"/>
                  </a:cubicBezTo>
                  <a:cubicBezTo>
                    <a:pt x="2" y="68"/>
                    <a:pt x="0" y="70"/>
                    <a:pt x="0" y="73"/>
                  </a:cubicBezTo>
                  <a:cubicBezTo>
                    <a:pt x="0" y="137"/>
                    <a:pt x="0" y="137"/>
                    <a:pt x="0" y="137"/>
                  </a:cubicBezTo>
                  <a:cubicBezTo>
                    <a:pt x="0" y="140"/>
                    <a:pt x="2" y="142"/>
                    <a:pt x="5" y="142"/>
                  </a:cubicBezTo>
                  <a:cubicBezTo>
                    <a:pt x="103" y="142"/>
                    <a:pt x="103" y="142"/>
                    <a:pt x="103" y="142"/>
                  </a:cubicBezTo>
                  <a:cubicBezTo>
                    <a:pt x="106" y="142"/>
                    <a:pt x="109" y="140"/>
                    <a:pt x="109" y="137"/>
                  </a:cubicBezTo>
                  <a:cubicBezTo>
                    <a:pt x="109" y="73"/>
                    <a:pt x="109" y="73"/>
                    <a:pt x="109" y="73"/>
                  </a:cubicBezTo>
                  <a:cubicBezTo>
                    <a:pt x="109" y="70"/>
                    <a:pt x="106" y="68"/>
                    <a:pt x="103" y="68"/>
                  </a:cubicBezTo>
                  <a:close/>
                  <a:moveTo>
                    <a:pt x="66" y="124"/>
                  </a:moveTo>
                  <a:cubicBezTo>
                    <a:pt x="66" y="131"/>
                    <a:pt x="61" y="136"/>
                    <a:pt x="54" y="136"/>
                  </a:cubicBezTo>
                  <a:cubicBezTo>
                    <a:pt x="48" y="136"/>
                    <a:pt x="42" y="131"/>
                    <a:pt x="42" y="124"/>
                  </a:cubicBezTo>
                  <a:cubicBezTo>
                    <a:pt x="42" y="102"/>
                    <a:pt x="42" y="102"/>
                    <a:pt x="42" y="102"/>
                  </a:cubicBezTo>
                  <a:cubicBezTo>
                    <a:pt x="42" y="96"/>
                    <a:pt x="48" y="91"/>
                    <a:pt x="54" y="91"/>
                  </a:cubicBezTo>
                  <a:cubicBezTo>
                    <a:pt x="61" y="91"/>
                    <a:pt x="66" y="96"/>
                    <a:pt x="66" y="102"/>
                  </a:cubicBezTo>
                  <a:lnTo>
                    <a:pt x="66" y="124"/>
                  </a:lnTo>
                  <a:close/>
                  <a:moveTo>
                    <a:pt x="76" y="68"/>
                  </a:moveTo>
                  <a:cubicBezTo>
                    <a:pt x="32" y="68"/>
                    <a:pt x="32" y="68"/>
                    <a:pt x="32" y="68"/>
                  </a:cubicBezTo>
                  <a:cubicBezTo>
                    <a:pt x="32" y="44"/>
                    <a:pt x="32" y="44"/>
                    <a:pt x="32" y="44"/>
                  </a:cubicBezTo>
                  <a:cubicBezTo>
                    <a:pt x="32" y="37"/>
                    <a:pt x="35" y="31"/>
                    <a:pt x="39" y="27"/>
                  </a:cubicBezTo>
                  <a:cubicBezTo>
                    <a:pt x="43" y="22"/>
                    <a:pt x="48" y="20"/>
                    <a:pt x="54" y="20"/>
                  </a:cubicBezTo>
                  <a:cubicBezTo>
                    <a:pt x="60" y="20"/>
                    <a:pt x="66" y="22"/>
                    <a:pt x="70" y="27"/>
                  </a:cubicBezTo>
                  <a:cubicBezTo>
                    <a:pt x="74" y="31"/>
                    <a:pt x="76" y="37"/>
                    <a:pt x="76" y="44"/>
                  </a:cubicBezTo>
                  <a:lnTo>
                    <a:pt x="7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38"/>
            <p:cNvSpPr/>
            <p:nvPr/>
          </p:nvSpPr>
          <p:spPr bwMode="auto">
            <a:xfrm>
              <a:off x="3009900" y="3616325"/>
              <a:ext cx="38100" cy="84138"/>
            </a:xfrm>
            <a:custGeom>
              <a:avLst/>
              <a:gdLst>
                <a:gd name="T0" fmla="*/ 7 w 14"/>
                <a:gd name="T1" fmla="*/ 0 h 32"/>
                <a:gd name="T2" fmla="*/ 0 w 14"/>
                <a:gd name="T3" fmla="*/ 7 h 32"/>
                <a:gd name="T4" fmla="*/ 0 w 14"/>
                <a:gd name="T5" fmla="*/ 25 h 32"/>
                <a:gd name="T6" fmla="*/ 7 w 14"/>
                <a:gd name="T7" fmla="*/ 32 h 32"/>
                <a:gd name="T8" fmla="*/ 14 w 14"/>
                <a:gd name="T9" fmla="*/ 25 h 32"/>
                <a:gd name="T10" fmla="*/ 14 w 14"/>
                <a:gd name="T11" fmla="*/ 7 h 32"/>
                <a:gd name="T12" fmla="*/ 7 w 1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7" y="0"/>
                  </a:moveTo>
                  <a:cubicBezTo>
                    <a:pt x="4" y="0"/>
                    <a:pt x="0" y="3"/>
                    <a:pt x="0" y="7"/>
                  </a:cubicBezTo>
                  <a:cubicBezTo>
                    <a:pt x="0" y="25"/>
                    <a:pt x="0" y="25"/>
                    <a:pt x="0" y="25"/>
                  </a:cubicBezTo>
                  <a:cubicBezTo>
                    <a:pt x="0" y="29"/>
                    <a:pt x="4" y="32"/>
                    <a:pt x="7" y="32"/>
                  </a:cubicBezTo>
                  <a:cubicBezTo>
                    <a:pt x="11" y="32"/>
                    <a:pt x="14" y="29"/>
                    <a:pt x="14" y="25"/>
                  </a:cubicBezTo>
                  <a:cubicBezTo>
                    <a:pt x="14" y="7"/>
                    <a:pt x="14" y="7"/>
                    <a:pt x="14" y="7"/>
                  </a:cubicBezTo>
                  <a:cubicBezTo>
                    <a:pt x="14"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250" fill="hold"/>
                                        <p:tgtEl>
                                          <p:spTgt spid="16"/>
                                        </p:tgtEl>
                                        <p:attrNameLst>
                                          <p:attrName>ppt_x</p:attrName>
                                        </p:attrNameLst>
                                      </p:cBhvr>
                                      <p:tavLst>
                                        <p:tav tm="0">
                                          <p:val>
                                            <p:strVal val="#ppt_x"/>
                                          </p:val>
                                        </p:tav>
                                        <p:tav tm="100000">
                                          <p:val>
                                            <p:strVal val="#ppt_x"/>
                                          </p:val>
                                        </p:tav>
                                      </p:tavLst>
                                    </p:anim>
                                    <p:anim calcmode="lin" valueType="num">
                                      <p:cBhvr additive="base">
                                        <p:cTn id="47" dur="250" fill="hold"/>
                                        <p:tgtEl>
                                          <p:spTgt spid="16"/>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nodeType="after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250" fill="hold"/>
                                        <p:tgtEl>
                                          <p:spTgt spid="10"/>
                                        </p:tgtEl>
                                        <p:attrNameLst>
                                          <p:attrName>ppt_x</p:attrName>
                                        </p:attrNameLst>
                                      </p:cBhvr>
                                      <p:tavLst>
                                        <p:tav tm="0">
                                          <p:val>
                                            <p:strVal val="#ppt_x"/>
                                          </p:val>
                                        </p:tav>
                                        <p:tav tm="100000">
                                          <p:val>
                                            <p:strVal val="#ppt_x"/>
                                          </p:val>
                                        </p:tav>
                                      </p:tavLst>
                                    </p:anim>
                                    <p:anim calcmode="lin" valueType="num">
                                      <p:cBhvr additive="base">
                                        <p:cTn id="62" dur="25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additive="base">
                                        <p:cTn id="66" dur="250" fill="hold"/>
                                        <p:tgtEl>
                                          <p:spTgt spid="8"/>
                                        </p:tgtEl>
                                        <p:attrNameLst>
                                          <p:attrName>ppt_x</p:attrName>
                                        </p:attrNameLst>
                                      </p:cBhvr>
                                      <p:tavLst>
                                        <p:tav tm="0">
                                          <p:val>
                                            <p:strVal val="#ppt_x"/>
                                          </p:val>
                                        </p:tav>
                                        <p:tav tm="100000">
                                          <p:val>
                                            <p:strVal val="#ppt_x"/>
                                          </p:val>
                                        </p:tav>
                                      </p:tavLst>
                                    </p:anim>
                                    <p:anim calcmode="lin" valueType="num">
                                      <p:cBhvr additive="base">
                                        <p:cTn id="67" dur="250" fill="hold"/>
                                        <p:tgtEl>
                                          <p:spTgt spid="8"/>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250" fill="hold"/>
                                        <p:tgtEl>
                                          <p:spTgt spid="6"/>
                                        </p:tgtEl>
                                        <p:attrNameLst>
                                          <p:attrName>ppt_x</p:attrName>
                                        </p:attrNameLst>
                                      </p:cBhvr>
                                      <p:tavLst>
                                        <p:tav tm="0">
                                          <p:val>
                                            <p:strVal val="#ppt_x"/>
                                          </p:val>
                                        </p:tav>
                                        <p:tav tm="100000">
                                          <p:val>
                                            <p:strVal val="#ppt_x"/>
                                          </p:val>
                                        </p:tav>
                                      </p:tavLst>
                                    </p:anim>
                                    <p:anim calcmode="lin" valueType="num">
                                      <p:cBhvr additive="base">
                                        <p:cTn id="72" dur="25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13"/>
                                        </p:tgtEl>
                                        <p:attrNameLst>
                                          <p:attrName>style.visibility</p:attrName>
                                        </p:attrNameLst>
                                      </p:cBhvr>
                                      <p:to>
                                        <p:strVal val="visible"/>
                                      </p:to>
                                    </p:set>
                                    <p:anim calcmode="lin" valueType="num">
                                      <p:cBhvr additive="base">
                                        <p:cTn id="76" dur="250" fill="hold"/>
                                        <p:tgtEl>
                                          <p:spTgt spid="13"/>
                                        </p:tgtEl>
                                        <p:attrNameLst>
                                          <p:attrName>ppt_x</p:attrName>
                                        </p:attrNameLst>
                                      </p:cBhvr>
                                      <p:tavLst>
                                        <p:tav tm="0">
                                          <p:val>
                                            <p:strVal val="#ppt_x"/>
                                          </p:val>
                                        </p:tav>
                                        <p:tav tm="100000">
                                          <p:val>
                                            <p:strVal val="#ppt_x"/>
                                          </p:val>
                                        </p:tav>
                                      </p:tavLst>
                                    </p:anim>
                                    <p:anim calcmode="lin" valueType="num">
                                      <p:cBhvr additive="base">
                                        <p:cTn id="77" dur="250" fill="hold"/>
                                        <p:tgtEl>
                                          <p:spTgt spid="13"/>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9"/>
                                        </p:tgtEl>
                                        <p:attrNameLst>
                                          <p:attrName>style.visibility</p:attrName>
                                        </p:attrNameLst>
                                      </p:cBhvr>
                                      <p:to>
                                        <p:strVal val="visible"/>
                                      </p:to>
                                    </p:set>
                                    <p:anim calcmode="lin" valueType="num">
                                      <p:cBhvr additive="base">
                                        <p:cTn id="81" dur="250" fill="hold"/>
                                        <p:tgtEl>
                                          <p:spTgt spid="9"/>
                                        </p:tgtEl>
                                        <p:attrNameLst>
                                          <p:attrName>ppt_x</p:attrName>
                                        </p:attrNameLst>
                                      </p:cBhvr>
                                      <p:tavLst>
                                        <p:tav tm="0">
                                          <p:val>
                                            <p:strVal val="#ppt_x"/>
                                          </p:val>
                                        </p:tav>
                                        <p:tav tm="100000">
                                          <p:val>
                                            <p:strVal val="#ppt_x"/>
                                          </p:val>
                                        </p:tav>
                                      </p:tavLst>
                                    </p:anim>
                                    <p:anim calcmode="lin" valueType="num">
                                      <p:cBhvr additive="base">
                                        <p:cTn id="82" dur="250" fill="hold"/>
                                        <p:tgtEl>
                                          <p:spTgt spid="9"/>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26"/>
                                        </p:tgtEl>
                                        <p:attrNameLst>
                                          <p:attrName>style.visibility</p:attrName>
                                        </p:attrNameLst>
                                      </p:cBhvr>
                                      <p:to>
                                        <p:strVal val="visible"/>
                                      </p:to>
                                    </p:set>
                                    <p:anim calcmode="lin" valueType="num">
                                      <p:cBhvr additive="base">
                                        <p:cTn id="86" dur="250" fill="hold"/>
                                        <p:tgtEl>
                                          <p:spTgt spid="26"/>
                                        </p:tgtEl>
                                        <p:attrNameLst>
                                          <p:attrName>ppt_x</p:attrName>
                                        </p:attrNameLst>
                                      </p:cBhvr>
                                      <p:tavLst>
                                        <p:tav tm="0">
                                          <p:val>
                                            <p:strVal val="#ppt_x"/>
                                          </p:val>
                                        </p:tav>
                                        <p:tav tm="100000">
                                          <p:val>
                                            <p:strVal val="#ppt_x"/>
                                          </p:val>
                                        </p:tav>
                                      </p:tavLst>
                                    </p:anim>
                                    <p:anim calcmode="lin" valueType="num">
                                      <p:cBhvr additive="base">
                                        <p:cTn id="87" dur="250" fill="hold"/>
                                        <p:tgtEl>
                                          <p:spTgt spid="26"/>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30"/>
                                        </p:tgtEl>
                                        <p:attrNameLst>
                                          <p:attrName>style.visibility</p:attrName>
                                        </p:attrNameLst>
                                      </p:cBhvr>
                                      <p:to>
                                        <p:strVal val="visible"/>
                                      </p:to>
                                    </p:set>
                                    <p:anim calcmode="lin" valueType="num">
                                      <p:cBhvr additive="base">
                                        <p:cTn id="91" dur="250" fill="hold"/>
                                        <p:tgtEl>
                                          <p:spTgt spid="30"/>
                                        </p:tgtEl>
                                        <p:attrNameLst>
                                          <p:attrName>ppt_x</p:attrName>
                                        </p:attrNameLst>
                                      </p:cBhvr>
                                      <p:tavLst>
                                        <p:tav tm="0">
                                          <p:val>
                                            <p:strVal val="#ppt_x"/>
                                          </p:val>
                                        </p:tav>
                                        <p:tav tm="100000">
                                          <p:val>
                                            <p:strVal val="#ppt_x"/>
                                          </p:val>
                                        </p:tav>
                                      </p:tavLst>
                                    </p:anim>
                                    <p:anim calcmode="lin" valueType="num">
                                      <p:cBhvr additive="base">
                                        <p:cTn id="92" dur="250" fill="hold"/>
                                        <p:tgtEl>
                                          <p:spTgt spid="3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additive="base">
                                        <p:cTn id="96" dur="250" fill="hold"/>
                                        <p:tgtEl>
                                          <p:spTgt spid="25"/>
                                        </p:tgtEl>
                                        <p:attrNameLst>
                                          <p:attrName>ppt_x</p:attrName>
                                        </p:attrNameLst>
                                      </p:cBhvr>
                                      <p:tavLst>
                                        <p:tav tm="0">
                                          <p:val>
                                            <p:strVal val="#ppt_x"/>
                                          </p:val>
                                        </p:tav>
                                        <p:tav tm="100000">
                                          <p:val>
                                            <p:strVal val="#ppt_x"/>
                                          </p:val>
                                        </p:tav>
                                      </p:tavLst>
                                    </p:anim>
                                    <p:anim calcmode="lin" valueType="num">
                                      <p:cBhvr additive="base">
                                        <p:cTn id="97" dur="250" fill="hold"/>
                                        <p:tgtEl>
                                          <p:spTgt spid="25"/>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21"/>
                                        </p:tgtEl>
                                        <p:attrNameLst>
                                          <p:attrName>style.visibility</p:attrName>
                                        </p:attrNameLst>
                                      </p:cBhvr>
                                      <p:to>
                                        <p:strVal val="visible"/>
                                      </p:to>
                                    </p:set>
                                    <p:anim calcmode="lin" valueType="num">
                                      <p:cBhvr additive="base">
                                        <p:cTn id="101" dur="250" fill="hold"/>
                                        <p:tgtEl>
                                          <p:spTgt spid="21"/>
                                        </p:tgtEl>
                                        <p:attrNameLst>
                                          <p:attrName>ppt_x</p:attrName>
                                        </p:attrNameLst>
                                      </p:cBhvr>
                                      <p:tavLst>
                                        <p:tav tm="0">
                                          <p:val>
                                            <p:strVal val="#ppt_x"/>
                                          </p:val>
                                        </p:tav>
                                        <p:tav tm="100000">
                                          <p:val>
                                            <p:strVal val="#ppt_x"/>
                                          </p:val>
                                        </p:tav>
                                      </p:tavLst>
                                    </p:anim>
                                    <p:anim calcmode="lin" valueType="num">
                                      <p:cBhvr additive="base">
                                        <p:cTn id="102" dur="250" fill="hold"/>
                                        <p:tgtEl>
                                          <p:spTgt spid="21"/>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35"/>
                                        </p:tgtEl>
                                        <p:attrNameLst>
                                          <p:attrName>style.visibility</p:attrName>
                                        </p:attrNameLst>
                                      </p:cBhvr>
                                      <p:to>
                                        <p:strVal val="visible"/>
                                      </p:to>
                                    </p:set>
                                    <p:anim calcmode="lin" valueType="num">
                                      <p:cBhvr additive="base">
                                        <p:cTn id="106" dur="250" fill="hold"/>
                                        <p:tgtEl>
                                          <p:spTgt spid="35"/>
                                        </p:tgtEl>
                                        <p:attrNameLst>
                                          <p:attrName>ppt_x</p:attrName>
                                        </p:attrNameLst>
                                      </p:cBhvr>
                                      <p:tavLst>
                                        <p:tav tm="0">
                                          <p:val>
                                            <p:strVal val="#ppt_x"/>
                                          </p:val>
                                        </p:tav>
                                        <p:tav tm="100000">
                                          <p:val>
                                            <p:strVal val="#ppt_x"/>
                                          </p:val>
                                        </p:tav>
                                      </p:tavLst>
                                    </p:anim>
                                    <p:anim calcmode="lin" valueType="num">
                                      <p:cBhvr additive="base">
                                        <p:cTn id="107" dur="250" fill="hold"/>
                                        <p:tgtEl>
                                          <p:spTgt spid="35"/>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250" fill="hold"/>
                                        <p:tgtEl>
                                          <p:spTgt spid="20"/>
                                        </p:tgtEl>
                                        <p:attrNameLst>
                                          <p:attrName>ppt_x</p:attrName>
                                        </p:attrNameLst>
                                      </p:cBhvr>
                                      <p:tavLst>
                                        <p:tav tm="0">
                                          <p:val>
                                            <p:strVal val="#ppt_x"/>
                                          </p:val>
                                        </p:tav>
                                        <p:tav tm="100000">
                                          <p:val>
                                            <p:strVal val="#ppt_x"/>
                                          </p:val>
                                        </p:tav>
                                      </p:tavLst>
                                    </p:anim>
                                    <p:anim calcmode="lin" valueType="num">
                                      <p:cBhvr additive="base">
                                        <p:cTn id="112"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p:bldP spid="8" grpId="0"/>
      <p:bldP spid="9" grpId="0"/>
      <p:bldP spid="20" grpId="0"/>
      <p:bldP spid="21" grpId="0" animBg="1"/>
      <p:bldP spid="25" grpId="0"/>
      <p:bldP spid="26"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a:off x="3200400" y="1276350"/>
            <a:ext cx="2667000" cy="2667000"/>
          </a:xfrm>
          <a:prstGeom prst="ellips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10"/>
          <p:cNvSpPr txBox="1">
            <a:spLocks noChangeArrowheads="1"/>
          </p:cNvSpPr>
          <p:nvPr/>
        </p:nvSpPr>
        <p:spPr bwMode="auto">
          <a:xfrm>
            <a:off x="3390900" y="2171269"/>
            <a:ext cx="2286000" cy="877163"/>
          </a:xfrm>
          <a:prstGeom prst="rect">
            <a:avLst/>
          </a:prstGeom>
          <a:noFill/>
          <a:ln w="9525">
            <a:noFill/>
            <a:miter lim="800000"/>
          </a:ln>
        </p:spPr>
        <p:txBody>
          <a:bodyPr wrap="square" lIns="45720" tIns="22860" rIns="45720" bIns="22860">
            <a:spAutoFit/>
          </a:bodyPr>
          <a:lstStyle/>
          <a:p>
            <a:pPr defTabSz="1087755"/>
            <a:r>
              <a:rPr lang="en-US" sz="5400" smtClean="0">
                <a:solidFill>
                  <a:schemeClr val="bg1"/>
                </a:solidFill>
                <a:latin typeface="Open Sans Light" pitchFamily="34" charset="0"/>
                <a:ea typeface="Open Sans Light" pitchFamily="34" charset="0"/>
                <a:cs typeface="Open Sans Light" pitchFamily="34" charset="0"/>
              </a:rPr>
              <a:t>Thanks</a:t>
            </a:r>
            <a:endParaRPr lang="en-US" sz="5400" i="1">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Board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0" y="1504954"/>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32803" y="1504953"/>
            <a:ext cx="1831777" cy="1752601"/>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664580" y="1504952"/>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497383" y="1504951"/>
            <a:ext cx="1831777" cy="1752601"/>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7329160" y="1504950"/>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115788"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Machine</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1948591"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Cloud Issue</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3775795"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Advanced Problem</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5613171"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Document</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7444948"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Lock Sell</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solidFill>
              <a:latin typeface="Open Sans" pitchFamily="34" charset="0"/>
              <a:ea typeface="Open Sans" pitchFamily="34" charset="0"/>
              <a:cs typeface="Open Sans" pitchFamily="34" charset="0"/>
            </a:endParaRPr>
          </a:p>
        </p:txBody>
      </p:sp>
      <p:sp>
        <p:nvSpPr>
          <p:cNvPr id="15" name="Freeform 54"/>
          <p:cNvSpPr>
            <a:spLocks noEditPoints="1"/>
          </p:cNvSpPr>
          <p:nvPr/>
        </p:nvSpPr>
        <p:spPr bwMode="auto">
          <a:xfrm>
            <a:off x="4243446" y="1933759"/>
            <a:ext cx="674045" cy="894983"/>
          </a:xfrm>
          <a:custGeom>
            <a:avLst/>
            <a:gdLst>
              <a:gd name="T0" fmla="*/ 109 w 109"/>
              <a:gd name="T1" fmla="*/ 145 h 145"/>
              <a:gd name="T2" fmla="*/ 0 w 109"/>
              <a:gd name="T3" fmla="*/ 145 h 145"/>
              <a:gd name="T4" fmla="*/ 1 w 109"/>
              <a:gd name="T5" fmla="*/ 135 h 145"/>
              <a:gd name="T6" fmla="*/ 13 w 109"/>
              <a:gd name="T7" fmla="*/ 125 h 145"/>
              <a:gd name="T8" fmla="*/ 96 w 109"/>
              <a:gd name="T9" fmla="*/ 125 h 145"/>
              <a:gd name="T10" fmla="*/ 109 w 109"/>
              <a:gd name="T11" fmla="*/ 135 h 145"/>
              <a:gd name="T12" fmla="*/ 109 w 109"/>
              <a:gd name="T13" fmla="*/ 145 h 145"/>
              <a:gd name="T14" fmla="*/ 16 w 109"/>
              <a:gd name="T15" fmla="*/ 116 h 145"/>
              <a:gd name="T16" fmla="*/ 24 w 109"/>
              <a:gd name="T17" fmla="*/ 91 h 145"/>
              <a:gd name="T18" fmla="*/ 85 w 109"/>
              <a:gd name="T19" fmla="*/ 91 h 145"/>
              <a:gd name="T20" fmla="*/ 93 w 109"/>
              <a:gd name="T21" fmla="*/ 116 h 145"/>
              <a:gd name="T22" fmla="*/ 16 w 109"/>
              <a:gd name="T23" fmla="*/ 116 h 145"/>
              <a:gd name="T24" fmla="*/ 29 w 109"/>
              <a:gd name="T25" fmla="*/ 76 h 145"/>
              <a:gd name="T26" fmla="*/ 37 w 109"/>
              <a:gd name="T27" fmla="*/ 51 h 145"/>
              <a:gd name="T28" fmla="*/ 73 w 109"/>
              <a:gd name="T29" fmla="*/ 51 h 145"/>
              <a:gd name="T30" fmla="*/ 80 w 109"/>
              <a:gd name="T31" fmla="*/ 76 h 145"/>
              <a:gd name="T32" fmla="*/ 29 w 109"/>
              <a:gd name="T33" fmla="*/ 76 h 145"/>
              <a:gd name="T34" fmla="*/ 49 w 109"/>
              <a:gd name="T35" fmla="*/ 12 h 145"/>
              <a:gd name="T36" fmla="*/ 60 w 109"/>
              <a:gd name="T37" fmla="*/ 12 h 145"/>
              <a:gd name="T38" fmla="*/ 68 w 109"/>
              <a:gd name="T39" fmla="*/ 36 h 145"/>
              <a:gd name="T40" fmla="*/ 41 w 109"/>
              <a:gd name="T41" fmla="*/ 36 h 145"/>
              <a:gd name="T42" fmla="*/ 49 w 109"/>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45">
                <a:moveTo>
                  <a:pt x="109" y="145"/>
                </a:moveTo>
                <a:cubicBezTo>
                  <a:pt x="0" y="145"/>
                  <a:pt x="0" y="145"/>
                  <a:pt x="0" y="145"/>
                </a:cubicBezTo>
                <a:cubicBezTo>
                  <a:pt x="1" y="135"/>
                  <a:pt x="1" y="135"/>
                  <a:pt x="1" y="135"/>
                </a:cubicBezTo>
                <a:cubicBezTo>
                  <a:pt x="13" y="125"/>
                  <a:pt x="13" y="125"/>
                  <a:pt x="13" y="125"/>
                </a:cubicBezTo>
                <a:cubicBezTo>
                  <a:pt x="96" y="125"/>
                  <a:pt x="96" y="125"/>
                  <a:pt x="96" y="125"/>
                </a:cubicBezTo>
                <a:cubicBezTo>
                  <a:pt x="109" y="135"/>
                  <a:pt x="109" y="135"/>
                  <a:pt x="109" y="135"/>
                </a:cubicBezTo>
                <a:lnTo>
                  <a:pt x="109" y="145"/>
                </a:lnTo>
                <a:close/>
                <a:moveTo>
                  <a:pt x="16" y="116"/>
                </a:moveTo>
                <a:cubicBezTo>
                  <a:pt x="24" y="91"/>
                  <a:pt x="24" y="91"/>
                  <a:pt x="24" y="91"/>
                </a:cubicBezTo>
                <a:cubicBezTo>
                  <a:pt x="85" y="91"/>
                  <a:pt x="85" y="91"/>
                  <a:pt x="85" y="91"/>
                </a:cubicBezTo>
                <a:cubicBezTo>
                  <a:pt x="93" y="116"/>
                  <a:pt x="93" y="116"/>
                  <a:pt x="93" y="116"/>
                </a:cubicBezTo>
                <a:lnTo>
                  <a:pt x="16" y="116"/>
                </a:lnTo>
                <a:close/>
                <a:moveTo>
                  <a:pt x="29" y="76"/>
                </a:moveTo>
                <a:cubicBezTo>
                  <a:pt x="37" y="51"/>
                  <a:pt x="37" y="51"/>
                  <a:pt x="37" y="51"/>
                </a:cubicBezTo>
                <a:cubicBezTo>
                  <a:pt x="73" y="51"/>
                  <a:pt x="73" y="51"/>
                  <a:pt x="73" y="51"/>
                </a:cubicBezTo>
                <a:cubicBezTo>
                  <a:pt x="80" y="76"/>
                  <a:pt x="80" y="76"/>
                  <a:pt x="80" y="76"/>
                </a:cubicBezTo>
                <a:lnTo>
                  <a:pt x="29" y="76"/>
                </a:lnTo>
                <a:close/>
                <a:moveTo>
                  <a:pt x="49" y="12"/>
                </a:moveTo>
                <a:cubicBezTo>
                  <a:pt x="49" y="12"/>
                  <a:pt x="54" y="0"/>
                  <a:pt x="60" y="12"/>
                </a:cubicBezTo>
                <a:cubicBezTo>
                  <a:pt x="68" y="36"/>
                  <a:pt x="68" y="36"/>
                  <a:pt x="68" y="36"/>
                </a:cubicBezTo>
                <a:cubicBezTo>
                  <a:pt x="41" y="36"/>
                  <a:pt x="41" y="36"/>
                  <a:pt x="41" y="36"/>
                </a:cubicBezTo>
                <a:lnTo>
                  <a:pt x="49"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6" name="Group 15"/>
          <p:cNvGrpSpPr/>
          <p:nvPr/>
        </p:nvGrpSpPr>
        <p:grpSpPr>
          <a:xfrm>
            <a:off x="5967063" y="2000340"/>
            <a:ext cx="892416" cy="761821"/>
            <a:chOff x="3440113" y="1050925"/>
            <a:chExt cx="390525" cy="333376"/>
          </a:xfrm>
          <a:solidFill>
            <a:schemeClr val="bg1"/>
          </a:solidFill>
        </p:grpSpPr>
        <p:sp>
          <p:nvSpPr>
            <p:cNvPr id="17" name="Freeform 8"/>
            <p:cNvSpPr/>
            <p:nvPr/>
          </p:nvSpPr>
          <p:spPr bwMode="auto">
            <a:xfrm>
              <a:off x="3563938" y="1244600"/>
              <a:ext cx="69850" cy="71438"/>
            </a:xfrm>
            <a:custGeom>
              <a:avLst/>
              <a:gdLst>
                <a:gd name="T0" fmla="*/ 44 w 44"/>
                <a:gd name="T1" fmla="*/ 25 h 45"/>
                <a:gd name="T2" fmla="*/ 19 w 44"/>
                <a:gd name="T3" fmla="*/ 0 h 45"/>
                <a:gd name="T4" fmla="*/ 19 w 44"/>
                <a:gd name="T5" fmla="*/ 0 h 45"/>
                <a:gd name="T6" fmla="*/ 0 w 44"/>
                <a:gd name="T7" fmla="*/ 45 h 45"/>
                <a:gd name="T8" fmla="*/ 44 w 44"/>
                <a:gd name="T9" fmla="*/ 25 h 45"/>
              </a:gdLst>
              <a:ahLst/>
              <a:cxnLst>
                <a:cxn ang="0">
                  <a:pos x="T0" y="T1"/>
                </a:cxn>
                <a:cxn ang="0">
                  <a:pos x="T2" y="T3"/>
                </a:cxn>
                <a:cxn ang="0">
                  <a:pos x="T4" y="T5"/>
                </a:cxn>
                <a:cxn ang="0">
                  <a:pos x="T6" y="T7"/>
                </a:cxn>
                <a:cxn ang="0">
                  <a:pos x="T8" y="T9"/>
                </a:cxn>
              </a:cxnLst>
              <a:rect l="0" t="0" r="r" b="b"/>
              <a:pathLst>
                <a:path w="44" h="45">
                  <a:moveTo>
                    <a:pt x="44" y="25"/>
                  </a:moveTo>
                  <a:lnTo>
                    <a:pt x="19" y="0"/>
                  </a:lnTo>
                  <a:lnTo>
                    <a:pt x="19" y="0"/>
                  </a:lnTo>
                  <a:lnTo>
                    <a:pt x="0" y="45"/>
                  </a:lnTo>
                  <a:lnTo>
                    <a:pt x="44"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Rectangle 9"/>
            <p:cNvSpPr>
              <a:spLocks noChangeArrowheads="1"/>
            </p:cNvSpPr>
            <p:nvPr/>
          </p:nvSpPr>
          <p:spPr bwMode="auto">
            <a:xfrm>
              <a:off x="3633788" y="12842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10"/>
            <p:cNvSpPr/>
            <p:nvPr/>
          </p:nvSpPr>
          <p:spPr bwMode="auto">
            <a:xfrm>
              <a:off x="3605213" y="1074738"/>
              <a:ext cx="176213" cy="176213"/>
            </a:xfrm>
            <a:custGeom>
              <a:avLst/>
              <a:gdLst>
                <a:gd name="T0" fmla="*/ 101 w 111"/>
                <a:gd name="T1" fmla="*/ 0 h 111"/>
                <a:gd name="T2" fmla="*/ 0 w 111"/>
                <a:gd name="T3" fmla="*/ 101 h 111"/>
                <a:gd name="T4" fmla="*/ 10 w 111"/>
                <a:gd name="T5" fmla="*/ 111 h 111"/>
                <a:gd name="T6" fmla="*/ 111 w 111"/>
                <a:gd name="T7" fmla="*/ 10 h 111"/>
                <a:gd name="T8" fmla="*/ 101 w 111"/>
                <a:gd name="T9" fmla="*/ 0 h 111"/>
              </a:gdLst>
              <a:ahLst/>
              <a:cxnLst>
                <a:cxn ang="0">
                  <a:pos x="T0" y="T1"/>
                </a:cxn>
                <a:cxn ang="0">
                  <a:pos x="T2" y="T3"/>
                </a:cxn>
                <a:cxn ang="0">
                  <a:pos x="T4" y="T5"/>
                </a:cxn>
                <a:cxn ang="0">
                  <a:pos x="T6" y="T7"/>
                </a:cxn>
                <a:cxn ang="0">
                  <a:pos x="T8" y="T9"/>
                </a:cxn>
              </a:cxnLst>
              <a:rect l="0" t="0" r="r" b="b"/>
              <a:pathLst>
                <a:path w="111" h="111">
                  <a:moveTo>
                    <a:pt x="101" y="0"/>
                  </a:moveTo>
                  <a:lnTo>
                    <a:pt x="0" y="101"/>
                  </a:lnTo>
                  <a:lnTo>
                    <a:pt x="10" y="111"/>
                  </a:lnTo>
                  <a:lnTo>
                    <a:pt x="111" y="10"/>
                  </a:ln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
            <p:cNvSpPr/>
            <p:nvPr/>
          </p:nvSpPr>
          <p:spPr bwMode="auto">
            <a:xfrm>
              <a:off x="3629025" y="1098550"/>
              <a:ext cx="177800" cy="177800"/>
            </a:xfrm>
            <a:custGeom>
              <a:avLst/>
              <a:gdLst>
                <a:gd name="T0" fmla="*/ 0 w 112"/>
                <a:gd name="T1" fmla="*/ 102 h 112"/>
                <a:gd name="T2" fmla="*/ 10 w 112"/>
                <a:gd name="T3" fmla="*/ 112 h 112"/>
                <a:gd name="T4" fmla="*/ 112 w 112"/>
                <a:gd name="T5" fmla="*/ 12 h 112"/>
                <a:gd name="T6" fmla="*/ 102 w 112"/>
                <a:gd name="T7" fmla="*/ 0 h 112"/>
                <a:gd name="T8" fmla="*/ 0 w 112"/>
                <a:gd name="T9" fmla="*/ 102 h 112"/>
              </a:gdLst>
              <a:ahLst/>
              <a:cxnLst>
                <a:cxn ang="0">
                  <a:pos x="T0" y="T1"/>
                </a:cxn>
                <a:cxn ang="0">
                  <a:pos x="T2" y="T3"/>
                </a:cxn>
                <a:cxn ang="0">
                  <a:pos x="T4" y="T5"/>
                </a:cxn>
                <a:cxn ang="0">
                  <a:pos x="T6" y="T7"/>
                </a:cxn>
                <a:cxn ang="0">
                  <a:pos x="T8" y="T9"/>
                </a:cxn>
              </a:cxnLst>
              <a:rect l="0" t="0" r="r" b="b"/>
              <a:pathLst>
                <a:path w="112" h="112">
                  <a:moveTo>
                    <a:pt x="0" y="102"/>
                  </a:moveTo>
                  <a:lnTo>
                    <a:pt x="10" y="112"/>
                  </a:lnTo>
                  <a:lnTo>
                    <a:pt x="112" y="12"/>
                  </a:lnTo>
                  <a:lnTo>
                    <a:pt x="102" y="0"/>
                  </a:lnTo>
                  <a:lnTo>
                    <a:pt x="0"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2"/>
            <p:cNvSpPr/>
            <p:nvPr/>
          </p:nvSpPr>
          <p:spPr bwMode="auto">
            <a:xfrm>
              <a:off x="3775075" y="1050925"/>
              <a:ext cx="55563" cy="52388"/>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3"/>
            <p:cNvSpPr/>
            <p:nvPr/>
          </p:nvSpPr>
          <p:spPr bwMode="auto">
            <a:xfrm>
              <a:off x="3440113" y="1058863"/>
              <a:ext cx="327025" cy="325438"/>
            </a:xfrm>
            <a:custGeom>
              <a:avLst/>
              <a:gdLst>
                <a:gd name="T0" fmla="*/ 182 w 206"/>
                <a:gd name="T1" fmla="*/ 180 h 205"/>
                <a:gd name="T2" fmla="*/ 25 w 206"/>
                <a:gd name="T3" fmla="*/ 180 h 205"/>
                <a:gd name="T4" fmla="*/ 25 w 206"/>
                <a:gd name="T5" fmla="*/ 25 h 205"/>
                <a:gd name="T6" fmla="*/ 172 w 206"/>
                <a:gd name="T7" fmla="*/ 25 h 205"/>
                <a:gd name="T8" fmla="*/ 198 w 206"/>
                <a:gd name="T9" fmla="*/ 0 h 205"/>
                <a:gd name="T10" fmla="*/ 0 w 206"/>
                <a:gd name="T11" fmla="*/ 0 h 205"/>
                <a:gd name="T12" fmla="*/ 0 w 206"/>
                <a:gd name="T13" fmla="*/ 205 h 205"/>
                <a:gd name="T14" fmla="*/ 206 w 206"/>
                <a:gd name="T15" fmla="*/ 205 h 205"/>
                <a:gd name="T16" fmla="*/ 206 w 206"/>
                <a:gd name="T17" fmla="*/ 76 h 205"/>
                <a:gd name="T18" fmla="*/ 182 w 206"/>
                <a:gd name="T19" fmla="*/ 101 h 205"/>
                <a:gd name="T20" fmla="*/ 182 w 206"/>
                <a:gd name="T21" fmla="*/ 18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05">
                  <a:moveTo>
                    <a:pt x="182" y="180"/>
                  </a:moveTo>
                  <a:lnTo>
                    <a:pt x="25" y="180"/>
                  </a:lnTo>
                  <a:lnTo>
                    <a:pt x="25" y="25"/>
                  </a:lnTo>
                  <a:lnTo>
                    <a:pt x="172" y="25"/>
                  </a:lnTo>
                  <a:lnTo>
                    <a:pt x="198" y="0"/>
                  </a:lnTo>
                  <a:lnTo>
                    <a:pt x="0" y="0"/>
                  </a:lnTo>
                  <a:lnTo>
                    <a:pt x="0" y="205"/>
                  </a:lnTo>
                  <a:lnTo>
                    <a:pt x="206" y="205"/>
                  </a:lnTo>
                  <a:lnTo>
                    <a:pt x="206" y="76"/>
                  </a:lnTo>
                  <a:lnTo>
                    <a:pt x="182" y="101"/>
                  </a:lnTo>
                  <a:lnTo>
                    <a:pt x="182" y="1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3" name="Freeform 20"/>
          <p:cNvSpPr>
            <a:spLocks noEditPoints="1"/>
          </p:cNvSpPr>
          <p:nvPr/>
        </p:nvSpPr>
        <p:spPr bwMode="auto">
          <a:xfrm>
            <a:off x="2283197" y="2064930"/>
            <a:ext cx="930989" cy="632640"/>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7904844" y="1937094"/>
            <a:ext cx="680408" cy="888312"/>
            <a:chOff x="2887663" y="3362325"/>
            <a:chExt cx="285750" cy="373063"/>
          </a:xfrm>
          <a:solidFill>
            <a:schemeClr val="bg1"/>
          </a:solidFill>
        </p:grpSpPr>
        <p:sp>
          <p:nvSpPr>
            <p:cNvPr id="25" name="Freeform 37"/>
            <p:cNvSpPr>
              <a:spLocks noEditPoints="1"/>
            </p:cNvSpPr>
            <p:nvPr/>
          </p:nvSpPr>
          <p:spPr bwMode="auto">
            <a:xfrm>
              <a:off x="2887663" y="3362325"/>
              <a:ext cx="285750" cy="373063"/>
            </a:xfrm>
            <a:custGeom>
              <a:avLst/>
              <a:gdLst>
                <a:gd name="T0" fmla="*/ 103 w 109"/>
                <a:gd name="T1" fmla="*/ 68 h 142"/>
                <a:gd name="T2" fmla="*/ 96 w 109"/>
                <a:gd name="T3" fmla="*/ 68 h 142"/>
                <a:gd name="T4" fmla="*/ 96 w 109"/>
                <a:gd name="T5" fmla="*/ 44 h 142"/>
                <a:gd name="T6" fmla="*/ 84 w 109"/>
                <a:gd name="T7" fmla="*/ 13 h 142"/>
                <a:gd name="T8" fmla="*/ 54 w 109"/>
                <a:gd name="T9" fmla="*/ 0 h 142"/>
                <a:gd name="T10" fmla="*/ 25 w 109"/>
                <a:gd name="T11" fmla="*/ 13 h 142"/>
                <a:gd name="T12" fmla="*/ 13 w 109"/>
                <a:gd name="T13" fmla="*/ 44 h 142"/>
                <a:gd name="T14" fmla="*/ 13 w 109"/>
                <a:gd name="T15" fmla="*/ 68 h 142"/>
                <a:gd name="T16" fmla="*/ 5 w 109"/>
                <a:gd name="T17" fmla="*/ 68 h 142"/>
                <a:gd name="T18" fmla="*/ 0 w 109"/>
                <a:gd name="T19" fmla="*/ 73 h 142"/>
                <a:gd name="T20" fmla="*/ 0 w 109"/>
                <a:gd name="T21" fmla="*/ 137 h 142"/>
                <a:gd name="T22" fmla="*/ 5 w 109"/>
                <a:gd name="T23" fmla="*/ 142 h 142"/>
                <a:gd name="T24" fmla="*/ 103 w 109"/>
                <a:gd name="T25" fmla="*/ 142 h 142"/>
                <a:gd name="T26" fmla="*/ 109 w 109"/>
                <a:gd name="T27" fmla="*/ 137 h 142"/>
                <a:gd name="T28" fmla="*/ 109 w 109"/>
                <a:gd name="T29" fmla="*/ 73 h 142"/>
                <a:gd name="T30" fmla="*/ 103 w 109"/>
                <a:gd name="T31" fmla="*/ 68 h 142"/>
                <a:gd name="T32" fmla="*/ 66 w 109"/>
                <a:gd name="T33" fmla="*/ 124 h 142"/>
                <a:gd name="T34" fmla="*/ 54 w 109"/>
                <a:gd name="T35" fmla="*/ 136 h 142"/>
                <a:gd name="T36" fmla="*/ 42 w 109"/>
                <a:gd name="T37" fmla="*/ 124 h 142"/>
                <a:gd name="T38" fmla="*/ 42 w 109"/>
                <a:gd name="T39" fmla="*/ 102 h 142"/>
                <a:gd name="T40" fmla="*/ 54 w 109"/>
                <a:gd name="T41" fmla="*/ 91 h 142"/>
                <a:gd name="T42" fmla="*/ 66 w 109"/>
                <a:gd name="T43" fmla="*/ 102 h 142"/>
                <a:gd name="T44" fmla="*/ 66 w 109"/>
                <a:gd name="T45" fmla="*/ 124 h 142"/>
                <a:gd name="T46" fmla="*/ 76 w 109"/>
                <a:gd name="T47" fmla="*/ 68 h 142"/>
                <a:gd name="T48" fmla="*/ 32 w 109"/>
                <a:gd name="T49" fmla="*/ 68 h 142"/>
                <a:gd name="T50" fmla="*/ 32 w 109"/>
                <a:gd name="T51" fmla="*/ 44 h 142"/>
                <a:gd name="T52" fmla="*/ 39 w 109"/>
                <a:gd name="T53" fmla="*/ 27 h 142"/>
                <a:gd name="T54" fmla="*/ 54 w 109"/>
                <a:gd name="T55" fmla="*/ 20 h 142"/>
                <a:gd name="T56" fmla="*/ 70 w 109"/>
                <a:gd name="T57" fmla="*/ 27 h 142"/>
                <a:gd name="T58" fmla="*/ 76 w 109"/>
                <a:gd name="T59" fmla="*/ 44 h 142"/>
                <a:gd name="T60" fmla="*/ 76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3" y="68"/>
                  </a:moveTo>
                  <a:cubicBezTo>
                    <a:pt x="96" y="68"/>
                    <a:pt x="96" y="68"/>
                    <a:pt x="96" y="68"/>
                  </a:cubicBezTo>
                  <a:cubicBezTo>
                    <a:pt x="96" y="44"/>
                    <a:pt x="96" y="44"/>
                    <a:pt x="96" y="44"/>
                  </a:cubicBezTo>
                  <a:cubicBezTo>
                    <a:pt x="96" y="32"/>
                    <a:pt x="92" y="21"/>
                    <a:pt x="84" y="13"/>
                  </a:cubicBezTo>
                  <a:cubicBezTo>
                    <a:pt x="77" y="5"/>
                    <a:pt x="66" y="0"/>
                    <a:pt x="54" y="0"/>
                  </a:cubicBezTo>
                  <a:cubicBezTo>
                    <a:pt x="43" y="0"/>
                    <a:pt x="32" y="5"/>
                    <a:pt x="25" y="13"/>
                  </a:cubicBezTo>
                  <a:cubicBezTo>
                    <a:pt x="17" y="21"/>
                    <a:pt x="13" y="32"/>
                    <a:pt x="13" y="44"/>
                  </a:cubicBezTo>
                  <a:cubicBezTo>
                    <a:pt x="13" y="68"/>
                    <a:pt x="13" y="68"/>
                    <a:pt x="13" y="68"/>
                  </a:cubicBezTo>
                  <a:cubicBezTo>
                    <a:pt x="5" y="68"/>
                    <a:pt x="5" y="68"/>
                    <a:pt x="5" y="68"/>
                  </a:cubicBezTo>
                  <a:cubicBezTo>
                    <a:pt x="2" y="68"/>
                    <a:pt x="0" y="70"/>
                    <a:pt x="0" y="73"/>
                  </a:cubicBezTo>
                  <a:cubicBezTo>
                    <a:pt x="0" y="137"/>
                    <a:pt x="0" y="137"/>
                    <a:pt x="0" y="137"/>
                  </a:cubicBezTo>
                  <a:cubicBezTo>
                    <a:pt x="0" y="140"/>
                    <a:pt x="2" y="142"/>
                    <a:pt x="5" y="142"/>
                  </a:cubicBezTo>
                  <a:cubicBezTo>
                    <a:pt x="103" y="142"/>
                    <a:pt x="103" y="142"/>
                    <a:pt x="103" y="142"/>
                  </a:cubicBezTo>
                  <a:cubicBezTo>
                    <a:pt x="106" y="142"/>
                    <a:pt x="109" y="140"/>
                    <a:pt x="109" y="137"/>
                  </a:cubicBezTo>
                  <a:cubicBezTo>
                    <a:pt x="109" y="73"/>
                    <a:pt x="109" y="73"/>
                    <a:pt x="109" y="73"/>
                  </a:cubicBezTo>
                  <a:cubicBezTo>
                    <a:pt x="109" y="70"/>
                    <a:pt x="106" y="68"/>
                    <a:pt x="103" y="68"/>
                  </a:cubicBezTo>
                  <a:close/>
                  <a:moveTo>
                    <a:pt x="66" y="124"/>
                  </a:moveTo>
                  <a:cubicBezTo>
                    <a:pt x="66" y="131"/>
                    <a:pt x="61" y="136"/>
                    <a:pt x="54" y="136"/>
                  </a:cubicBezTo>
                  <a:cubicBezTo>
                    <a:pt x="48" y="136"/>
                    <a:pt x="42" y="131"/>
                    <a:pt x="42" y="124"/>
                  </a:cubicBezTo>
                  <a:cubicBezTo>
                    <a:pt x="42" y="102"/>
                    <a:pt x="42" y="102"/>
                    <a:pt x="42" y="102"/>
                  </a:cubicBezTo>
                  <a:cubicBezTo>
                    <a:pt x="42" y="96"/>
                    <a:pt x="48" y="91"/>
                    <a:pt x="54" y="91"/>
                  </a:cubicBezTo>
                  <a:cubicBezTo>
                    <a:pt x="61" y="91"/>
                    <a:pt x="66" y="96"/>
                    <a:pt x="66" y="102"/>
                  </a:cubicBezTo>
                  <a:lnTo>
                    <a:pt x="66" y="124"/>
                  </a:lnTo>
                  <a:close/>
                  <a:moveTo>
                    <a:pt x="76" y="68"/>
                  </a:moveTo>
                  <a:cubicBezTo>
                    <a:pt x="32" y="68"/>
                    <a:pt x="32" y="68"/>
                    <a:pt x="32" y="68"/>
                  </a:cubicBezTo>
                  <a:cubicBezTo>
                    <a:pt x="32" y="44"/>
                    <a:pt x="32" y="44"/>
                    <a:pt x="32" y="44"/>
                  </a:cubicBezTo>
                  <a:cubicBezTo>
                    <a:pt x="32" y="37"/>
                    <a:pt x="35" y="31"/>
                    <a:pt x="39" y="27"/>
                  </a:cubicBezTo>
                  <a:cubicBezTo>
                    <a:pt x="43" y="22"/>
                    <a:pt x="48" y="20"/>
                    <a:pt x="54" y="20"/>
                  </a:cubicBezTo>
                  <a:cubicBezTo>
                    <a:pt x="60" y="20"/>
                    <a:pt x="66" y="22"/>
                    <a:pt x="70" y="27"/>
                  </a:cubicBezTo>
                  <a:cubicBezTo>
                    <a:pt x="74" y="31"/>
                    <a:pt x="76" y="37"/>
                    <a:pt x="76" y="44"/>
                  </a:cubicBezTo>
                  <a:lnTo>
                    <a:pt x="7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38"/>
            <p:cNvSpPr/>
            <p:nvPr/>
          </p:nvSpPr>
          <p:spPr bwMode="auto">
            <a:xfrm>
              <a:off x="3009900" y="3616325"/>
              <a:ext cx="38100" cy="84138"/>
            </a:xfrm>
            <a:custGeom>
              <a:avLst/>
              <a:gdLst>
                <a:gd name="T0" fmla="*/ 7 w 14"/>
                <a:gd name="T1" fmla="*/ 0 h 32"/>
                <a:gd name="T2" fmla="*/ 0 w 14"/>
                <a:gd name="T3" fmla="*/ 7 h 32"/>
                <a:gd name="T4" fmla="*/ 0 w 14"/>
                <a:gd name="T5" fmla="*/ 25 h 32"/>
                <a:gd name="T6" fmla="*/ 7 w 14"/>
                <a:gd name="T7" fmla="*/ 32 h 32"/>
                <a:gd name="T8" fmla="*/ 14 w 14"/>
                <a:gd name="T9" fmla="*/ 25 h 32"/>
                <a:gd name="T10" fmla="*/ 14 w 14"/>
                <a:gd name="T11" fmla="*/ 7 h 32"/>
                <a:gd name="T12" fmla="*/ 7 w 1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7" y="0"/>
                  </a:moveTo>
                  <a:cubicBezTo>
                    <a:pt x="4" y="0"/>
                    <a:pt x="0" y="3"/>
                    <a:pt x="0" y="7"/>
                  </a:cubicBezTo>
                  <a:cubicBezTo>
                    <a:pt x="0" y="25"/>
                    <a:pt x="0" y="25"/>
                    <a:pt x="0" y="25"/>
                  </a:cubicBezTo>
                  <a:cubicBezTo>
                    <a:pt x="0" y="29"/>
                    <a:pt x="4" y="32"/>
                    <a:pt x="7" y="32"/>
                  </a:cubicBezTo>
                  <a:cubicBezTo>
                    <a:pt x="11" y="32"/>
                    <a:pt x="14" y="29"/>
                    <a:pt x="14" y="25"/>
                  </a:cubicBezTo>
                  <a:cubicBezTo>
                    <a:pt x="14" y="7"/>
                    <a:pt x="14" y="7"/>
                    <a:pt x="14" y="7"/>
                  </a:cubicBezTo>
                  <a:cubicBezTo>
                    <a:pt x="14"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7" name="Group 26"/>
          <p:cNvGrpSpPr/>
          <p:nvPr/>
        </p:nvGrpSpPr>
        <p:grpSpPr>
          <a:xfrm>
            <a:off x="476907" y="2032821"/>
            <a:ext cx="877962" cy="696859"/>
            <a:chOff x="2732088" y="4337050"/>
            <a:chExt cx="354013" cy="280988"/>
          </a:xfrm>
          <a:solidFill>
            <a:schemeClr val="bg1"/>
          </a:solidFill>
        </p:grpSpPr>
        <p:sp>
          <p:nvSpPr>
            <p:cNvPr id="28" name="Rectangle 60"/>
            <p:cNvSpPr>
              <a:spLocks noChangeArrowheads="1"/>
            </p:cNvSpPr>
            <p:nvPr/>
          </p:nvSpPr>
          <p:spPr bwMode="auto">
            <a:xfrm>
              <a:off x="2989263" y="4389438"/>
              <a:ext cx="84138"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61"/>
            <p:cNvSpPr>
              <a:spLocks noChangeArrowheads="1"/>
            </p:cNvSpPr>
            <p:nvPr/>
          </p:nvSpPr>
          <p:spPr bwMode="auto">
            <a:xfrm>
              <a:off x="2989263" y="4411663"/>
              <a:ext cx="841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62"/>
            <p:cNvSpPr>
              <a:spLocks noChangeArrowheads="1"/>
            </p:cNvSpPr>
            <p:nvPr/>
          </p:nvSpPr>
          <p:spPr bwMode="auto">
            <a:xfrm>
              <a:off x="2989263" y="4351338"/>
              <a:ext cx="841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Freeform 63"/>
            <p:cNvSpPr>
              <a:spLocks noEditPoints="1"/>
            </p:cNvSpPr>
            <p:nvPr/>
          </p:nvSpPr>
          <p:spPr bwMode="auto">
            <a:xfrm>
              <a:off x="2976563" y="4337050"/>
              <a:ext cx="109538" cy="276225"/>
            </a:xfrm>
            <a:custGeom>
              <a:avLst/>
              <a:gdLst>
                <a:gd name="T0" fmla="*/ 0 w 69"/>
                <a:gd name="T1" fmla="*/ 0 h 174"/>
                <a:gd name="T2" fmla="*/ 0 w 69"/>
                <a:gd name="T3" fmla="*/ 174 h 174"/>
                <a:gd name="T4" fmla="*/ 69 w 69"/>
                <a:gd name="T5" fmla="*/ 174 h 174"/>
                <a:gd name="T6" fmla="*/ 69 w 69"/>
                <a:gd name="T7" fmla="*/ 0 h 174"/>
                <a:gd name="T8" fmla="*/ 0 w 69"/>
                <a:gd name="T9" fmla="*/ 0 h 174"/>
                <a:gd name="T10" fmla="*/ 64 w 69"/>
                <a:gd name="T11" fmla="*/ 164 h 174"/>
                <a:gd name="T12" fmla="*/ 5 w 69"/>
                <a:gd name="T13" fmla="*/ 164 h 174"/>
                <a:gd name="T14" fmla="*/ 5 w 69"/>
                <a:gd name="T15" fmla="*/ 5 h 174"/>
                <a:gd name="T16" fmla="*/ 64 w 69"/>
                <a:gd name="T17" fmla="*/ 5 h 174"/>
                <a:gd name="T18" fmla="*/ 64 w 69"/>
                <a:gd name="T19"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74">
                  <a:moveTo>
                    <a:pt x="0" y="0"/>
                  </a:moveTo>
                  <a:lnTo>
                    <a:pt x="0" y="174"/>
                  </a:lnTo>
                  <a:lnTo>
                    <a:pt x="69" y="174"/>
                  </a:lnTo>
                  <a:lnTo>
                    <a:pt x="69" y="0"/>
                  </a:lnTo>
                  <a:lnTo>
                    <a:pt x="0" y="0"/>
                  </a:lnTo>
                  <a:close/>
                  <a:moveTo>
                    <a:pt x="64" y="164"/>
                  </a:moveTo>
                  <a:lnTo>
                    <a:pt x="5" y="164"/>
                  </a:lnTo>
                  <a:lnTo>
                    <a:pt x="5" y="5"/>
                  </a:lnTo>
                  <a:lnTo>
                    <a:pt x="64" y="5"/>
                  </a:lnTo>
                  <a:lnTo>
                    <a:pt x="64" y="1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64"/>
            <p:cNvSpPr>
              <a:spLocks noChangeArrowheads="1"/>
            </p:cNvSpPr>
            <p:nvPr/>
          </p:nvSpPr>
          <p:spPr bwMode="auto">
            <a:xfrm>
              <a:off x="2989263" y="4432300"/>
              <a:ext cx="841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65"/>
            <p:cNvSpPr>
              <a:spLocks noEditPoints="1"/>
            </p:cNvSpPr>
            <p:nvPr/>
          </p:nvSpPr>
          <p:spPr bwMode="auto">
            <a:xfrm>
              <a:off x="3005138" y="4502150"/>
              <a:ext cx="55563" cy="55563"/>
            </a:xfrm>
            <a:custGeom>
              <a:avLst/>
              <a:gdLst>
                <a:gd name="T0" fmla="*/ 10 w 21"/>
                <a:gd name="T1" fmla="*/ 0 h 21"/>
                <a:gd name="T2" fmla="*/ 0 w 21"/>
                <a:gd name="T3" fmla="*/ 10 h 21"/>
                <a:gd name="T4" fmla="*/ 10 w 21"/>
                <a:gd name="T5" fmla="*/ 21 h 21"/>
                <a:gd name="T6" fmla="*/ 21 w 21"/>
                <a:gd name="T7" fmla="*/ 10 h 21"/>
                <a:gd name="T8" fmla="*/ 10 w 21"/>
                <a:gd name="T9" fmla="*/ 0 h 21"/>
                <a:gd name="T10" fmla="*/ 10 w 21"/>
                <a:gd name="T11" fmla="*/ 17 h 21"/>
                <a:gd name="T12" fmla="*/ 4 w 21"/>
                <a:gd name="T13" fmla="*/ 10 h 21"/>
                <a:gd name="T14" fmla="*/ 10 w 21"/>
                <a:gd name="T15" fmla="*/ 4 h 21"/>
                <a:gd name="T16" fmla="*/ 17 w 21"/>
                <a:gd name="T17" fmla="*/ 10 h 21"/>
                <a:gd name="T18" fmla="*/ 10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0" y="0"/>
                  </a:moveTo>
                  <a:cubicBezTo>
                    <a:pt x="5" y="0"/>
                    <a:pt x="0" y="4"/>
                    <a:pt x="0" y="10"/>
                  </a:cubicBezTo>
                  <a:cubicBezTo>
                    <a:pt x="0" y="16"/>
                    <a:pt x="5" y="21"/>
                    <a:pt x="10" y="21"/>
                  </a:cubicBezTo>
                  <a:cubicBezTo>
                    <a:pt x="16" y="21"/>
                    <a:pt x="21" y="16"/>
                    <a:pt x="21" y="10"/>
                  </a:cubicBezTo>
                  <a:cubicBezTo>
                    <a:pt x="21" y="4"/>
                    <a:pt x="16" y="0"/>
                    <a:pt x="10" y="0"/>
                  </a:cubicBezTo>
                  <a:close/>
                  <a:moveTo>
                    <a:pt x="10" y="17"/>
                  </a:moveTo>
                  <a:cubicBezTo>
                    <a:pt x="7" y="17"/>
                    <a:pt x="4" y="14"/>
                    <a:pt x="4" y="10"/>
                  </a:cubicBezTo>
                  <a:cubicBezTo>
                    <a:pt x="4" y="7"/>
                    <a:pt x="7" y="4"/>
                    <a:pt x="10" y="4"/>
                  </a:cubicBezTo>
                  <a:cubicBezTo>
                    <a:pt x="14" y="4"/>
                    <a:pt x="17" y="7"/>
                    <a:pt x="17" y="10"/>
                  </a:cubicBezTo>
                  <a:cubicBezTo>
                    <a:pt x="17" y="14"/>
                    <a:pt x="14"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66"/>
            <p:cNvSpPr>
              <a:spLocks noEditPoints="1"/>
            </p:cNvSpPr>
            <p:nvPr/>
          </p:nvSpPr>
          <p:spPr bwMode="auto">
            <a:xfrm>
              <a:off x="2732088" y="4397375"/>
              <a:ext cx="231775" cy="220663"/>
            </a:xfrm>
            <a:custGeom>
              <a:avLst/>
              <a:gdLst>
                <a:gd name="T0" fmla="*/ 10 w 146"/>
                <a:gd name="T1" fmla="*/ 0 h 139"/>
                <a:gd name="T2" fmla="*/ 0 w 146"/>
                <a:gd name="T3" fmla="*/ 0 h 139"/>
                <a:gd name="T4" fmla="*/ 0 w 146"/>
                <a:gd name="T5" fmla="*/ 10 h 139"/>
                <a:gd name="T6" fmla="*/ 0 w 146"/>
                <a:gd name="T7" fmla="*/ 99 h 139"/>
                <a:gd name="T8" fmla="*/ 0 w 146"/>
                <a:gd name="T9" fmla="*/ 109 h 139"/>
                <a:gd name="T10" fmla="*/ 58 w 146"/>
                <a:gd name="T11" fmla="*/ 109 h 139"/>
                <a:gd name="T12" fmla="*/ 58 w 146"/>
                <a:gd name="T13" fmla="*/ 134 h 139"/>
                <a:gd name="T14" fmla="*/ 45 w 146"/>
                <a:gd name="T15" fmla="*/ 134 h 139"/>
                <a:gd name="T16" fmla="*/ 45 w 146"/>
                <a:gd name="T17" fmla="*/ 139 h 139"/>
                <a:gd name="T18" fmla="*/ 58 w 146"/>
                <a:gd name="T19" fmla="*/ 139 h 139"/>
                <a:gd name="T20" fmla="*/ 88 w 146"/>
                <a:gd name="T21" fmla="*/ 139 h 139"/>
                <a:gd name="T22" fmla="*/ 103 w 146"/>
                <a:gd name="T23" fmla="*/ 139 h 139"/>
                <a:gd name="T24" fmla="*/ 103 w 146"/>
                <a:gd name="T25" fmla="*/ 134 h 139"/>
                <a:gd name="T26" fmla="*/ 88 w 146"/>
                <a:gd name="T27" fmla="*/ 134 h 139"/>
                <a:gd name="T28" fmla="*/ 88 w 146"/>
                <a:gd name="T29" fmla="*/ 109 h 139"/>
                <a:gd name="T30" fmla="*/ 146 w 146"/>
                <a:gd name="T31" fmla="*/ 109 h 139"/>
                <a:gd name="T32" fmla="*/ 146 w 146"/>
                <a:gd name="T33" fmla="*/ 99 h 139"/>
                <a:gd name="T34" fmla="*/ 146 w 146"/>
                <a:gd name="T35" fmla="*/ 10 h 139"/>
                <a:gd name="T36" fmla="*/ 146 w 146"/>
                <a:gd name="T37" fmla="*/ 0 h 139"/>
                <a:gd name="T38" fmla="*/ 137 w 146"/>
                <a:gd name="T39" fmla="*/ 0 h 139"/>
                <a:gd name="T40" fmla="*/ 10 w 146"/>
                <a:gd name="T41" fmla="*/ 0 h 139"/>
                <a:gd name="T42" fmla="*/ 139 w 146"/>
                <a:gd name="T43" fmla="*/ 101 h 139"/>
                <a:gd name="T44" fmla="*/ 10 w 146"/>
                <a:gd name="T45" fmla="*/ 101 h 139"/>
                <a:gd name="T46" fmla="*/ 10 w 146"/>
                <a:gd name="T47" fmla="*/ 10 h 139"/>
                <a:gd name="T48" fmla="*/ 139 w 146"/>
                <a:gd name="T49" fmla="*/ 10 h 139"/>
                <a:gd name="T50" fmla="*/ 139 w 146"/>
                <a:gd name="T51" fmla="*/ 10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39">
                  <a:moveTo>
                    <a:pt x="10" y="0"/>
                  </a:moveTo>
                  <a:lnTo>
                    <a:pt x="0" y="0"/>
                  </a:lnTo>
                  <a:lnTo>
                    <a:pt x="0" y="10"/>
                  </a:lnTo>
                  <a:lnTo>
                    <a:pt x="0" y="99"/>
                  </a:lnTo>
                  <a:lnTo>
                    <a:pt x="0" y="109"/>
                  </a:lnTo>
                  <a:lnTo>
                    <a:pt x="58" y="109"/>
                  </a:lnTo>
                  <a:lnTo>
                    <a:pt x="58" y="134"/>
                  </a:lnTo>
                  <a:lnTo>
                    <a:pt x="45" y="134"/>
                  </a:lnTo>
                  <a:lnTo>
                    <a:pt x="45" y="139"/>
                  </a:lnTo>
                  <a:lnTo>
                    <a:pt x="58" y="139"/>
                  </a:lnTo>
                  <a:lnTo>
                    <a:pt x="88" y="139"/>
                  </a:lnTo>
                  <a:lnTo>
                    <a:pt x="103" y="139"/>
                  </a:lnTo>
                  <a:lnTo>
                    <a:pt x="103" y="134"/>
                  </a:lnTo>
                  <a:lnTo>
                    <a:pt x="88" y="134"/>
                  </a:lnTo>
                  <a:lnTo>
                    <a:pt x="88" y="109"/>
                  </a:lnTo>
                  <a:lnTo>
                    <a:pt x="146" y="109"/>
                  </a:lnTo>
                  <a:lnTo>
                    <a:pt x="146" y="99"/>
                  </a:lnTo>
                  <a:lnTo>
                    <a:pt x="146" y="10"/>
                  </a:lnTo>
                  <a:lnTo>
                    <a:pt x="146" y="0"/>
                  </a:lnTo>
                  <a:lnTo>
                    <a:pt x="137" y="0"/>
                  </a:lnTo>
                  <a:lnTo>
                    <a:pt x="10" y="0"/>
                  </a:lnTo>
                  <a:close/>
                  <a:moveTo>
                    <a:pt x="139" y="101"/>
                  </a:moveTo>
                  <a:lnTo>
                    <a:pt x="10" y="101"/>
                  </a:lnTo>
                  <a:lnTo>
                    <a:pt x="10" y="10"/>
                  </a:lnTo>
                  <a:lnTo>
                    <a:pt x="139" y="10"/>
                  </a:lnTo>
                  <a:lnTo>
                    <a:pt x="139"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additive="base">
                                        <p:cTn id="46" dur="250" fill="hold"/>
                                        <p:tgtEl>
                                          <p:spTgt spid="27"/>
                                        </p:tgtEl>
                                        <p:attrNameLst>
                                          <p:attrName>ppt_x</p:attrName>
                                        </p:attrNameLst>
                                      </p:cBhvr>
                                      <p:tavLst>
                                        <p:tav tm="0">
                                          <p:val>
                                            <p:strVal val="#ppt_x"/>
                                          </p:val>
                                        </p:tav>
                                        <p:tav tm="100000">
                                          <p:val>
                                            <p:strVal val="#ppt_x"/>
                                          </p:val>
                                        </p:tav>
                                      </p:tavLst>
                                    </p:anim>
                                    <p:anim calcmode="lin" valueType="num">
                                      <p:cBhvr additive="base">
                                        <p:cTn id="47" dur="250" fill="hold"/>
                                        <p:tgtEl>
                                          <p:spTgt spid="27"/>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250" fill="hold"/>
                                        <p:tgtEl>
                                          <p:spTgt spid="10"/>
                                        </p:tgtEl>
                                        <p:attrNameLst>
                                          <p:attrName>ppt_x</p:attrName>
                                        </p:attrNameLst>
                                      </p:cBhvr>
                                      <p:tavLst>
                                        <p:tav tm="0">
                                          <p:val>
                                            <p:strVal val="#ppt_x"/>
                                          </p:val>
                                        </p:tav>
                                        <p:tav tm="100000">
                                          <p:val>
                                            <p:strVal val="#ppt_x"/>
                                          </p:val>
                                        </p:tav>
                                      </p:tavLst>
                                    </p:anim>
                                    <p:anim calcmode="lin" valueType="num">
                                      <p:cBhvr additive="base">
                                        <p:cTn id="52" dur="25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250" fill="hold"/>
                                        <p:tgtEl>
                                          <p:spTgt spid="23"/>
                                        </p:tgtEl>
                                        <p:attrNameLst>
                                          <p:attrName>ppt_x</p:attrName>
                                        </p:attrNameLst>
                                      </p:cBhvr>
                                      <p:tavLst>
                                        <p:tav tm="0">
                                          <p:val>
                                            <p:strVal val="#ppt_x"/>
                                          </p:val>
                                        </p:tav>
                                        <p:tav tm="100000">
                                          <p:val>
                                            <p:strVal val="#ppt_x"/>
                                          </p:val>
                                        </p:tav>
                                      </p:tavLst>
                                    </p:anim>
                                    <p:anim calcmode="lin" valueType="num">
                                      <p:cBhvr additive="base">
                                        <p:cTn id="62" dur="25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250" fill="hold"/>
                                        <p:tgtEl>
                                          <p:spTgt spid="11"/>
                                        </p:tgtEl>
                                        <p:attrNameLst>
                                          <p:attrName>ppt_x</p:attrName>
                                        </p:attrNameLst>
                                      </p:cBhvr>
                                      <p:tavLst>
                                        <p:tav tm="0">
                                          <p:val>
                                            <p:strVal val="#ppt_x"/>
                                          </p:val>
                                        </p:tav>
                                        <p:tav tm="100000">
                                          <p:val>
                                            <p:strVal val="#ppt_x"/>
                                          </p:val>
                                        </p:tav>
                                      </p:tavLst>
                                    </p:anim>
                                    <p:anim calcmode="lin" valueType="num">
                                      <p:cBhvr additive="base">
                                        <p:cTn id="67" dur="250" fill="hold"/>
                                        <p:tgtEl>
                                          <p:spTgt spid="1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250" fill="hold"/>
                                        <p:tgtEl>
                                          <p:spTgt spid="6"/>
                                        </p:tgtEl>
                                        <p:attrNameLst>
                                          <p:attrName>ppt_x</p:attrName>
                                        </p:attrNameLst>
                                      </p:cBhvr>
                                      <p:tavLst>
                                        <p:tav tm="0">
                                          <p:val>
                                            <p:strVal val="#ppt_x"/>
                                          </p:val>
                                        </p:tav>
                                        <p:tav tm="100000">
                                          <p:val>
                                            <p:strVal val="#ppt_x"/>
                                          </p:val>
                                        </p:tav>
                                      </p:tavLst>
                                    </p:anim>
                                    <p:anim calcmode="lin" valueType="num">
                                      <p:cBhvr additive="base">
                                        <p:cTn id="72" dur="25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additive="base">
                                        <p:cTn id="76" dur="250" fill="hold"/>
                                        <p:tgtEl>
                                          <p:spTgt spid="15"/>
                                        </p:tgtEl>
                                        <p:attrNameLst>
                                          <p:attrName>ppt_x</p:attrName>
                                        </p:attrNameLst>
                                      </p:cBhvr>
                                      <p:tavLst>
                                        <p:tav tm="0">
                                          <p:val>
                                            <p:strVal val="#ppt_x"/>
                                          </p:val>
                                        </p:tav>
                                        <p:tav tm="100000">
                                          <p:val>
                                            <p:strVal val="#ppt_x"/>
                                          </p:val>
                                        </p:tav>
                                      </p:tavLst>
                                    </p:anim>
                                    <p:anim calcmode="lin" valueType="num">
                                      <p:cBhvr additive="base">
                                        <p:cTn id="77" dur="250" fill="hold"/>
                                        <p:tgtEl>
                                          <p:spTgt spid="1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additive="base">
                                        <p:cTn id="81" dur="250" fill="hold"/>
                                        <p:tgtEl>
                                          <p:spTgt spid="12"/>
                                        </p:tgtEl>
                                        <p:attrNameLst>
                                          <p:attrName>ppt_x</p:attrName>
                                        </p:attrNameLst>
                                      </p:cBhvr>
                                      <p:tavLst>
                                        <p:tav tm="0">
                                          <p:val>
                                            <p:strVal val="#ppt_x"/>
                                          </p:val>
                                        </p:tav>
                                        <p:tav tm="100000">
                                          <p:val>
                                            <p:strVal val="#ppt_x"/>
                                          </p:val>
                                        </p:tav>
                                      </p:tavLst>
                                    </p:anim>
                                    <p:anim calcmode="lin" valueType="num">
                                      <p:cBhvr additive="base">
                                        <p:cTn id="82" dur="250" fill="hold"/>
                                        <p:tgtEl>
                                          <p:spTgt spid="12"/>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7"/>
                                        </p:tgtEl>
                                        <p:attrNameLst>
                                          <p:attrName>style.visibility</p:attrName>
                                        </p:attrNameLst>
                                      </p:cBhvr>
                                      <p:to>
                                        <p:strVal val="visible"/>
                                      </p:to>
                                    </p:set>
                                    <p:anim calcmode="lin" valueType="num">
                                      <p:cBhvr additive="base">
                                        <p:cTn id="86" dur="250" fill="hold"/>
                                        <p:tgtEl>
                                          <p:spTgt spid="7"/>
                                        </p:tgtEl>
                                        <p:attrNameLst>
                                          <p:attrName>ppt_x</p:attrName>
                                        </p:attrNameLst>
                                      </p:cBhvr>
                                      <p:tavLst>
                                        <p:tav tm="0">
                                          <p:val>
                                            <p:strVal val="#ppt_x"/>
                                          </p:val>
                                        </p:tav>
                                        <p:tav tm="100000">
                                          <p:val>
                                            <p:strVal val="#ppt_x"/>
                                          </p:val>
                                        </p:tav>
                                      </p:tavLst>
                                    </p:anim>
                                    <p:anim calcmode="lin" valueType="num">
                                      <p:cBhvr additive="base">
                                        <p:cTn id="87" dur="250" fill="hold"/>
                                        <p:tgtEl>
                                          <p:spTgt spid="7"/>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250" fill="hold"/>
                                        <p:tgtEl>
                                          <p:spTgt spid="16"/>
                                        </p:tgtEl>
                                        <p:attrNameLst>
                                          <p:attrName>ppt_x</p:attrName>
                                        </p:attrNameLst>
                                      </p:cBhvr>
                                      <p:tavLst>
                                        <p:tav tm="0">
                                          <p:val>
                                            <p:strVal val="#ppt_x"/>
                                          </p:val>
                                        </p:tav>
                                        <p:tav tm="100000">
                                          <p:val>
                                            <p:strVal val="#ppt_x"/>
                                          </p:val>
                                        </p:tav>
                                      </p:tavLst>
                                    </p:anim>
                                    <p:anim calcmode="lin" valueType="num">
                                      <p:cBhvr additive="base">
                                        <p:cTn id="92" dur="250" fill="hold"/>
                                        <p:tgtEl>
                                          <p:spTgt spid="16"/>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3"/>
                                        </p:tgtEl>
                                        <p:attrNameLst>
                                          <p:attrName>style.visibility</p:attrName>
                                        </p:attrNameLst>
                                      </p:cBhvr>
                                      <p:to>
                                        <p:strVal val="visible"/>
                                      </p:to>
                                    </p:set>
                                    <p:anim calcmode="lin" valueType="num">
                                      <p:cBhvr additive="base">
                                        <p:cTn id="96" dur="250" fill="hold"/>
                                        <p:tgtEl>
                                          <p:spTgt spid="13"/>
                                        </p:tgtEl>
                                        <p:attrNameLst>
                                          <p:attrName>ppt_x</p:attrName>
                                        </p:attrNameLst>
                                      </p:cBhvr>
                                      <p:tavLst>
                                        <p:tav tm="0">
                                          <p:val>
                                            <p:strVal val="#ppt_x"/>
                                          </p:val>
                                        </p:tav>
                                        <p:tav tm="100000">
                                          <p:val>
                                            <p:strVal val="#ppt_x"/>
                                          </p:val>
                                        </p:tav>
                                      </p:tavLst>
                                    </p:anim>
                                    <p:anim calcmode="lin" valueType="num">
                                      <p:cBhvr additive="base">
                                        <p:cTn id="97" dur="250" fill="hold"/>
                                        <p:tgtEl>
                                          <p:spTgt spid="13"/>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8"/>
                                        </p:tgtEl>
                                        <p:attrNameLst>
                                          <p:attrName>style.visibility</p:attrName>
                                        </p:attrNameLst>
                                      </p:cBhvr>
                                      <p:to>
                                        <p:strVal val="visible"/>
                                      </p:to>
                                    </p:set>
                                    <p:anim calcmode="lin" valueType="num">
                                      <p:cBhvr additive="base">
                                        <p:cTn id="101" dur="250" fill="hold"/>
                                        <p:tgtEl>
                                          <p:spTgt spid="8"/>
                                        </p:tgtEl>
                                        <p:attrNameLst>
                                          <p:attrName>ppt_x</p:attrName>
                                        </p:attrNameLst>
                                      </p:cBhvr>
                                      <p:tavLst>
                                        <p:tav tm="0">
                                          <p:val>
                                            <p:strVal val="#ppt_x"/>
                                          </p:val>
                                        </p:tav>
                                        <p:tav tm="100000">
                                          <p:val>
                                            <p:strVal val="#ppt_x"/>
                                          </p:val>
                                        </p:tav>
                                      </p:tavLst>
                                    </p:anim>
                                    <p:anim calcmode="lin" valueType="num">
                                      <p:cBhvr additive="base">
                                        <p:cTn id="102" dur="250" fill="hold"/>
                                        <p:tgtEl>
                                          <p:spTgt spid="8"/>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24"/>
                                        </p:tgtEl>
                                        <p:attrNameLst>
                                          <p:attrName>style.visibility</p:attrName>
                                        </p:attrNameLst>
                                      </p:cBhvr>
                                      <p:to>
                                        <p:strVal val="visible"/>
                                      </p:to>
                                    </p:set>
                                    <p:anim calcmode="lin" valueType="num">
                                      <p:cBhvr additive="base">
                                        <p:cTn id="106" dur="250" fill="hold"/>
                                        <p:tgtEl>
                                          <p:spTgt spid="24"/>
                                        </p:tgtEl>
                                        <p:attrNameLst>
                                          <p:attrName>ppt_x</p:attrName>
                                        </p:attrNameLst>
                                      </p:cBhvr>
                                      <p:tavLst>
                                        <p:tav tm="0">
                                          <p:val>
                                            <p:strVal val="#ppt_x"/>
                                          </p:val>
                                        </p:tav>
                                        <p:tav tm="100000">
                                          <p:val>
                                            <p:strVal val="#ppt_x"/>
                                          </p:val>
                                        </p:tav>
                                      </p:tavLst>
                                    </p:anim>
                                    <p:anim calcmode="lin" valueType="num">
                                      <p:cBhvr additive="base">
                                        <p:cTn id="107" dur="250" fill="hold"/>
                                        <p:tgtEl>
                                          <p:spTgt spid="24"/>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14"/>
                                        </p:tgtEl>
                                        <p:attrNameLst>
                                          <p:attrName>style.visibility</p:attrName>
                                        </p:attrNameLst>
                                      </p:cBhvr>
                                      <p:to>
                                        <p:strVal val="visible"/>
                                      </p:to>
                                    </p:set>
                                    <p:anim calcmode="lin" valueType="num">
                                      <p:cBhvr additive="base">
                                        <p:cTn id="111" dur="250" fill="hold"/>
                                        <p:tgtEl>
                                          <p:spTgt spid="14"/>
                                        </p:tgtEl>
                                        <p:attrNameLst>
                                          <p:attrName>ppt_x</p:attrName>
                                        </p:attrNameLst>
                                      </p:cBhvr>
                                      <p:tavLst>
                                        <p:tav tm="0">
                                          <p:val>
                                            <p:strVal val="#ppt_x"/>
                                          </p:val>
                                        </p:tav>
                                        <p:tav tm="100000">
                                          <p:val>
                                            <p:strVal val="#ppt_x"/>
                                          </p:val>
                                        </p:tav>
                                      </p:tavLst>
                                    </p:anim>
                                    <p:anim calcmode="lin" valueType="num">
                                      <p:cBhvr additive="base">
                                        <p:cTn id="112"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10" grpId="0"/>
      <p:bldP spid="11" grpId="0"/>
      <p:bldP spid="12" grpId="0"/>
      <p:bldP spid="13" grpId="0"/>
      <p:bldP spid="14" grpId="0"/>
      <p:bldP spid="15" grpId="0" animBg="1"/>
      <p:bldP spid="2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Special Product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4419600" y="1428750"/>
            <a:ext cx="4191000" cy="17526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33400" y="1428750"/>
            <a:ext cx="3886200" cy="17526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8964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53340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Nullam eu.</a:t>
            </a:r>
            <a:endParaRPr lang="en-US" sz="1050">
              <a:solidFill>
                <a:schemeClr val="bg1"/>
              </a:solidFill>
              <a:latin typeface="Open Sans" pitchFamily="34" charset="0"/>
              <a:ea typeface="Open Sans" pitchFamily="34" charset="0"/>
              <a:cs typeface="Open Sans" pitchFamily="34" charset="0"/>
            </a:endParaRPr>
          </a:p>
        </p:txBody>
      </p:sp>
      <p:sp>
        <p:nvSpPr>
          <p:cNvPr id="13" name="Oval 12"/>
          <p:cNvSpPr/>
          <p:nvPr/>
        </p:nvSpPr>
        <p:spPr>
          <a:xfrm>
            <a:off x="314704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4" name="Text Box 10"/>
          <p:cNvSpPr txBox="1">
            <a:spLocks noChangeArrowheads="1"/>
          </p:cNvSpPr>
          <p:nvPr/>
        </p:nvSpPr>
        <p:spPr bwMode="auto">
          <a:xfrm>
            <a:off x="259080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Nullam eu.</a:t>
            </a:r>
            <a:endParaRPr lang="en-US" sz="1050">
              <a:solidFill>
                <a:schemeClr val="bg1"/>
              </a:solidFill>
              <a:latin typeface="Open Sans" pitchFamily="34" charset="0"/>
              <a:ea typeface="Open Sans" pitchFamily="34" charset="0"/>
              <a:cs typeface="Open Sans" pitchFamily="34" charset="0"/>
            </a:endParaRPr>
          </a:p>
        </p:txBody>
      </p:sp>
      <p:sp>
        <p:nvSpPr>
          <p:cNvPr id="15" name="Oval 14"/>
          <p:cNvSpPr/>
          <p:nvPr/>
        </p:nvSpPr>
        <p:spPr>
          <a:xfrm>
            <a:off x="529588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6" name="Text Box 10"/>
          <p:cNvSpPr txBox="1">
            <a:spLocks noChangeArrowheads="1"/>
          </p:cNvSpPr>
          <p:nvPr/>
        </p:nvSpPr>
        <p:spPr bwMode="auto">
          <a:xfrm>
            <a:off x="473964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Nullam eu.</a:t>
            </a:r>
            <a:endParaRPr lang="en-US" sz="1050">
              <a:solidFill>
                <a:schemeClr val="bg1"/>
              </a:solidFill>
              <a:latin typeface="Open Sans" pitchFamily="34" charset="0"/>
              <a:ea typeface="Open Sans" pitchFamily="34" charset="0"/>
              <a:cs typeface="Open Sans" pitchFamily="34" charset="0"/>
            </a:endParaRPr>
          </a:p>
        </p:txBody>
      </p:sp>
      <p:sp>
        <p:nvSpPr>
          <p:cNvPr id="17" name="Oval 16"/>
          <p:cNvSpPr/>
          <p:nvPr/>
        </p:nvSpPr>
        <p:spPr>
          <a:xfrm>
            <a:off x="735328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79704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Nullam eu.</a:t>
            </a:r>
            <a:endParaRPr lang="en-US" sz="1050">
              <a:solidFill>
                <a:schemeClr val="bg1"/>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733993" y="1733550"/>
            <a:ext cx="3533207" cy="1231106"/>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Fixing Fixture</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1050"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 Nullam eu tempor purus, sit amet consequat risus. Nullam 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20"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pSp>
        <p:nvGrpSpPr>
          <p:cNvPr id="21" name="Group 20"/>
          <p:cNvGrpSpPr/>
          <p:nvPr/>
        </p:nvGrpSpPr>
        <p:grpSpPr>
          <a:xfrm>
            <a:off x="1246889" y="3469071"/>
            <a:ext cx="401822" cy="404317"/>
            <a:chOff x="7971783" y="2080670"/>
            <a:chExt cx="401822" cy="404317"/>
          </a:xfrm>
          <a:solidFill>
            <a:schemeClr val="bg1"/>
          </a:solidFill>
        </p:grpSpPr>
        <p:sp>
          <p:nvSpPr>
            <p:cNvPr id="22" name="Freeform 42"/>
            <p:cNvSpPr>
              <a:spLocks noEditPoints="1"/>
            </p:cNvSpPr>
            <p:nvPr/>
          </p:nvSpPr>
          <p:spPr bwMode="auto">
            <a:xfrm>
              <a:off x="7971783" y="2080670"/>
              <a:ext cx="401822" cy="404317"/>
            </a:xfrm>
            <a:custGeom>
              <a:avLst/>
              <a:gdLst>
                <a:gd name="T0" fmla="*/ 60 w 121"/>
                <a:gd name="T1" fmla="*/ 0 h 121"/>
                <a:gd name="T2" fmla="*/ 0 w 121"/>
                <a:gd name="T3" fmla="*/ 61 h 121"/>
                <a:gd name="T4" fmla="*/ 60 w 121"/>
                <a:gd name="T5" fmla="*/ 121 h 121"/>
                <a:gd name="T6" fmla="*/ 121 w 121"/>
                <a:gd name="T7" fmla="*/ 61 h 121"/>
                <a:gd name="T8" fmla="*/ 60 w 121"/>
                <a:gd name="T9" fmla="*/ 0 h 121"/>
                <a:gd name="T10" fmla="*/ 60 w 121"/>
                <a:gd name="T11" fmla="*/ 111 h 121"/>
                <a:gd name="T12" fmla="*/ 10 w 121"/>
                <a:gd name="T13" fmla="*/ 61 h 121"/>
                <a:gd name="T14" fmla="*/ 60 w 121"/>
                <a:gd name="T15" fmla="*/ 10 h 121"/>
                <a:gd name="T16" fmla="*/ 111 w 121"/>
                <a:gd name="T17" fmla="*/ 61 h 121"/>
                <a:gd name="T18" fmla="*/ 60 w 121"/>
                <a:gd name="T19"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3"/>
            <p:cNvSpPr/>
            <p:nvPr/>
          </p:nvSpPr>
          <p:spPr bwMode="auto">
            <a:xfrm>
              <a:off x="8079103" y="2178006"/>
              <a:ext cx="139764" cy="199662"/>
            </a:xfrm>
            <a:custGeom>
              <a:avLst/>
              <a:gdLst>
                <a:gd name="T0" fmla="*/ 42 w 42"/>
                <a:gd name="T1" fmla="*/ 60 h 60"/>
                <a:gd name="T2" fmla="*/ 42 w 42"/>
                <a:gd name="T3" fmla="*/ 0 h 60"/>
                <a:gd name="T4" fmla="*/ 0 w 42"/>
                <a:gd name="T5" fmla="*/ 42 h 60"/>
                <a:gd name="T6" fmla="*/ 42 w 42"/>
                <a:gd name="T7" fmla="*/ 60 h 60"/>
              </a:gdLst>
              <a:ahLst/>
              <a:cxnLst>
                <a:cxn ang="0">
                  <a:pos x="T0" y="T1"/>
                </a:cxn>
                <a:cxn ang="0">
                  <a:pos x="T2" y="T3"/>
                </a:cxn>
                <a:cxn ang="0">
                  <a:pos x="T4" y="T5"/>
                </a:cxn>
                <a:cxn ang="0">
                  <a:pos x="T6" y="T7"/>
                </a:cxn>
              </a:cxnLst>
              <a:rect l="0" t="0" r="r" b="b"/>
              <a:pathLst>
                <a:path w="42" h="60">
                  <a:moveTo>
                    <a:pt x="42" y="60"/>
                  </a:moveTo>
                  <a:cubicBezTo>
                    <a:pt x="42" y="0"/>
                    <a:pt x="42" y="0"/>
                    <a:pt x="42" y="0"/>
                  </a:cubicBezTo>
                  <a:cubicBezTo>
                    <a:pt x="0" y="42"/>
                    <a:pt x="0" y="42"/>
                    <a:pt x="0" y="42"/>
                  </a:cubicBezTo>
                  <a:cubicBezTo>
                    <a:pt x="29" y="42"/>
                    <a:pt x="42" y="60"/>
                    <a:pt x="4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352800" y="3512748"/>
            <a:ext cx="389342" cy="339426"/>
            <a:chOff x="7540014" y="4306907"/>
            <a:chExt cx="389342" cy="339426"/>
          </a:xfrm>
          <a:solidFill>
            <a:schemeClr val="bg1"/>
          </a:solidFill>
        </p:grpSpPr>
        <p:sp>
          <p:nvSpPr>
            <p:cNvPr id="25"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a:off x="7522544" y="3490286"/>
            <a:ext cx="379359" cy="376864"/>
            <a:chOff x="6853673" y="3715407"/>
            <a:chExt cx="379359" cy="376864"/>
          </a:xfrm>
          <a:solidFill>
            <a:schemeClr val="bg1"/>
          </a:solidFill>
        </p:grpSpPr>
        <p:sp>
          <p:nvSpPr>
            <p:cNvPr id="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5504293" y="3514497"/>
            <a:ext cx="299494" cy="389342"/>
            <a:chOff x="6421904" y="4798576"/>
            <a:chExt cx="299494" cy="389342"/>
          </a:xfrm>
          <a:solidFill>
            <a:schemeClr val="bg1"/>
          </a:solidFill>
        </p:grpSpPr>
        <p:sp>
          <p:nvSpPr>
            <p:cNvPr id="56"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1" presetClass="entr" presetSubtype="1"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heel(1)">
                                      <p:cBhvr>
                                        <p:cTn id="24" dur="200"/>
                                        <p:tgtEl>
                                          <p:spTgt spid="5"/>
                                        </p:tgtEl>
                                      </p:cBhvr>
                                    </p:animEffect>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200" fill="hold"/>
                                        <p:tgtEl>
                                          <p:spTgt spid="6"/>
                                        </p:tgtEl>
                                        <p:attrNameLst>
                                          <p:attrName>ppt_x</p:attrName>
                                        </p:attrNameLst>
                                      </p:cBhvr>
                                      <p:tavLst>
                                        <p:tav tm="0">
                                          <p:val>
                                            <p:strVal val="#ppt_x"/>
                                          </p:val>
                                        </p:tav>
                                        <p:tav tm="100000">
                                          <p:val>
                                            <p:strVal val="#ppt_x"/>
                                          </p:val>
                                        </p:tav>
                                      </p:tavLst>
                                    </p:anim>
                                    <p:anim calcmode="lin" valueType="num">
                                      <p:cBhvr additive="base">
                                        <p:cTn id="29" dur="200" fill="hold"/>
                                        <p:tgtEl>
                                          <p:spTgt spid="6"/>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1" presetClass="entr" presetSubtype="1"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heel(1)">
                                      <p:cBhvr>
                                        <p:cTn id="33" dur="200"/>
                                        <p:tgtEl>
                                          <p:spTgt spid="13"/>
                                        </p:tgtEl>
                                      </p:cBhvr>
                                    </p:animEffect>
                                  </p:childTnLst>
                                </p:cTn>
                              </p:par>
                            </p:childTnLst>
                          </p:cTn>
                        </p:par>
                        <p:par>
                          <p:cTn id="34" fill="hold">
                            <p:stCondLst>
                              <p:cond delay="2500"/>
                            </p:stCondLst>
                            <p:childTnLst>
                              <p:par>
                                <p:cTn id="35" presetID="2" presetClass="entr" presetSubtype="4"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200" fill="hold"/>
                                        <p:tgtEl>
                                          <p:spTgt spid="14"/>
                                        </p:tgtEl>
                                        <p:attrNameLst>
                                          <p:attrName>ppt_x</p:attrName>
                                        </p:attrNameLst>
                                      </p:cBhvr>
                                      <p:tavLst>
                                        <p:tav tm="0">
                                          <p:val>
                                            <p:strVal val="#ppt_x"/>
                                          </p:val>
                                        </p:tav>
                                        <p:tav tm="100000">
                                          <p:val>
                                            <p:strVal val="#ppt_x"/>
                                          </p:val>
                                        </p:tav>
                                      </p:tavLst>
                                    </p:anim>
                                    <p:anim calcmode="lin" valueType="num">
                                      <p:cBhvr additive="base">
                                        <p:cTn id="38" dur="200" fill="hold"/>
                                        <p:tgtEl>
                                          <p:spTgt spid="14"/>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1" presetClass="entr" presetSubtype="1"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heel(1)">
                                      <p:cBhvr>
                                        <p:cTn id="42" dur="200"/>
                                        <p:tgtEl>
                                          <p:spTgt spid="15"/>
                                        </p:tgtEl>
                                      </p:cBhvr>
                                    </p:animEffect>
                                  </p:childTnLst>
                                </p:cTn>
                              </p:par>
                            </p:childTnLst>
                          </p:cTn>
                        </p:par>
                        <p:par>
                          <p:cTn id="43" fill="hold">
                            <p:stCondLst>
                              <p:cond delay="3500"/>
                            </p:stCondLst>
                            <p:childTnLst>
                              <p:par>
                                <p:cTn id="44" presetID="2" presetClass="entr" presetSubtype="4"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200" fill="hold"/>
                                        <p:tgtEl>
                                          <p:spTgt spid="16"/>
                                        </p:tgtEl>
                                        <p:attrNameLst>
                                          <p:attrName>ppt_x</p:attrName>
                                        </p:attrNameLst>
                                      </p:cBhvr>
                                      <p:tavLst>
                                        <p:tav tm="0">
                                          <p:val>
                                            <p:strVal val="#ppt_x"/>
                                          </p:val>
                                        </p:tav>
                                        <p:tav tm="100000">
                                          <p:val>
                                            <p:strVal val="#ppt_x"/>
                                          </p:val>
                                        </p:tav>
                                      </p:tavLst>
                                    </p:anim>
                                    <p:anim calcmode="lin" valueType="num">
                                      <p:cBhvr additive="base">
                                        <p:cTn id="47" dur="200" fill="hold"/>
                                        <p:tgtEl>
                                          <p:spTgt spid="16"/>
                                        </p:tgtEl>
                                        <p:attrNameLst>
                                          <p:attrName>ppt_y</p:attrName>
                                        </p:attrNameLst>
                                      </p:cBhvr>
                                      <p:tavLst>
                                        <p:tav tm="0">
                                          <p:val>
                                            <p:strVal val="1+#ppt_h/2"/>
                                          </p:val>
                                        </p:tav>
                                        <p:tav tm="100000">
                                          <p:val>
                                            <p:strVal val="#ppt_y"/>
                                          </p:val>
                                        </p:tav>
                                      </p:tavLst>
                                    </p:anim>
                                  </p:childTnLst>
                                </p:cTn>
                              </p:par>
                            </p:childTnLst>
                          </p:cTn>
                        </p:par>
                        <p:par>
                          <p:cTn id="48" fill="hold">
                            <p:stCondLst>
                              <p:cond delay="4000"/>
                            </p:stCondLst>
                            <p:childTnLst>
                              <p:par>
                                <p:cTn id="49" presetID="21" presetClass="entr" presetSubtype="1"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wheel(1)">
                                      <p:cBhvr>
                                        <p:cTn id="51" dur="200"/>
                                        <p:tgtEl>
                                          <p:spTgt spid="17"/>
                                        </p:tgtEl>
                                      </p:cBhvr>
                                    </p:animEffect>
                                  </p:childTnLst>
                                </p:cTn>
                              </p:par>
                            </p:childTnLst>
                          </p:cTn>
                        </p:par>
                        <p:par>
                          <p:cTn id="52" fill="hold">
                            <p:stCondLst>
                              <p:cond delay="4500"/>
                            </p:stCondLst>
                            <p:childTnLst>
                              <p:par>
                                <p:cTn id="53" presetID="2" presetClass="entr" presetSubtype="4" fill="hold" grpId="0"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200" fill="hold"/>
                                        <p:tgtEl>
                                          <p:spTgt spid="18"/>
                                        </p:tgtEl>
                                        <p:attrNameLst>
                                          <p:attrName>ppt_x</p:attrName>
                                        </p:attrNameLst>
                                      </p:cBhvr>
                                      <p:tavLst>
                                        <p:tav tm="0">
                                          <p:val>
                                            <p:strVal val="#ppt_x"/>
                                          </p:val>
                                        </p:tav>
                                        <p:tav tm="100000">
                                          <p:val>
                                            <p:strVal val="#ppt_x"/>
                                          </p:val>
                                        </p:tav>
                                      </p:tavLst>
                                    </p:anim>
                                    <p:anim calcmode="lin" valueType="num">
                                      <p:cBhvr additive="base">
                                        <p:cTn id="56" dur="200" fill="hold"/>
                                        <p:tgtEl>
                                          <p:spTgt spid="18"/>
                                        </p:tgtEl>
                                        <p:attrNameLst>
                                          <p:attrName>ppt_y</p:attrName>
                                        </p:attrNameLst>
                                      </p:cBhvr>
                                      <p:tavLst>
                                        <p:tav tm="0">
                                          <p:val>
                                            <p:strVal val="1+#ppt_h/2"/>
                                          </p:val>
                                        </p:tav>
                                        <p:tav tm="100000">
                                          <p:val>
                                            <p:strVal val="#ppt_y"/>
                                          </p:val>
                                        </p:tav>
                                      </p:tavLst>
                                    </p:anim>
                                  </p:childTnLst>
                                </p:cTn>
                              </p:par>
                            </p:childTnLst>
                          </p:cTn>
                        </p:par>
                        <p:par>
                          <p:cTn id="57" fill="hold">
                            <p:stCondLst>
                              <p:cond delay="5000"/>
                            </p:stCondLst>
                            <p:childTnLst>
                              <p:par>
                                <p:cTn id="58" presetID="26" presetClass="entr" presetSubtype="0"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down)">
                                      <p:cBhvr>
                                        <p:cTn id="60" dur="290">
                                          <p:stCondLst>
                                            <p:cond delay="0"/>
                                          </p:stCondLst>
                                        </p:cTn>
                                        <p:tgtEl>
                                          <p:spTgt spid="20"/>
                                        </p:tgtEl>
                                      </p:cBhvr>
                                    </p:animEffect>
                                    <p:anim calcmode="lin" valueType="num">
                                      <p:cBhvr>
                                        <p:cTn id="61" dur="911"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62" dur="332"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63" dur="332" tmFilter="0, 0; 0.125,0.2665; 0.25,0.4; 0.375,0.465; 0.5,0.5;  0.625,0.535; 0.75,0.6; 0.875,0.7335; 1,1">
                                          <p:stCondLst>
                                            <p:cond delay="332"/>
                                          </p:stCondLst>
                                        </p:cTn>
                                        <p:tgtEl>
                                          <p:spTgt spid="20"/>
                                        </p:tgtEl>
                                        <p:attrNameLst>
                                          <p:attrName>ppt_y</p:attrName>
                                        </p:attrNameLst>
                                      </p:cBhvr>
                                      <p:tavLst>
                                        <p:tav tm="0" fmla="#ppt_y-sin(pi*$)/9">
                                          <p:val>
                                            <p:fltVal val="0"/>
                                          </p:val>
                                        </p:tav>
                                        <p:tav tm="100000">
                                          <p:val>
                                            <p:fltVal val="1"/>
                                          </p:val>
                                        </p:tav>
                                      </p:tavLst>
                                    </p:anim>
                                    <p:anim calcmode="lin" valueType="num">
                                      <p:cBhvr>
                                        <p:cTn id="64" dur="166" tmFilter="0, 0; 0.125,0.2665; 0.25,0.4; 0.375,0.465; 0.5,0.5;  0.625,0.535; 0.75,0.6; 0.875,0.7335; 1,1">
                                          <p:stCondLst>
                                            <p:cond delay="662"/>
                                          </p:stCondLst>
                                        </p:cTn>
                                        <p:tgtEl>
                                          <p:spTgt spid="20"/>
                                        </p:tgtEl>
                                        <p:attrNameLst>
                                          <p:attrName>ppt_y</p:attrName>
                                        </p:attrNameLst>
                                      </p:cBhvr>
                                      <p:tavLst>
                                        <p:tav tm="0" fmla="#ppt_y-sin(pi*$)/27">
                                          <p:val>
                                            <p:fltVal val="0"/>
                                          </p:val>
                                        </p:tav>
                                        <p:tav tm="100000">
                                          <p:val>
                                            <p:fltVal val="1"/>
                                          </p:val>
                                        </p:tav>
                                      </p:tavLst>
                                    </p:anim>
                                    <p:anim calcmode="lin" valueType="num">
                                      <p:cBhvr>
                                        <p:cTn id="65" dur="82" tmFilter="0, 0; 0.125,0.2665; 0.25,0.4; 0.375,0.465; 0.5,0.5;  0.625,0.535; 0.75,0.6; 0.875,0.7335; 1,1">
                                          <p:stCondLst>
                                            <p:cond delay="828"/>
                                          </p:stCondLst>
                                        </p:cTn>
                                        <p:tgtEl>
                                          <p:spTgt spid="20"/>
                                        </p:tgtEl>
                                        <p:attrNameLst>
                                          <p:attrName>ppt_y</p:attrName>
                                        </p:attrNameLst>
                                      </p:cBhvr>
                                      <p:tavLst>
                                        <p:tav tm="0" fmla="#ppt_y-sin(pi*$)/81">
                                          <p:val>
                                            <p:fltVal val="0"/>
                                          </p:val>
                                        </p:tav>
                                        <p:tav tm="100000">
                                          <p:val>
                                            <p:fltVal val="1"/>
                                          </p:val>
                                        </p:tav>
                                      </p:tavLst>
                                    </p:anim>
                                    <p:animScale>
                                      <p:cBhvr>
                                        <p:cTn id="66" dur="13">
                                          <p:stCondLst>
                                            <p:cond delay="325"/>
                                          </p:stCondLst>
                                        </p:cTn>
                                        <p:tgtEl>
                                          <p:spTgt spid="20"/>
                                        </p:tgtEl>
                                      </p:cBhvr>
                                      <p:to x="100000" y="60000"/>
                                    </p:animScale>
                                    <p:animScale>
                                      <p:cBhvr>
                                        <p:cTn id="67" dur="83" decel="50000">
                                          <p:stCondLst>
                                            <p:cond delay="338"/>
                                          </p:stCondLst>
                                        </p:cTn>
                                        <p:tgtEl>
                                          <p:spTgt spid="20"/>
                                        </p:tgtEl>
                                      </p:cBhvr>
                                      <p:to x="100000" y="100000"/>
                                    </p:animScale>
                                    <p:animScale>
                                      <p:cBhvr>
                                        <p:cTn id="68" dur="13">
                                          <p:stCondLst>
                                            <p:cond delay="656"/>
                                          </p:stCondLst>
                                        </p:cTn>
                                        <p:tgtEl>
                                          <p:spTgt spid="20"/>
                                        </p:tgtEl>
                                      </p:cBhvr>
                                      <p:to x="100000" y="80000"/>
                                    </p:animScale>
                                    <p:animScale>
                                      <p:cBhvr>
                                        <p:cTn id="69" dur="83" decel="50000">
                                          <p:stCondLst>
                                            <p:cond delay="669"/>
                                          </p:stCondLst>
                                        </p:cTn>
                                        <p:tgtEl>
                                          <p:spTgt spid="20"/>
                                        </p:tgtEl>
                                      </p:cBhvr>
                                      <p:to x="100000" y="100000"/>
                                    </p:animScale>
                                    <p:animScale>
                                      <p:cBhvr>
                                        <p:cTn id="70" dur="13">
                                          <p:stCondLst>
                                            <p:cond delay="821"/>
                                          </p:stCondLst>
                                        </p:cTn>
                                        <p:tgtEl>
                                          <p:spTgt spid="20"/>
                                        </p:tgtEl>
                                      </p:cBhvr>
                                      <p:to x="100000" y="90000"/>
                                    </p:animScale>
                                    <p:animScale>
                                      <p:cBhvr>
                                        <p:cTn id="71" dur="83" decel="50000">
                                          <p:stCondLst>
                                            <p:cond delay="834"/>
                                          </p:stCondLst>
                                        </p:cTn>
                                        <p:tgtEl>
                                          <p:spTgt spid="20"/>
                                        </p:tgtEl>
                                      </p:cBhvr>
                                      <p:to x="100000" y="100000"/>
                                    </p:animScale>
                                    <p:animScale>
                                      <p:cBhvr>
                                        <p:cTn id="72" dur="13">
                                          <p:stCondLst>
                                            <p:cond delay="904"/>
                                          </p:stCondLst>
                                        </p:cTn>
                                        <p:tgtEl>
                                          <p:spTgt spid="20"/>
                                        </p:tgtEl>
                                      </p:cBhvr>
                                      <p:to x="100000" y="95000"/>
                                    </p:animScale>
                                    <p:animScale>
                                      <p:cBhvr>
                                        <p:cTn id="73" dur="83" decel="50000">
                                          <p:stCondLst>
                                            <p:cond delay="917"/>
                                          </p:stCondLst>
                                        </p:cTn>
                                        <p:tgtEl>
                                          <p:spTgt spid="2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p:bldP spid="13" grpId="0" animBg="1"/>
      <p:bldP spid="14" grpId="0"/>
      <p:bldP spid="15" grpId="0" animBg="1"/>
      <p:bldP spid="16" grpId="0"/>
      <p:bldP spid="17" grpId="0" animBg="1"/>
      <p:bldP spid="18" grpId="0"/>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Branding Strategy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Rectangle 3"/>
          <p:cNvSpPr/>
          <p:nvPr/>
        </p:nvSpPr>
        <p:spPr>
          <a:xfrm>
            <a:off x="0" y="3418256"/>
            <a:ext cx="9144000" cy="172524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49722" y="273245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030922" y="275404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088322" y="276420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7069522" y="278579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Text Box 10"/>
          <p:cNvSpPr txBox="1">
            <a:spLocks noChangeArrowheads="1"/>
          </p:cNvSpPr>
          <p:nvPr/>
        </p:nvSpPr>
        <p:spPr bwMode="auto">
          <a:xfrm>
            <a:off x="685800"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Spying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26584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More Power</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47158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Quick</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66970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Warning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3" name="Oval 12"/>
          <p:cNvSpPr/>
          <p:nvPr/>
        </p:nvSpPr>
        <p:spPr>
          <a:xfrm>
            <a:off x="3810000" y="971550"/>
            <a:ext cx="1447800" cy="1456107"/>
          </a:xfrm>
          <a:prstGeom prst="ellipse">
            <a:avLst/>
          </a:prstGeom>
          <a:solidFill>
            <a:srgbClr val="4BACC6"/>
          </a:solidFill>
          <a:ln w="76200">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7" name="Arc 16"/>
          <p:cNvSpPr/>
          <p:nvPr/>
        </p:nvSpPr>
        <p:spPr>
          <a:xfrm>
            <a:off x="3534760" y="1665657"/>
            <a:ext cx="3932839" cy="20463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Arc 17"/>
          <p:cNvSpPr/>
          <p:nvPr/>
        </p:nvSpPr>
        <p:spPr>
          <a:xfrm flipH="1">
            <a:off x="1568341" y="1665657"/>
            <a:ext cx="3932839" cy="20463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Arc 18"/>
          <p:cNvSpPr/>
          <p:nvPr/>
        </p:nvSpPr>
        <p:spPr>
          <a:xfrm>
            <a:off x="4830161" y="2199057"/>
            <a:ext cx="762000" cy="9795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Arc 19"/>
          <p:cNvSpPr/>
          <p:nvPr/>
        </p:nvSpPr>
        <p:spPr>
          <a:xfrm flipH="1">
            <a:off x="3429000" y="2199057"/>
            <a:ext cx="762000" cy="9795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1" name="Group 20"/>
          <p:cNvGrpSpPr/>
          <p:nvPr/>
        </p:nvGrpSpPr>
        <p:grpSpPr>
          <a:xfrm>
            <a:off x="1363881" y="3019082"/>
            <a:ext cx="379359" cy="386846"/>
            <a:chOff x="7160655" y="2178006"/>
            <a:chExt cx="379359" cy="386846"/>
          </a:xfrm>
          <a:solidFill>
            <a:schemeClr val="bg1"/>
          </a:solidFill>
        </p:grpSpPr>
        <p:sp>
          <p:nvSpPr>
            <p:cNvPr id="22"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2"/>
          <p:cNvSpPr>
            <a:spLocks noEditPoints="1"/>
          </p:cNvSpPr>
          <p:nvPr/>
        </p:nvSpPr>
        <p:spPr bwMode="auto">
          <a:xfrm>
            <a:off x="7393665" y="3028846"/>
            <a:ext cx="359392" cy="48418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4205157" y="1280282"/>
            <a:ext cx="657487" cy="578840"/>
            <a:chOff x="6040049" y="4182118"/>
            <a:chExt cx="521619" cy="459224"/>
          </a:xfrm>
          <a:solidFill>
            <a:schemeClr val="bg1"/>
          </a:solidFill>
        </p:grpSpPr>
        <p:sp>
          <p:nvSpPr>
            <p:cNvPr id="27"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3326362" y="3163839"/>
            <a:ext cx="416796" cy="259561"/>
            <a:chOff x="2942785" y="3296116"/>
            <a:chExt cx="416796" cy="259561"/>
          </a:xfrm>
          <a:solidFill>
            <a:schemeClr val="bg1"/>
          </a:solidFill>
        </p:grpSpPr>
        <p:sp>
          <p:nvSpPr>
            <p:cNvPr id="33"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a:off x="5319859" y="3010640"/>
            <a:ext cx="524040" cy="520593"/>
            <a:chOff x="6853673" y="3715407"/>
            <a:chExt cx="379359" cy="376864"/>
          </a:xfrm>
          <a:solidFill>
            <a:schemeClr val="bg1"/>
          </a:solidFill>
        </p:grpSpPr>
        <p:sp>
          <p:nvSpPr>
            <p:cNvPr id="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5" name="Text Box 10"/>
          <p:cNvSpPr txBox="1">
            <a:spLocks noChangeArrowheads="1"/>
          </p:cNvSpPr>
          <p:nvPr/>
        </p:nvSpPr>
        <p:spPr bwMode="auto">
          <a:xfrm>
            <a:off x="3946350" y="1917003"/>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Surrounding</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250" fill="hold"/>
                                        <p:tgtEl>
                                          <p:spTgt spid="26"/>
                                        </p:tgtEl>
                                        <p:attrNameLst>
                                          <p:attrName>ppt_x</p:attrName>
                                        </p:attrNameLst>
                                      </p:cBhvr>
                                      <p:tavLst>
                                        <p:tav tm="0">
                                          <p:val>
                                            <p:strVal val="#ppt_x"/>
                                          </p:val>
                                        </p:tav>
                                        <p:tav tm="100000">
                                          <p:val>
                                            <p:strVal val="#ppt_x"/>
                                          </p:val>
                                        </p:tav>
                                      </p:tavLst>
                                    </p:anim>
                                    <p:anim calcmode="lin" valueType="num">
                                      <p:cBhvr additive="base">
                                        <p:cTn id="23" dur="250" fill="hold"/>
                                        <p:tgtEl>
                                          <p:spTgt spid="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additive="base">
                                        <p:cTn id="27" dur="250" fill="hold"/>
                                        <p:tgtEl>
                                          <p:spTgt spid="55"/>
                                        </p:tgtEl>
                                        <p:attrNameLst>
                                          <p:attrName>ppt_x</p:attrName>
                                        </p:attrNameLst>
                                      </p:cBhvr>
                                      <p:tavLst>
                                        <p:tav tm="0">
                                          <p:val>
                                            <p:strVal val="#ppt_x"/>
                                          </p:val>
                                        </p:tav>
                                        <p:tav tm="100000">
                                          <p:val>
                                            <p:strVal val="#ppt_x"/>
                                          </p:val>
                                        </p:tav>
                                      </p:tavLst>
                                    </p:anim>
                                    <p:anim calcmode="lin" valueType="num">
                                      <p:cBhvr additive="base">
                                        <p:cTn id="28" dur="250" fill="hold"/>
                                        <p:tgtEl>
                                          <p:spTgt spid="5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250" fill="hold"/>
                                        <p:tgtEl>
                                          <p:spTgt spid="18"/>
                                        </p:tgtEl>
                                        <p:attrNameLst>
                                          <p:attrName>ppt_x</p:attrName>
                                        </p:attrNameLst>
                                      </p:cBhvr>
                                      <p:tavLst>
                                        <p:tav tm="0">
                                          <p:val>
                                            <p:strVal val="#ppt_x"/>
                                          </p:val>
                                        </p:tav>
                                        <p:tav tm="100000">
                                          <p:val>
                                            <p:strVal val="#ppt_x"/>
                                          </p:val>
                                        </p:tav>
                                      </p:tavLst>
                                    </p:anim>
                                    <p:anim calcmode="lin" valueType="num">
                                      <p:cBhvr additive="base">
                                        <p:cTn id="33" dur="250" fill="hold"/>
                                        <p:tgtEl>
                                          <p:spTgt spid="1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250" fill="hold"/>
                                        <p:tgtEl>
                                          <p:spTgt spid="5"/>
                                        </p:tgtEl>
                                        <p:attrNameLst>
                                          <p:attrName>ppt_x</p:attrName>
                                        </p:attrNameLst>
                                      </p:cBhvr>
                                      <p:tavLst>
                                        <p:tav tm="0">
                                          <p:val>
                                            <p:strVal val="#ppt_x"/>
                                          </p:val>
                                        </p:tav>
                                        <p:tav tm="100000">
                                          <p:val>
                                            <p:strVal val="#ppt_x"/>
                                          </p:val>
                                        </p:tav>
                                      </p:tavLst>
                                    </p:anim>
                                    <p:anim calcmode="lin" valueType="num">
                                      <p:cBhvr additive="base">
                                        <p:cTn id="38" dur="250" fill="hold"/>
                                        <p:tgtEl>
                                          <p:spTgt spid="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50" fill="hold"/>
                                        <p:tgtEl>
                                          <p:spTgt spid="21"/>
                                        </p:tgtEl>
                                        <p:attrNameLst>
                                          <p:attrName>ppt_x</p:attrName>
                                        </p:attrNameLst>
                                      </p:cBhvr>
                                      <p:tavLst>
                                        <p:tav tm="0">
                                          <p:val>
                                            <p:strVal val="#ppt_x"/>
                                          </p:val>
                                        </p:tav>
                                        <p:tav tm="100000">
                                          <p:val>
                                            <p:strVal val="#ppt_x"/>
                                          </p:val>
                                        </p:tav>
                                      </p:tavLst>
                                    </p:anim>
                                    <p:anim calcmode="lin" valueType="num">
                                      <p:cBhvr additive="base">
                                        <p:cTn id="43" dur="250" fill="hold"/>
                                        <p:tgtEl>
                                          <p:spTgt spid="2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250" fill="hold"/>
                                        <p:tgtEl>
                                          <p:spTgt spid="20"/>
                                        </p:tgtEl>
                                        <p:attrNameLst>
                                          <p:attrName>ppt_x</p:attrName>
                                        </p:attrNameLst>
                                      </p:cBhvr>
                                      <p:tavLst>
                                        <p:tav tm="0">
                                          <p:val>
                                            <p:strVal val="#ppt_x"/>
                                          </p:val>
                                        </p:tav>
                                        <p:tav tm="100000">
                                          <p:val>
                                            <p:strVal val="#ppt_x"/>
                                          </p:val>
                                        </p:tav>
                                      </p:tavLst>
                                    </p:anim>
                                    <p:anim calcmode="lin" valueType="num">
                                      <p:cBhvr additive="base">
                                        <p:cTn id="53" dur="250" fill="hold"/>
                                        <p:tgtEl>
                                          <p:spTgt spid="2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2"/>
                                        </p:tgtEl>
                                        <p:attrNameLst>
                                          <p:attrName>style.visibility</p:attrName>
                                        </p:attrNameLst>
                                      </p:cBhvr>
                                      <p:to>
                                        <p:strVal val="visible"/>
                                      </p:to>
                                    </p:set>
                                    <p:anim calcmode="lin" valueType="num">
                                      <p:cBhvr additive="base">
                                        <p:cTn id="62" dur="250" fill="hold"/>
                                        <p:tgtEl>
                                          <p:spTgt spid="32"/>
                                        </p:tgtEl>
                                        <p:attrNameLst>
                                          <p:attrName>ppt_x</p:attrName>
                                        </p:attrNameLst>
                                      </p:cBhvr>
                                      <p:tavLst>
                                        <p:tav tm="0">
                                          <p:val>
                                            <p:strVal val="#ppt_x"/>
                                          </p:val>
                                        </p:tav>
                                        <p:tav tm="100000">
                                          <p:val>
                                            <p:strVal val="#ppt_x"/>
                                          </p:val>
                                        </p:tav>
                                      </p:tavLst>
                                    </p:anim>
                                    <p:anim calcmode="lin" valueType="num">
                                      <p:cBhvr additive="base">
                                        <p:cTn id="63" dur="250" fill="hold"/>
                                        <p:tgtEl>
                                          <p:spTgt spid="3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250" fill="hold"/>
                                        <p:tgtEl>
                                          <p:spTgt spid="7"/>
                                        </p:tgtEl>
                                        <p:attrNameLst>
                                          <p:attrName>ppt_x</p:attrName>
                                        </p:attrNameLst>
                                      </p:cBhvr>
                                      <p:tavLst>
                                        <p:tav tm="0">
                                          <p:val>
                                            <p:strVal val="#ppt_x"/>
                                          </p:val>
                                        </p:tav>
                                        <p:tav tm="100000">
                                          <p:val>
                                            <p:strVal val="#ppt_x"/>
                                          </p:val>
                                        </p:tav>
                                      </p:tavLst>
                                    </p:anim>
                                    <p:anim calcmode="lin" valueType="num">
                                      <p:cBhvr additive="base">
                                        <p:cTn id="78" dur="250" fill="hold"/>
                                        <p:tgtEl>
                                          <p:spTgt spid="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6"/>
                                        </p:tgtEl>
                                        <p:attrNameLst>
                                          <p:attrName>style.visibility</p:attrName>
                                        </p:attrNameLst>
                                      </p:cBhvr>
                                      <p:to>
                                        <p:strVal val="visible"/>
                                      </p:to>
                                    </p:set>
                                    <p:anim calcmode="lin" valueType="num">
                                      <p:cBhvr additive="base">
                                        <p:cTn id="82" dur="250" fill="hold"/>
                                        <p:tgtEl>
                                          <p:spTgt spid="36"/>
                                        </p:tgtEl>
                                        <p:attrNameLst>
                                          <p:attrName>ppt_x</p:attrName>
                                        </p:attrNameLst>
                                      </p:cBhvr>
                                      <p:tavLst>
                                        <p:tav tm="0">
                                          <p:val>
                                            <p:strVal val="#ppt_x"/>
                                          </p:val>
                                        </p:tav>
                                        <p:tav tm="100000">
                                          <p:val>
                                            <p:strVal val="#ppt_x"/>
                                          </p:val>
                                        </p:tav>
                                      </p:tavLst>
                                    </p:anim>
                                    <p:anim calcmode="lin" valueType="num">
                                      <p:cBhvr additive="base">
                                        <p:cTn id="83" dur="250" fill="hold"/>
                                        <p:tgtEl>
                                          <p:spTgt spid="3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250" fill="hold"/>
                                        <p:tgtEl>
                                          <p:spTgt spid="11"/>
                                        </p:tgtEl>
                                        <p:attrNameLst>
                                          <p:attrName>ppt_x</p:attrName>
                                        </p:attrNameLst>
                                      </p:cBhvr>
                                      <p:tavLst>
                                        <p:tav tm="0">
                                          <p:val>
                                            <p:strVal val="#ppt_x"/>
                                          </p:val>
                                        </p:tav>
                                        <p:tav tm="100000">
                                          <p:val>
                                            <p:strVal val="#ppt_x"/>
                                          </p:val>
                                        </p:tav>
                                      </p:tavLst>
                                    </p:anim>
                                    <p:anim calcmode="lin" valueType="num">
                                      <p:cBhvr additive="base">
                                        <p:cTn id="88" dur="250" fill="hold"/>
                                        <p:tgtEl>
                                          <p:spTgt spid="1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250" fill="hold"/>
                                        <p:tgtEl>
                                          <p:spTgt spid="17"/>
                                        </p:tgtEl>
                                        <p:attrNameLst>
                                          <p:attrName>ppt_x</p:attrName>
                                        </p:attrNameLst>
                                      </p:cBhvr>
                                      <p:tavLst>
                                        <p:tav tm="0">
                                          <p:val>
                                            <p:strVal val="#ppt_x"/>
                                          </p:val>
                                        </p:tav>
                                        <p:tav tm="100000">
                                          <p:val>
                                            <p:strVal val="#ppt_x"/>
                                          </p:val>
                                        </p:tav>
                                      </p:tavLst>
                                    </p:anim>
                                    <p:anim calcmode="lin" valueType="num">
                                      <p:cBhvr additive="base">
                                        <p:cTn id="93" dur="250" fill="hold"/>
                                        <p:tgtEl>
                                          <p:spTgt spid="1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250" fill="hold"/>
                                        <p:tgtEl>
                                          <p:spTgt spid="8"/>
                                        </p:tgtEl>
                                        <p:attrNameLst>
                                          <p:attrName>ppt_x</p:attrName>
                                        </p:attrNameLst>
                                      </p:cBhvr>
                                      <p:tavLst>
                                        <p:tav tm="0">
                                          <p:val>
                                            <p:strVal val="#ppt_x"/>
                                          </p:val>
                                        </p:tav>
                                        <p:tav tm="100000">
                                          <p:val>
                                            <p:strVal val="#ppt_x"/>
                                          </p:val>
                                        </p:tav>
                                      </p:tavLst>
                                    </p:anim>
                                    <p:anim calcmode="lin" valueType="num">
                                      <p:cBhvr additive="base">
                                        <p:cTn id="98" dur="250" fill="hold"/>
                                        <p:tgtEl>
                                          <p:spTgt spid="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5"/>
                                        </p:tgtEl>
                                        <p:attrNameLst>
                                          <p:attrName>style.visibility</p:attrName>
                                        </p:attrNameLst>
                                      </p:cBhvr>
                                      <p:to>
                                        <p:strVal val="visible"/>
                                      </p:to>
                                    </p:set>
                                    <p:anim calcmode="lin" valueType="num">
                                      <p:cBhvr additive="base">
                                        <p:cTn id="102" dur="250" fill="hold"/>
                                        <p:tgtEl>
                                          <p:spTgt spid="25"/>
                                        </p:tgtEl>
                                        <p:attrNameLst>
                                          <p:attrName>ppt_x</p:attrName>
                                        </p:attrNameLst>
                                      </p:cBhvr>
                                      <p:tavLst>
                                        <p:tav tm="0">
                                          <p:val>
                                            <p:strVal val="#ppt_x"/>
                                          </p:val>
                                        </p:tav>
                                        <p:tav tm="100000">
                                          <p:val>
                                            <p:strVal val="#ppt_x"/>
                                          </p:val>
                                        </p:tav>
                                      </p:tavLst>
                                    </p:anim>
                                    <p:anim calcmode="lin" valueType="num">
                                      <p:cBhvr additive="base">
                                        <p:cTn id="103" dur="250" fill="hold"/>
                                        <p:tgtEl>
                                          <p:spTgt spid="2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2"/>
                                        </p:tgtEl>
                                        <p:attrNameLst>
                                          <p:attrName>style.visibility</p:attrName>
                                        </p:attrNameLst>
                                      </p:cBhvr>
                                      <p:to>
                                        <p:strVal val="visible"/>
                                      </p:to>
                                    </p:set>
                                    <p:anim calcmode="lin" valueType="num">
                                      <p:cBhvr additive="base">
                                        <p:cTn id="107" dur="250" fill="hold"/>
                                        <p:tgtEl>
                                          <p:spTgt spid="12"/>
                                        </p:tgtEl>
                                        <p:attrNameLst>
                                          <p:attrName>ppt_x</p:attrName>
                                        </p:attrNameLst>
                                      </p:cBhvr>
                                      <p:tavLst>
                                        <p:tav tm="0">
                                          <p:val>
                                            <p:strVal val="#ppt_x"/>
                                          </p:val>
                                        </p:tav>
                                        <p:tav tm="100000">
                                          <p:val>
                                            <p:strVal val="#ppt_x"/>
                                          </p:val>
                                        </p:tav>
                                      </p:tavLst>
                                    </p:anim>
                                    <p:anim calcmode="lin" valueType="num">
                                      <p:cBhvr additive="base">
                                        <p:cTn id="108"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p:bldP spid="10" grpId="0"/>
      <p:bldP spid="11" grpId="0"/>
      <p:bldP spid="12" grpId="0"/>
      <p:bldP spid="13" grpId="0" animBg="1"/>
      <p:bldP spid="17" grpId="0" animBg="1"/>
      <p:bldP spid="18" grpId="0" animBg="1"/>
      <p:bldP spid="19" grpId="0" animBg="1"/>
      <p:bldP spid="20" grpId="0" animBg="1"/>
      <p:bldP spid="25" grpId="0" animBg="1"/>
      <p:bldP spid="5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Timeline</a:t>
            </a:r>
            <a:endParaRPr lang="en-CA" sz="3200" b="1" spc="-150" smtClean="0">
              <a:solidFill>
                <a:schemeClr val="bg1"/>
              </a:solidFill>
              <a:latin typeface="Open Sans" pitchFamily="34" charset="0"/>
              <a:ea typeface="Open Sans" pitchFamily="34" charset="0"/>
              <a:cs typeface="Open Sans" pitchFamily="34" charset="0"/>
            </a:endParaRPr>
          </a:p>
        </p:txBody>
      </p:sp>
      <p:cxnSp>
        <p:nvCxnSpPr>
          <p:cNvPr id="7" name="Straight Arrow Connector 6"/>
          <p:cNvCxnSpPr/>
          <p:nvPr/>
        </p:nvCxnSpPr>
        <p:spPr>
          <a:xfrm flipV="1">
            <a:off x="4818036" y="1047750"/>
            <a:ext cx="0" cy="4095750"/>
          </a:xfrm>
          <a:prstGeom prst="straightConnector1">
            <a:avLst/>
          </a:prstGeom>
          <a:ln w="28575">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4701789" y="157725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701789" y="2259159"/>
            <a:ext cx="232495" cy="232495"/>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701789" y="293543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701789" y="363465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701789" y="4320455"/>
            <a:ext cx="232495" cy="232495"/>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6192404" y="1352550"/>
            <a:ext cx="487624" cy="497248"/>
            <a:chOff x="7160655" y="2178006"/>
            <a:chExt cx="379359" cy="386846"/>
          </a:xfrm>
          <a:solidFill>
            <a:srgbClr val="4BACC6"/>
          </a:solidFill>
        </p:grpSpPr>
        <p:sp>
          <p:nvSpPr>
            <p:cNvPr id="14"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Freeform 62"/>
          <p:cNvSpPr>
            <a:spLocks noEditPoints="1"/>
          </p:cNvSpPr>
          <p:nvPr/>
        </p:nvSpPr>
        <p:spPr bwMode="auto">
          <a:xfrm>
            <a:off x="3638884" y="2114550"/>
            <a:ext cx="359392" cy="48418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8" name="Group 17"/>
          <p:cNvGrpSpPr/>
          <p:nvPr/>
        </p:nvGrpSpPr>
        <p:grpSpPr>
          <a:xfrm>
            <a:off x="2401546" y="1047750"/>
            <a:ext cx="517141" cy="455282"/>
            <a:chOff x="6040049" y="4182118"/>
            <a:chExt cx="521619" cy="459224"/>
          </a:xfrm>
          <a:solidFill>
            <a:srgbClr val="45C1A4"/>
          </a:solidFill>
        </p:grpSpPr>
        <p:sp>
          <p:nvSpPr>
            <p:cNvPr id="19"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2545059" y="3638550"/>
            <a:ext cx="539657" cy="336073"/>
            <a:chOff x="2942785" y="3296116"/>
            <a:chExt cx="416796" cy="259561"/>
          </a:xfrm>
          <a:solidFill>
            <a:srgbClr val="45C1A4"/>
          </a:solidFill>
        </p:grpSpPr>
        <p:sp>
          <p:nvSpPr>
            <p:cNvPr id="2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8" name="Group 27"/>
          <p:cNvGrpSpPr/>
          <p:nvPr/>
        </p:nvGrpSpPr>
        <p:grpSpPr>
          <a:xfrm>
            <a:off x="6208935" y="3136145"/>
            <a:ext cx="429218" cy="426395"/>
            <a:chOff x="6853673" y="3715407"/>
            <a:chExt cx="379359" cy="376864"/>
          </a:xfrm>
          <a:solidFill>
            <a:srgbClr val="4BACC6"/>
          </a:solidFill>
        </p:grpSpPr>
        <p:sp>
          <p:nvSpPr>
            <p:cNvPr id="29"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7" name="Text Box 10"/>
          <p:cNvSpPr txBox="1">
            <a:spLocks noChangeArrowheads="1"/>
          </p:cNvSpPr>
          <p:nvPr/>
        </p:nvSpPr>
        <p:spPr bwMode="auto">
          <a:xfrm>
            <a:off x="667084" y="1581150"/>
            <a:ext cx="2371558" cy="369332"/>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914400" y="1143349"/>
            <a:ext cx="1328909"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itchFamily="34" charset="0"/>
                <a:ea typeface="Open Sans" pitchFamily="34" charset="0"/>
                <a:cs typeface="Open Sans" pitchFamily="34" charset="0"/>
              </a:rPr>
              <a:t>Surrounding</a:t>
            </a:r>
            <a:endParaRPr lang="en-US" sz="1100" smtClean="0">
              <a:solidFill>
                <a:srgbClr val="45C1A4"/>
              </a:solidFill>
              <a:latin typeface="Open Sans" pitchFamily="34" charset="0"/>
              <a:ea typeface="Open Sans" pitchFamily="34" charset="0"/>
              <a:cs typeface="Open Sans" pitchFamily="34" charset="0"/>
            </a:endParaRPr>
          </a:p>
        </p:txBody>
      </p:sp>
      <p:sp>
        <p:nvSpPr>
          <p:cNvPr id="49" name="Text Box 10"/>
          <p:cNvSpPr txBox="1">
            <a:spLocks noChangeArrowheads="1"/>
          </p:cNvSpPr>
          <p:nvPr/>
        </p:nvSpPr>
        <p:spPr bwMode="auto">
          <a:xfrm>
            <a:off x="1724526" y="2704642"/>
            <a:ext cx="2371558" cy="530915"/>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Nunc a leo magna, consequat risus. </a:t>
            </a:r>
            <a:r>
              <a:rPr lang="en-US" sz="1050" smtClean="0">
                <a:solidFill>
                  <a:schemeClr val="bg1"/>
                </a:solidFill>
                <a:latin typeface="Open Sans" pitchFamily="34" charset="0"/>
                <a:ea typeface="Open Sans" pitchFamily="34" charset="0"/>
                <a:cs typeface="Open Sans" pitchFamily="34" charset="0"/>
              </a:rPr>
              <a:t> </a:t>
            </a:r>
            <a:endParaRPr lang="en-US" sz="1050" smtClean="0">
              <a:solidFill>
                <a:schemeClr val="bg1"/>
              </a:solidFill>
              <a:latin typeface="Open Sans" pitchFamily="34" charset="0"/>
              <a:ea typeface="Open Sans" pitchFamily="34" charset="0"/>
              <a:cs typeface="Open Sans" pitchFamily="34" charset="0"/>
            </a:endParaRPr>
          </a:p>
        </p:txBody>
      </p:sp>
      <p:sp>
        <p:nvSpPr>
          <p:cNvPr id="50" name="Text Box 10"/>
          <p:cNvSpPr txBox="1">
            <a:spLocks noChangeArrowheads="1"/>
          </p:cNvSpPr>
          <p:nvPr/>
        </p:nvSpPr>
        <p:spPr bwMode="auto">
          <a:xfrm>
            <a:off x="1855670" y="2266950"/>
            <a:ext cx="168229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itchFamily="34" charset="0"/>
                <a:ea typeface="Open Sans" pitchFamily="34" charset="0"/>
                <a:cs typeface="Open Sans" pitchFamily="34" charset="0"/>
              </a:rPr>
              <a:t>Defend System</a:t>
            </a:r>
            <a:endParaRPr lang="en-US" sz="1100" smtClean="0">
              <a:solidFill>
                <a:srgbClr val="45C1A4"/>
              </a:solidFill>
              <a:latin typeface="Open Sans" pitchFamily="34" charset="0"/>
              <a:ea typeface="Open Sans" pitchFamily="34" charset="0"/>
              <a:cs typeface="Open Sans" pitchFamily="34" charset="0"/>
            </a:endParaRPr>
          </a:p>
        </p:txBody>
      </p:sp>
      <p:sp>
        <p:nvSpPr>
          <p:cNvPr id="51" name="Text Box 10"/>
          <p:cNvSpPr txBox="1">
            <a:spLocks noChangeArrowheads="1"/>
          </p:cNvSpPr>
          <p:nvPr/>
        </p:nvSpPr>
        <p:spPr bwMode="auto">
          <a:xfrm>
            <a:off x="796510" y="4095441"/>
            <a:ext cx="2371558" cy="530915"/>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Nunc a leo magna, consequat risus. </a:t>
            </a:r>
            <a:r>
              <a:rPr lang="en-US" sz="1050" smtClean="0">
                <a:solidFill>
                  <a:schemeClr val="bg1"/>
                </a:solidFill>
                <a:latin typeface="Open Sans" pitchFamily="34" charset="0"/>
                <a:ea typeface="Open Sans" pitchFamily="34" charset="0"/>
                <a:cs typeface="Open Sans" pitchFamily="34" charset="0"/>
              </a:rPr>
              <a:t> </a:t>
            </a:r>
            <a:endParaRPr lang="en-US" sz="1050" smtClean="0">
              <a:solidFill>
                <a:schemeClr val="bg1"/>
              </a:solidFill>
              <a:latin typeface="Open Sans" pitchFamily="34" charset="0"/>
              <a:ea typeface="Open Sans" pitchFamily="34" charset="0"/>
              <a:cs typeface="Open Sans" pitchFamily="34" charset="0"/>
            </a:endParaRPr>
          </a:p>
        </p:txBody>
      </p:sp>
      <p:sp>
        <p:nvSpPr>
          <p:cNvPr id="52" name="Text Box 10"/>
          <p:cNvSpPr txBox="1">
            <a:spLocks noChangeArrowheads="1"/>
          </p:cNvSpPr>
          <p:nvPr/>
        </p:nvSpPr>
        <p:spPr bwMode="auto">
          <a:xfrm>
            <a:off x="1262780" y="3664632"/>
            <a:ext cx="1185779"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itchFamily="34" charset="0"/>
                <a:ea typeface="Open Sans" pitchFamily="34" charset="0"/>
                <a:cs typeface="Open Sans" pitchFamily="34" charset="0"/>
              </a:rPr>
              <a:t>Power</a:t>
            </a:r>
            <a:endParaRPr lang="en-US" sz="1100" smtClean="0">
              <a:solidFill>
                <a:srgbClr val="45C1A4"/>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6153484" y="1966036"/>
            <a:ext cx="2371558"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54" name="Text Box 10"/>
          <p:cNvSpPr txBox="1">
            <a:spLocks noChangeArrowheads="1"/>
          </p:cNvSpPr>
          <p:nvPr/>
        </p:nvSpPr>
        <p:spPr bwMode="auto">
          <a:xfrm>
            <a:off x="6781138" y="1528344"/>
            <a:ext cx="1185779" cy="26161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Research</a:t>
            </a:r>
            <a:endParaRPr lang="en-US" sz="1100" smtClean="0">
              <a:solidFill>
                <a:srgbClr val="4BACC6"/>
              </a:solidFill>
              <a:latin typeface="Open Sans" pitchFamily="34" charset="0"/>
              <a:ea typeface="Open Sans" pitchFamily="34" charset="0"/>
              <a:cs typeface="Open Sans" pitchFamily="34" charset="0"/>
            </a:endParaRPr>
          </a:p>
        </p:txBody>
      </p:sp>
      <p:sp>
        <p:nvSpPr>
          <p:cNvPr id="55" name="Text Box 10"/>
          <p:cNvSpPr txBox="1">
            <a:spLocks noChangeArrowheads="1"/>
          </p:cNvSpPr>
          <p:nvPr/>
        </p:nvSpPr>
        <p:spPr bwMode="auto">
          <a:xfrm>
            <a:off x="6162842" y="3631853"/>
            <a:ext cx="2371558"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56" name="Text Box 10"/>
          <p:cNvSpPr txBox="1">
            <a:spLocks noChangeArrowheads="1"/>
          </p:cNvSpPr>
          <p:nvPr/>
        </p:nvSpPr>
        <p:spPr bwMode="auto">
          <a:xfrm>
            <a:off x="6763084" y="3224540"/>
            <a:ext cx="1185779" cy="26161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Clock Speed</a:t>
            </a:r>
            <a:endParaRPr lang="en-US" sz="1100" smtClean="0">
              <a:solidFill>
                <a:srgbClr val="4BACC6"/>
              </a:solidFill>
              <a:latin typeface="Open Sans" pitchFamily="34" charset="0"/>
              <a:ea typeface="Open Sans" pitchFamily="34" charset="0"/>
              <a:cs typeface="Open Sans" pitchFamily="34" charset="0"/>
            </a:endParaRPr>
          </a:p>
        </p:txBody>
      </p:sp>
      <p:cxnSp>
        <p:nvCxnSpPr>
          <p:cNvPr id="3" name="Elbow Connector 2"/>
          <p:cNvCxnSpPr>
            <a:stCxn id="8" idx="2"/>
          </p:cNvCxnSpPr>
          <p:nvPr/>
        </p:nvCxnSpPr>
        <p:spPr>
          <a:xfrm rot="10800000" flipV="1">
            <a:off x="796511" y="1693502"/>
            <a:ext cx="3905279" cy="272533"/>
          </a:xfrm>
          <a:prstGeom prst="bentConnector3">
            <a:avLst>
              <a:gd name="adj1" fmla="val 4073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9" idx="6"/>
          </p:cNvCxnSpPr>
          <p:nvPr/>
        </p:nvCxnSpPr>
        <p:spPr>
          <a:xfrm>
            <a:off x="4934284" y="2375407"/>
            <a:ext cx="3600116" cy="283126"/>
          </a:xfrm>
          <a:prstGeom prst="bentConnector3">
            <a:avLst>
              <a:gd name="adj1" fmla="val 3121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Elbow Connector 61"/>
          <p:cNvCxnSpPr>
            <a:stCxn id="10" idx="2"/>
          </p:cNvCxnSpPr>
          <p:nvPr/>
        </p:nvCxnSpPr>
        <p:spPr>
          <a:xfrm rot="10800000" flipV="1">
            <a:off x="1852865" y="3051682"/>
            <a:ext cx="2848925" cy="239771"/>
          </a:xfrm>
          <a:prstGeom prst="bentConnector3">
            <a:avLst>
              <a:gd name="adj1" fmla="val 1790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Elbow Connector 65"/>
          <p:cNvCxnSpPr>
            <a:stCxn id="11" idx="6"/>
          </p:cNvCxnSpPr>
          <p:nvPr/>
        </p:nvCxnSpPr>
        <p:spPr>
          <a:xfrm>
            <a:off x="4934284" y="3750903"/>
            <a:ext cx="3590758" cy="609995"/>
          </a:xfrm>
          <a:prstGeom prst="bentConnector3">
            <a:avLst>
              <a:gd name="adj1" fmla="val 3196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12" idx="2"/>
          </p:cNvCxnSpPr>
          <p:nvPr/>
        </p:nvCxnSpPr>
        <p:spPr>
          <a:xfrm rot="10800000" flipV="1">
            <a:off x="796511" y="4436702"/>
            <a:ext cx="3905279" cy="268647"/>
          </a:xfrm>
          <a:prstGeom prst="bentConnector3">
            <a:avLst>
              <a:gd name="adj1" fmla="val 3707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ppt_x"/>
                                          </p:val>
                                        </p:tav>
                                        <p:tav tm="100000">
                                          <p:val>
                                            <p:strVal val="#ppt_x"/>
                                          </p:val>
                                        </p:tav>
                                      </p:tavLst>
                                    </p:anim>
                                    <p:anim calcmode="lin" valueType="num">
                                      <p:cBhvr additive="base">
                                        <p:cTn id="13" dur="25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250" fill="hold"/>
                                        <p:tgtEl>
                                          <p:spTgt spid="8"/>
                                        </p:tgtEl>
                                        <p:attrNameLst>
                                          <p:attrName>ppt_x</p:attrName>
                                        </p:attrNameLst>
                                      </p:cBhvr>
                                      <p:tavLst>
                                        <p:tav tm="0">
                                          <p:val>
                                            <p:strVal val="#ppt_x"/>
                                          </p:val>
                                        </p:tav>
                                        <p:tav tm="100000">
                                          <p:val>
                                            <p:strVal val="#ppt_x"/>
                                          </p:val>
                                        </p:tav>
                                      </p:tavLst>
                                    </p:anim>
                                    <p:anim calcmode="lin" valueType="num">
                                      <p:cBhvr additive="base">
                                        <p:cTn id="18" dur="25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250" fill="hold"/>
                                        <p:tgtEl>
                                          <p:spTgt spid="18"/>
                                        </p:tgtEl>
                                        <p:attrNameLst>
                                          <p:attrName>ppt_x</p:attrName>
                                        </p:attrNameLst>
                                      </p:cBhvr>
                                      <p:tavLst>
                                        <p:tav tm="0">
                                          <p:val>
                                            <p:strVal val="#ppt_x"/>
                                          </p:val>
                                        </p:tav>
                                        <p:tav tm="100000">
                                          <p:val>
                                            <p:strVal val="#ppt_x"/>
                                          </p:val>
                                        </p:tav>
                                      </p:tavLst>
                                    </p:anim>
                                    <p:anim calcmode="lin" valueType="num">
                                      <p:cBhvr additive="base">
                                        <p:cTn id="28" dur="250" fill="hold"/>
                                        <p:tgtEl>
                                          <p:spTgt spid="1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additive="base">
                                        <p:cTn id="32" dur="250" fill="hold"/>
                                        <p:tgtEl>
                                          <p:spTgt spid="48"/>
                                        </p:tgtEl>
                                        <p:attrNameLst>
                                          <p:attrName>ppt_x</p:attrName>
                                        </p:attrNameLst>
                                      </p:cBhvr>
                                      <p:tavLst>
                                        <p:tav tm="0">
                                          <p:val>
                                            <p:strVal val="#ppt_x"/>
                                          </p:val>
                                        </p:tav>
                                        <p:tav tm="100000">
                                          <p:val>
                                            <p:strVal val="#ppt_x"/>
                                          </p:val>
                                        </p:tav>
                                      </p:tavLst>
                                    </p:anim>
                                    <p:anim calcmode="lin" valueType="num">
                                      <p:cBhvr additive="base">
                                        <p:cTn id="33" dur="250" fill="hold"/>
                                        <p:tgtEl>
                                          <p:spTgt spid="4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250" fill="hold"/>
                                        <p:tgtEl>
                                          <p:spTgt spid="47"/>
                                        </p:tgtEl>
                                        <p:attrNameLst>
                                          <p:attrName>ppt_x</p:attrName>
                                        </p:attrNameLst>
                                      </p:cBhvr>
                                      <p:tavLst>
                                        <p:tav tm="0">
                                          <p:val>
                                            <p:strVal val="#ppt_x"/>
                                          </p:val>
                                        </p:tav>
                                        <p:tav tm="100000">
                                          <p:val>
                                            <p:strVal val="#ppt_x"/>
                                          </p:val>
                                        </p:tav>
                                      </p:tavLst>
                                    </p:anim>
                                    <p:anim calcmode="lin" valueType="num">
                                      <p:cBhvr additive="base">
                                        <p:cTn id="38" dur="250" fill="hold"/>
                                        <p:tgtEl>
                                          <p:spTgt spid="4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250" fill="hold"/>
                                        <p:tgtEl>
                                          <p:spTgt spid="9"/>
                                        </p:tgtEl>
                                        <p:attrNameLst>
                                          <p:attrName>ppt_x</p:attrName>
                                        </p:attrNameLst>
                                      </p:cBhvr>
                                      <p:tavLst>
                                        <p:tav tm="0">
                                          <p:val>
                                            <p:strVal val="#ppt_x"/>
                                          </p:val>
                                        </p:tav>
                                        <p:tav tm="100000">
                                          <p:val>
                                            <p:strVal val="#ppt_x"/>
                                          </p:val>
                                        </p:tav>
                                      </p:tavLst>
                                    </p:anim>
                                    <p:anim calcmode="lin" valueType="num">
                                      <p:cBhvr additive="base">
                                        <p:cTn id="43" dur="250" fill="hold"/>
                                        <p:tgtEl>
                                          <p:spTgt spid="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250" fill="hold"/>
                                        <p:tgtEl>
                                          <p:spTgt spid="59"/>
                                        </p:tgtEl>
                                        <p:attrNameLst>
                                          <p:attrName>ppt_x</p:attrName>
                                        </p:attrNameLst>
                                      </p:cBhvr>
                                      <p:tavLst>
                                        <p:tav tm="0">
                                          <p:val>
                                            <p:strVal val="#ppt_x"/>
                                          </p:val>
                                        </p:tav>
                                        <p:tav tm="100000">
                                          <p:val>
                                            <p:strVal val="#ppt_x"/>
                                          </p:val>
                                        </p:tav>
                                      </p:tavLst>
                                    </p:anim>
                                    <p:anim calcmode="lin" valueType="num">
                                      <p:cBhvr additive="base">
                                        <p:cTn id="48" dur="250" fill="hold"/>
                                        <p:tgtEl>
                                          <p:spTgt spid="5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250" fill="hold"/>
                                        <p:tgtEl>
                                          <p:spTgt spid="54"/>
                                        </p:tgtEl>
                                        <p:attrNameLst>
                                          <p:attrName>ppt_x</p:attrName>
                                        </p:attrNameLst>
                                      </p:cBhvr>
                                      <p:tavLst>
                                        <p:tav tm="0">
                                          <p:val>
                                            <p:strVal val="#ppt_x"/>
                                          </p:val>
                                        </p:tav>
                                        <p:tav tm="100000">
                                          <p:val>
                                            <p:strVal val="#ppt_x"/>
                                          </p:val>
                                        </p:tav>
                                      </p:tavLst>
                                    </p:anim>
                                    <p:anim calcmode="lin" valueType="num">
                                      <p:cBhvr additive="base">
                                        <p:cTn id="58" dur="250" fill="hold"/>
                                        <p:tgtEl>
                                          <p:spTgt spid="5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additive="base">
                                        <p:cTn id="62" dur="250" fill="hold"/>
                                        <p:tgtEl>
                                          <p:spTgt spid="53"/>
                                        </p:tgtEl>
                                        <p:attrNameLst>
                                          <p:attrName>ppt_x</p:attrName>
                                        </p:attrNameLst>
                                      </p:cBhvr>
                                      <p:tavLst>
                                        <p:tav tm="0">
                                          <p:val>
                                            <p:strVal val="#ppt_x"/>
                                          </p:val>
                                        </p:tav>
                                        <p:tav tm="100000">
                                          <p:val>
                                            <p:strVal val="#ppt_x"/>
                                          </p:val>
                                        </p:tav>
                                      </p:tavLst>
                                    </p:anim>
                                    <p:anim calcmode="lin" valueType="num">
                                      <p:cBhvr additive="base">
                                        <p:cTn id="63" dur="250" fill="hold"/>
                                        <p:tgtEl>
                                          <p:spTgt spid="5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62"/>
                                        </p:tgtEl>
                                        <p:attrNameLst>
                                          <p:attrName>style.visibility</p:attrName>
                                        </p:attrNameLst>
                                      </p:cBhvr>
                                      <p:to>
                                        <p:strVal val="visible"/>
                                      </p:to>
                                    </p:set>
                                    <p:anim calcmode="lin" valueType="num">
                                      <p:cBhvr additive="base">
                                        <p:cTn id="72" dur="250" fill="hold"/>
                                        <p:tgtEl>
                                          <p:spTgt spid="62"/>
                                        </p:tgtEl>
                                        <p:attrNameLst>
                                          <p:attrName>ppt_x</p:attrName>
                                        </p:attrNameLst>
                                      </p:cBhvr>
                                      <p:tavLst>
                                        <p:tav tm="0">
                                          <p:val>
                                            <p:strVal val="#ppt_x"/>
                                          </p:val>
                                        </p:tav>
                                        <p:tav tm="100000">
                                          <p:val>
                                            <p:strVal val="#ppt_x"/>
                                          </p:val>
                                        </p:tav>
                                      </p:tavLst>
                                    </p:anim>
                                    <p:anim calcmode="lin" valueType="num">
                                      <p:cBhvr additive="base">
                                        <p:cTn id="73" dur="250" fill="hold"/>
                                        <p:tgtEl>
                                          <p:spTgt spid="6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250" fill="hold"/>
                                        <p:tgtEl>
                                          <p:spTgt spid="50"/>
                                        </p:tgtEl>
                                        <p:attrNameLst>
                                          <p:attrName>ppt_x</p:attrName>
                                        </p:attrNameLst>
                                      </p:cBhvr>
                                      <p:tavLst>
                                        <p:tav tm="0">
                                          <p:val>
                                            <p:strVal val="#ppt_x"/>
                                          </p:val>
                                        </p:tav>
                                        <p:tav tm="100000">
                                          <p:val>
                                            <p:strVal val="#ppt_x"/>
                                          </p:val>
                                        </p:tav>
                                      </p:tavLst>
                                    </p:anim>
                                    <p:anim calcmode="lin" valueType="num">
                                      <p:cBhvr additive="base">
                                        <p:cTn id="83" dur="25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49"/>
                                        </p:tgtEl>
                                        <p:attrNameLst>
                                          <p:attrName>style.visibility</p:attrName>
                                        </p:attrNameLst>
                                      </p:cBhvr>
                                      <p:to>
                                        <p:strVal val="visible"/>
                                      </p:to>
                                    </p:set>
                                    <p:anim calcmode="lin" valueType="num">
                                      <p:cBhvr additive="base">
                                        <p:cTn id="87" dur="250" fill="hold"/>
                                        <p:tgtEl>
                                          <p:spTgt spid="49"/>
                                        </p:tgtEl>
                                        <p:attrNameLst>
                                          <p:attrName>ppt_x</p:attrName>
                                        </p:attrNameLst>
                                      </p:cBhvr>
                                      <p:tavLst>
                                        <p:tav tm="0">
                                          <p:val>
                                            <p:strVal val="#ppt_x"/>
                                          </p:val>
                                        </p:tav>
                                        <p:tav tm="100000">
                                          <p:val>
                                            <p:strVal val="#ppt_x"/>
                                          </p:val>
                                        </p:tav>
                                      </p:tavLst>
                                    </p:anim>
                                    <p:anim calcmode="lin" valueType="num">
                                      <p:cBhvr additive="base">
                                        <p:cTn id="88" dur="250" fill="hold"/>
                                        <p:tgtEl>
                                          <p:spTgt spid="49"/>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additive="base">
                                        <p:cTn id="92" dur="250" fill="hold"/>
                                        <p:tgtEl>
                                          <p:spTgt spid="11"/>
                                        </p:tgtEl>
                                        <p:attrNameLst>
                                          <p:attrName>ppt_x</p:attrName>
                                        </p:attrNameLst>
                                      </p:cBhvr>
                                      <p:tavLst>
                                        <p:tav tm="0">
                                          <p:val>
                                            <p:strVal val="#ppt_x"/>
                                          </p:val>
                                        </p:tav>
                                        <p:tav tm="100000">
                                          <p:val>
                                            <p:strVal val="#ppt_x"/>
                                          </p:val>
                                        </p:tav>
                                      </p:tavLst>
                                    </p:anim>
                                    <p:anim calcmode="lin" valueType="num">
                                      <p:cBhvr additive="base">
                                        <p:cTn id="93" dur="250" fill="hold"/>
                                        <p:tgtEl>
                                          <p:spTgt spid="1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66"/>
                                        </p:tgtEl>
                                        <p:attrNameLst>
                                          <p:attrName>style.visibility</p:attrName>
                                        </p:attrNameLst>
                                      </p:cBhvr>
                                      <p:to>
                                        <p:strVal val="visible"/>
                                      </p:to>
                                    </p:set>
                                    <p:anim calcmode="lin" valueType="num">
                                      <p:cBhvr additive="base">
                                        <p:cTn id="97" dur="250" fill="hold"/>
                                        <p:tgtEl>
                                          <p:spTgt spid="66"/>
                                        </p:tgtEl>
                                        <p:attrNameLst>
                                          <p:attrName>ppt_x</p:attrName>
                                        </p:attrNameLst>
                                      </p:cBhvr>
                                      <p:tavLst>
                                        <p:tav tm="0">
                                          <p:val>
                                            <p:strVal val="#ppt_x"/>
                                          </p:val>
                                        </p:tav>
                                        <p:tav tm="100000">
                                          <p:val>
                                            <p:strVal val="#ppt_x"/>
                                          </p:val>
                                        </p:tav>
                                      </p:tavLst>
                                    </p:anim>
                                    <p:anim calcmode="lin" valueType="num">
                                      <p:cBhvr additive="base">
                                        <p:cTn id="98" dur="250" fill="hold"/>
                                        <p:tgtEl>
                                          <p:spTgt spid="6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additive="base">
                                        <p:cTn id="102" dur="250" fill="hold"/>
                                        <p:tgtEl>
                                          <p:spTgt spid="28"/>
                                        </p:tgtEl>
                                        <p:attrNameLst>
                                          <p:attrName>ppt_x</p:attrName>
                                        </p:attrNameLst>
                                      </p:cBhvr>
                                      <p:tavLst>
                                        <p:tav tm="0">
                                          <p:val>
                                            <p:strVal val="#ppt_x"/>
                                          </p:val>
                                        </p:tav>
                                        <p:tav tm="100000">
                                          <p:val>
                                            <p:strVal val="#ppt_x"/>
                                          </p:val>
                                        </p:tav>
                                      </p:tavLst>
                                    </p:anim>
                                    <p:anim calcmode="lin" valueType="num">
                                      <p:cBhvr additive="base">
                                        <p:cTn id="103" dur="250" fill="hold"/>
                                        <p:tgtEl>
                                          <p:spTgt spid="2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250" fill="hold"/>
                                        <p:tgtEl>
                                          <p:spTgt spid="56"/>
                                        </p:tgtEl>
                                        <p:attrNameLst>
                                          <p:attrName>ppt_x</p:attrName>
                                        </p:attrNameLst>
                                      </p:cBhvr>
                                      <p:tavLst>
                                        <p:tav tm="0">
                                          <p:val>
                                            <p:strVal val="#ppt_x"/>
                                          </p:val>
                                        </p:tav>
                                        <p:tav tm="100000">
                                          <p:val>
                                            <p:strVal val="#ppt_x"/>
                                          </p:val>
                                        </p:tav>
                                      </p:tavLst>
                                    </p:anim>
                                    <p:anim calcmode="lin" valueType="num">
                                      <p:cBhvr additive="base">
                                        <p:cTn id="108" dur="250" fill="hold"/>
                                        <p:tgtEl>
                                          <p:spTgt spid="5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5"/>
                                        </p:tgtEl>
                                        <p:attrNameLst>
                                          <p:attrName>style.visibility</p:attrName>
                                        </p:attrNameLst>
                                      </p:cBhvr>
                                      <p:to>
                                        <p:strVal val="visible"/>
                                      </p:to>
                                    </p:set>
                                    <p:anim calcmode="lin" valueType="num">
                                      <p:cBhvr additive="base">
                                        <p:cTn id="112" dur="250" fill="hold"/>
                                        <p:tgtEl>
                                          <p:spTgt spid="55"/>
                                        </p:tgtEl>
                                        <p:attrNameLst>
                                          <p:attrName>ppt_x</p:attrName>
                                        </p:attrNameLst>
                                      </p:cBhvr>
                                      <p:tavLst>
                                        <p:tav tm="0">
                                          <p:val>
                                            <p:strVal val="#ppt_x"/>
                                          </p:val>
                                        </p:tav>
                                        <p:tav tm="100000">
                                          <p:val>
                                            <p:strVal val="#ppt_x"/>
                                          </p:val>
                                        </p:tav>
                                      </p:tavLst>
                                    </p:anim>
                                    <p:anim calcmode="lin" valueType="num">
                                      <p:cBhvr additive="base">
                                        <p:cTn id="113" dur="250" fill="hold"/>
                                        <p:tgtEl>
                                          <p:spTgt spid="5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2"/>
                                        </p:tgtEl>
                                        <p:attrNameLst>
                                          <p:attrName>style.visibility</p:attrName>
                                        </p:attrNameLst>
                                      </p:cBhvr>
                                      <p:to>
                                        <p:strVal val="visible"/>
                                      </p:to>
                                    </p:set>
                                    <p:anim calcmode="lin" valueType="num">
                                      <p:cBhvr additive="base">
                                        <p:cTn id="117" dur="250" fill="hold"/>
                                        <p:tgtEl>
                                          <p:spTgt spid="12"/>
                                        </p:tgtEl>
                                        <p:attrNameLst>
                                          <p:attrName>ppt_x</p:attrName>
                                        </p:attrNameLst>
                                      </p:cBhvr>
                                      <p:tavLst>
                                        <p:tav tm="0">
                                          <p:val>
                                            <p:strVal val="#ppt_x"/>
                                          </p:val>
                                        </p:tav>
                                        <p:tav tm="100000">
                                          <p:val>
                                            <p:strVal val="#ppt_x"/>
                                          </p:val>
                                        </p:tav>
                                      </p:tavLst>
                                    </p:anim>
                                    <p:anim calcmode="lin" valueType="num">
                                      <p:cBhvr additive="base">
                                        <p:cTn id="118" dur="250" fill="hold"/>
                                        <p:tgtEl>
                                          <p:spTgt spid="1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additive="base">
                                        <p:cTn id="122" dur="250" fill="hold"/>
                                        <p:tgtEl>
                                          <p:spTgt spid="69"/>
                                        </p:tgtEl>
                                        <p:attrNameLst>
                                          <p:attrName>ppt_x</p:attrName>
                                        </p:attrNameLst>
                                      </p:cBhvr>
                                      <p:tavLst>
                                        <p:tav tm="0">
                                          <p:val>
                                            <p:strVal val="#ppt_x"/>
                                          </p:val>
                                        </p:tav>
                                        <p:tav tm="100000">
                                          <p:val>
                                            <p:strVal val="#ppt_x"/>
                                          </p:val>
                                        </p:tav>
                                      </p:tavLst>
                                    </p:anim>
                                    <p:anim calcmode="lin" valueType="num">
                                      <p:cBhvr additive="base">
                                        <p:cTn id="123" dur="250" fill="hold"/>
                                        <p:tgtEl>
                                          <p:spTgt spid="6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4"/>
                                        </p:tgtEl>
                                        <p:attrNameLst>
                                          <p:attrName>style.visibility</p:attrName>
                                        </p:attrNameLst>
                                      </p:cBhvr>
                                      <p:to>
                                        <p:strVal val="visible"/>
                                      </p:to>
                                    </p:set>
                                    <p:anim calcmode="lin" valueType="num">
                                      <p:cBhvr additive="base">
                                        <p:cTn id="127" dur="250" fill="hold"/>
                                        <p:tgtEl>
                                          <p:spTgt spid="24"/>
                                        </p:tgtEl>
                                        <p:attrNameLst>
                                          <p:attrName>ppt_x</p:attrName>
                                        </p:attrNameLst>
                                      </p:cBhvr>
                                      <p:tavLst>
                                        <p:tav tm="0">
                                          <p:val>
                                            <p:strVal val="#ppt_x"/>
                                          </p:val>
                                        </p:tav>
                                        <p:tav tm="100000">
                                          <p:val>
                                            <p:strVal val="#ppt_x"/>
                                          </p:val>
                                        </p:tav>
                                      </p:tavLst>
                                    </p:anim>
                                    <p:anim calcmode="lin" valueType="num">
                                      <p:cBhvr additive="base">
                                        <p:cTn id="128" dur="250" fill="hold"/>
                                        <p:tgtEl>
                                          <p:spTgt spid="2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2"/>
                                        </p:tgtEl>
                                        <p:attrNameLst>
                                          <p:attrName>style.visibility</p:attrName>
                                        </p:attrNameLst>
                                      </p:cBhvr>
                                      <p:to>
                                        <p:strVal val="visible"/>
                                      </p:to>
                                    </p:set>
                                    <p:anim calcmode="lin" valueType="num">
                                      <p:cBhvr additive="base">
                                        <p:cTn id="132" dur="250" fill="hold"/>
                                        <p:tgtEl>
                                          <p:spTgt spid="52"/>
                                        </p:tgtEl>
                                        <p:attrNameLst>
                                          <p:attrName>ppt_x</p:attrName>
                                        </p:attrNameLst>
                                      </p:cBhvr>
                                      <p:tavLst>
                                        <p:tav tm="0">
                                          <p:val>
                                            <p:strVal val="#ppt_x"/>
                                          </p:val>
                                        </p:tav>
                                        <p:tav tm="100000">
                                          <p:val>
                                            <p:strVal val="#ppt_x"/>
                                          </p:val>
                                        </p:tav>
                                      </p:tavLst>
                                    </p:anim>
                                    <p:anim calcmode="lin" valueType="num">
                                      <p:cBhvr additive="base">
                                        <p:cTn id="133" dur="250" fill="hold"/>
                                        <p:tgtEl>
                                          <p:spTgt spid="52"/>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9" grpId="0" animBg="1"/>
      <p:bldP spid="10" grpId="0" animBg="1"/>
      <p:bldP spid="11" grpId="0" animBg="1"/>
      <p:bldP spid="12" grpId="0" animBg="1"/>
      <p:bldP spid="17" grpId="0" animBg="1"/>
      <p:bldP spid="47" grpId="0"/>
      <p:bldP spid="48" grpId="0"/>
      <p:bldP spid="49" grpId="0"/>
      <p:bldP spid="50" grpId="0"/>
      <p:bldP spid="51" grpId="0"/>
      <p:bldP spid="52" grpId="0"/>
      <p:bldP spid="53" grpId="0"/>
      <p:bldP spid="54" grpId="0"/>
      <p:bldP spid="55" grpId="0"/>
      <p:bldP spid="56"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Financial Disclosure</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2667000" y="1606550"/>
          <a:ext cx="3581400" cy="2387600"/>
        </p:xfrm>
        <a:graphic>
          <a:graphicData uri="http://schemas.openxmlformats.org/drawingml/2006/chart">
            <c:chart xmlns:c="http://schemas.openxmlformats.org/drawingml/2006/chart" xmlns:r="http://schemas.openxmlformats.org/officeDocument/2006/relationships" r:id="rId1"/>
          </a:graphicData>
        </a:graphic>
      </p:graphicFrame>
      <p:sp>
        <p:nvSpPr>
          <p:cNvPr id="4" name="Oval 3"/>
          <p:cNvSpPr/>
          <p:nvPr/>
        </p:nvSpPr>
        <p:spPr>
          <a:xfrm>
            <a:off x="3124200" y="1454150"/>
            <a:ext cx="2667000" cy="2667000"/>
          </a:xfrm>
          <a:prstGeom prst="ellipse">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71800" y="1987550"/>
            <a:ext cx="457200" cy="457200"/>
          </a:xfrm>
          <a:prstGeom prst="ellipse">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257800" y="1654175"/>
            <a:ext cx="457200" cy="457200"/>
          </a:xfrm>
          <a:prstGeom prst="ellips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000500" y="3892550"/>
            <a:ext cx="457200" cy="457200"/>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429250" y="3282950"/>
            <a:ext cx="457200" cy="457200"/>
          </a:xfrm>
          <a:prstGeom prst="ellipse">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381000" y="1047750"/>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Property</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0" name="Oval 9"/>
          <p:cNvSpPr/>
          <p:nvPr/>
        </p:nvSpPr>
        <p:spPr>
          <a:xfrm>
            <a:off x="2105593" y="1200150"/>
            <a:ext cx="594227" cy="597637"/>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1" name="Group 10"/>
          <p:cNvGrpSpPr/>
          <p:nvPr/>
        </p:nvGrpSpPr>
        <p:grpSpPr>
          <a:xfrm>
            <a:off x="2213860" y="1329168"/>
            <a:ext cx="381854" cy="310725"/>
            <a:chOff x="1550139" y="1314466"/>
            <a:chExt cx="509139" cy="414300"/>
          </a:xfrm>
          <a:solidFill>
            <a:schemeClr val="bg1"/>
          </a:solidFill>
        </p:grpSpPr>
        <p:sp>
          <p:nvSpPr>
            <p:cNvPr id="12"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 name="Text Box 10"/>
          <p:cNvSpPr txBox="1">
            <a:spLocks noChangeArrowheads="1"/>
          </p:cNvSpPr>
          <p:nvPr/>
        </p:nvSpPr>
        <p:spPr bwMode="auto">
          <a:xfrm>
            <a:off x="500580" y="34149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Chat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6" name="Oval 15"/>
          <p:cNvSpPr/>
          <p:nvPr/>
        </p:nvSpPr>
        <p:spPr>
          <a:xfrm>
            <a:off x="2225173" y="3567321"/>
            <a:ext cx="594227" cy="597637"/>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1" name="Text Box 10"/>
          <p:cNvSpPr txBox="1">
            <a:spLocks noChangeArrowheads="1"/>
          </p:cNvSpPr>
          <p:nvPr/>
        </p:nvSpPr>
        <p:spPr bwMode="auto">
          <a:xfrm>
            <a:off x="6869931" y="124783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Digital</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22" name="Oval 21"/>
          <p:cNvSpPr/>
          <p:nvPr/>
        </p:nvSpPr>
        <p:spPr>
          <a:xfrm>
            <a:off x="6199504" y="1400230"/>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23" name="Group 22"/>
          <p:cNvGrpSpPr/>
          <p:nvPr/>
        </p:nvGrpSpPr>
        <p:grpSpPr>
          <a:xfrm>
            <a:off x="6320653" y="1562442"/>
            <a:ext cx="353172" cy="262091"/>
            <a:chOff x="5129089" y="3156352"/>
            <a:chExt cx="474198" cy="351905"/>
          </a:xfrm>
          <a:solidFill>
            <a:schemeClr val="bg1"/>
          </a:solidFill>
        </p:grpSpPr>
        <p:sp>
          <p:nvSpPr>
            <p:cNvPr id="24"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25"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sp>
        <p:nvSpPr>
          <p:cNvPr id="26" name="Text Box 10"/>
          <p:cNvSpPr txBox="1">
            <a:spLocks noChangeArrowheads="1"/>
          </p:cNvSpPr>
          <p:nvPr/>
        </p:nvSpPr>
        <p:spPr bwMode="auto">
          <a:xfrm>
            <a:off x="6846366" y="3587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Setting </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27" name="Oval 26"/>
          <p:cNvSpPr/>
          <p:nvPr/>
        </p:nvSpPr>
        <p:spPr>
          <a:xfrm>
            <a:off x="6175939" y="3740150"/>
            <a:ext cx="594227" cy="597637"/>
          </a:xfrm>
          <a:prstGeom prst="ellipse">
            <a:avLst/>
          </a:prstGeom>
          <a:solidFill>
            <a:srgbClr val="B9D51F"/>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31" name="Group 30"/>
          <p:cNvGrpSpPr/>
          <p:nvPr/>
        </p:nvGrpSpPr>
        <p:grpSpPr>
          <a:xfrm>
            <a:off x="2351324" y="3737010"/>
            <a:ext cx="341924" cy="312911"/>
            <a:chOff x="6726389" y="1486674"/>
            <a:chExt cx="411805" cy="376863"/>
          </a:xfrm>
          <a:solidFill>
            <a:schemeClr val="bg1"/>
          </a:solidFill>
        </p:grpSpPr>
        <p:sp>
          <p:nvSpPr>
            <p:cNvPr id="32"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6280332" y="3904271"/>
            <a:ext cx="385440" cy="269394"/>
            <a:chOff x="7999238" y="1399322"/>
            <a:chExt cx="464215" cy="324452"/>
          </a:xfrm>
          <a:solidFill>
            <a:schemeClr val="bg1"/>
          </a:solidFill>
        </p:grpSpPr>
        <p:sp>
          <p:nvSpPr>
            <p:cNvPr id="36"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8" name="Text Box 10"/>
          <p:cNvSpPr txBox="1">
            <a:spLocks noChangeArrowheads="1"/>
          </p:cNvSpPr>
          <p:nvPr/>
        </p:nvSpPr>
        <p:spPr bwMode="auto">
          <a:xfrm>
            <a:off x="2990214" y="2111375"/>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35%</a:t>
            </a:r>
            <a:endParaRPr lang="en-US" sz="1000" b="1" smtClean="0">
              <a:solidFill>
                <a:schemeClr val="bg1"/>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5276214" y="1767359"/>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4010025" y="400324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5447029" y="340771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10%</a:t>
            </a:r>
            <a:endParaRPr lang="en-US" sz="1000" b="1" smtClean="0">
              <a:solidFill>
                <a:schemeClr val="bg1"/>
              </a:solidFill>
              <a:latin typeface="Open Sans" pitchFamily="34" charset="0"/>
              <a:ea typeface="Open Sans" pitchFamily="34" charset="0"/>
              <a:cs typeface="Open Sans" pitchFamily="34" charset="0"/>
            </a:endParaRPr>
          </a:p>
        </p:txBody>
      </p:sp>
      <p:grpSp>
        <p:nvGrpSpPr>
          <p:cNvPr id="42" name="Group 41"/>
          <p:cNvGrpSpPr/>
          <p:nvPr/>
        </p:nvGrpSpPr>
        <p:grpSpPr>
          <a:xfrm>
            <a:off x="4250847" y="2495550"/>
            <a:ext cx="469278" cy="409114"/>
            <a:chOff x="7540014" y="4306907"/>
            <a:chExt cx="389342" cy="339426"/>
          </a:xfrm>
          <a:solidFill>
            <a:srgbClr val="4BACC6"/>
          </a:solidFill>
        </p:grpSpPr>
        <p:sp>
          <p:nvSpPr>
            <p:cNvPr id="43"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3"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4" name="Text Box 10"/>
          <p:cNvSpPr txBox="1">
            <a:spLocks noChangeArrowheads="1"/>
          </p:cNvSpPr>
          <p:nvPr/>
        </p:nvSpPr>
        <p:spPr bwMode="auto">
          <a:xfrm>
            <a:off x="4017972" y="2950518"/>
            <a:ext cx="935028"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Document</a:t>
            </a:r>
            <a:endParaRPr lang="en-US" sz="1000" b="1" smtClean="0">
              <a:solidFill>
                <a:srgbClr val="4BACC6"/>
              </a:solidFill>
              <a:latin typeface="Open Sans" pitchFamily="34" charset="0"/>
              <a:ea typeface="Open Sans" pitchFamily="34" charset="0"/>
              <a:cs typeface="Open Sans" pitchFamily="34" charset="0"/>
            </a:endParaRPr>
          </a:p>
        </p:txBody>
      </p:sp>
      <p:cxnSp>
        <p:nvCxnSpPr>
          <p:cNvPr id="56" name="Straight Arrow Connector 55"/>
          <p:cNvCxnSpPr>
            <a:stCxn id="5" idx="1"/>
            <a:endCxn id="10" idx="5"/>
          </p:cNvCxnSpPr>
          <p:nvPr/>
        </p:nvCxnSpPr>
        <p:spPr>
          <a:xfrm flipH="1" flipV="1">
            <a:off x="2612797" y="1710265"/>
            <a:ext cx="425958" cy="34424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a:endCxn id="22" idx="2"/>
          </p:cNvCxnSpPr>
          <p:nvPr/>
        </p:nvCxnSpPr>
        <p:spPr>
          <a:xfrm flipV="1">
            <a:off x="5715000" y="1699049"/>
            <a:ext cx="484504" cy="18372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a:stCxn id="8" idx="5"/>
            <a:endCxn id="27" idx="1"/>
          </p:cNvCxnSpPr>
          <p:nvPr/>
        </p:nvCxnSpPr>
        <p:spPr>
          <a:xfrm>
            <a:off x="5819495" y="3673195"/>
            <a:ext cx="443467" cy="154477"/>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stCxn id="7" idx="3"/>
            <a:endCxn id="16" idx="6"/>
          </p:cNvCxnSpPr>
          <p:nvPr/>
        </p:nvCxnSpPr>
        <p:spPr>
          <a:xfrm flipH="1" flipV="1">
            <a:off x="2819400" y="3866140"/>
            <a:ext cx="1248055" cy="416655"/>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additive="base">
                                        <p:cTn id="12" dur="250" fill="hold"/>
                                        <p:tgtEl>
                                          <p:spTgt spid="42"/>
                                        </p:tgtEl>
                                        <p:attrNameLst>
                                          <p:attrName>ppt_x</p:attrName>
                                        </p:attrNameLst>
                                      </p:cBhvr>
                                      <p:tavLst>
                                        <p:tav tm="0">
                                          <p:val>
                                            <p:strVal val="#ppt_x"/>
                                          </p:val>
                                        </p:tav>
                                        <p:tav tm="100000">
                                          <p:val>
                                            <p:strVal val="#ppt_x"/>
                                          </p:val>
                                        </p:tav>
                                      </p:tavLst>
                                    </p:anim>
                                    <p:anim calcmode="lin" valueType="num">
                                      <p:cBhvr additive="base">
                                        <p:cTn id="13" dur="250" fill="hold"/>
                                        <p:tgtEl>
                                          <p:spTgt spid="4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250" fill="hold"/>
                                        <p:tgtEl>
                                          <p:spTgt spid="54"/>
                                        </p:tgtEl>
                                        <p:attrNameLst>
                                          <p:attrName>ppt_x</p:attrName>
                                        </p:attrNameLst>
                                      </p:cBhvr>
                                      <p:tavLst>
                                        <p:tav tm="0">
                                          <p:val>
                                            <p:strVal val="#ppt_x"/>
                                          </p:val>
                                        </p:tav>
                                        <p:tav tm="100000">
                                          <p:val>
                                            <p:strVal val="#ppt_x"/>
                                          </p:val>
                                        </p:tav>
                                      </p:tavLst>
                                    </p:anim>
                                    <p:anim calcmode="lin" valueType="num">
                                      <p:cBhvr additive="base">
                                        <p:cTn id="18" dur="250" fill="hold"/>
                                        <p:tgtEl>
                                          <p:spTgt spid="5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 calcmode="lin" valueType="num">
                                      <p:cBhvr additive="base">
                                        <p:cTn id="42" dur="250" fill="hold"/>
                                        <p:tgtEl>
                                          <p:spTgt spid="56"/>
                                        </p:tgtEl>
                                        <p:attrNameLst>
                                          <p:attrName>ppt_x</p:attrName>
                                        </p:attrNameLst>
                                      </p:cBhvr>
                                      <p:tavLst>
                                        <p:tav tm="0">
                                          <p:val>
                                            <p:strVal val="#ppt_x"/>
                                          </p:val>
                                        </p:tav>
                                        <p:tav tm="100000">
                                          <p:val>
                                            <p:strVal val="#ppt_x"/>
                                          </p:val>
                                        </p:tav>
                                      </p:tavLst>
                                    </p:anim>
                                    <p:anim calcmode="lin" valueType="num">
                                      <p:cBhvr additive="base">
                                        <p:cTn id="43" dur="250" fill="hold"/>
                                        <p:tgtEl>
                                          <p:spTgt spid="5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250" fill="hold"/>
                                        <p:tgtEl>
                                          <p:spTgt spid="9"/>
                                        </p:tgtEl>
                                        <p:attrNameLst>
                                          <p:attrName>ppt_x</p:attrName>
                                        </p:attrNameLst>
                                      </p:cBhvr>
                                      <p:tavLst>
                                        <p:tav tm="0">
                                          <p:val>
                                            <p:strVal val="#ppt_x"/>
                                          </p:val>
                                        </p:tav>
                                        <p:tav tm="100000">
                                          <p:val>
                                            <p:strVal val="#ppt_x"/>
                                          </p:val>
                                        </p:tav>
                                      </p:tavLst>
                                    </p:anim>
                                    <p:anim calcmode="lin" valueType="num">
                                      <p:cBhvr additive="base">
                                        <p:cTn id="58" dur="250" fill="hold"/>
                                        <p:tgtEl>
                                          <p:spTgt spid="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250" fill="hold"/>
                                        <p:tgtEl>
                                          <p:spTgt spid="39"/>
                                        </p:tgtEl>
                                        <p:attrNameLst>
                                          <p:attrName>ppt_x</p:attrName>
                                        </p:attrNameLst>
                                      </p:cBhvr>
                                      <p:tavLst>
                                        <p:tav tm="0">
                                          <p:val>
                                            <p:strVal val="#ppt_x"/>
                                          </p:val>
                                        </p:tav>
                                        <p:tav tm="100000">
                                          <p:val>
                                            <p:strVal val="#ppt_x"/>
                                          </p:val>
                                        </p:tav>
                                      </p:tavLst>
                                    </p:anim>
                                    <p:anim calcmode="lin" valueType="num">
                                      <p:cBhvr additive="base">
                                        <p:cTn id="68" dur="25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59"/>
                                        </p:tgtEl>
                                        <p:attrNameLst>
                                          <p:attrName>style.visibility</p:attrName>
                                        </p:attrNameLst>
                                      </p:cBhvr>
                                      <p:to>
                                        <p:strVal val="visible"/>
                                      </p:to>
                                    </p:set>
                                    <p:anim calcmode="lin" valueType="num">
                                      <p:cBhvr additive="base">
                                        <p:cTn id="72" dur="250" fill="hold"/>
                                        <p:tgtEl>
                                          <p:spTgt spid="59"/>
                                        </p:tgtEl>
                                        <p:attrNameLst>
                                          <p:attrName>ppt_x</p:attrName>
                                        </p:attrNameLst>
                                      </p:cBhvr>
                                      <p:tavLst>
                                        <p:tav tm="0">
                                          <p:val>
                                            <p:strVal val="#ppt_x"/>
                                          </p:val>
                                        </p:tav>
                                        <p:tav tm="100000">
                                          <p:val>
                                            <p:strVal val="#ppt_x"/>
                                          </p:val>
                                        </p:tav>
                                      </p:tavLst>
                                    </p:anim>
                                    <p:anim calcmode="lin" valueType="num">
                                      <p:cBhvr additive="base">
                                        <p:cTn id="73" dur="250" fill="hold"/>
                                        <p:tgtEl>
                                          <p:spTgt spid="5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250" fill="hold"/>
                                        <p:tgtEl>
                                          <p:spTgt spid="22"/>
                                        </p:tgtEl>
                                        <p:attrNameLst>
                                          <p:attrName>ppt_x</p:attrName>
                                        </p:attrNameLst>
                                      </p:cBhvr>
                                      <p:tavLst>
                                        <p:tav tm="0">
                                          <p:val>
                                            <p:strVal val="#ppt_x"/>
                                          </p:val>
                                        </p:tav>
                                        <p:tav tm="100000">
                                          <p:val>
                                            <p:strVal val="#ppt_x"/>
                                          </p:val>
                                        </p:tav>
                                      </p:tavLst>
                                    </p:anim>
                                    <p:anim calcmode="lin" valueType="num">
                                      <p:cBhvr additive="base">
                                        <p:cTn id="78" dur="250" fill="hold"/>
                                        <p:tgtEl>
                                          <p:spTgt spid="2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additive="base">
                                        <p:cTn id="82" dur="250" fill="hold"/>
                                        <p:tgtEl>
                                          <p:spTgt spid="23"/>
                                        </p:tgtEl>
                                        <p:attrNameLst>
                                          <p:attrName>ppt_x</p:attrName>
                                        </p:attrNameLst>
                                      </p:cBhvr>
                                      <p:tavLst>
                                        <p:tav tm="0">
                                          <p:val>
                                            <p:strVal val="#ppt_x"/>
                                          </p:val>
                                        </p:tav>
                                        <p:tav tm="100000">
                                          <p:val>
                                            <p:strVal val="#ppt_x"/>
                                          </p:val>
                                        </p:tav>
                                      </p:tavLst>
                                    </p:anim>
                                    <p:anim calcmode="lin" valueType="num">
                                      <p:cBhvr additive="base">
                                        <p:cTn id="83" dur="250" fill="hold"/>
                                        <p:tgtEl>
                                          <p:spTgt spid="2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41"/>
                                        </p:tgtEl>
                                        <p:attrNameLst>
                                          <p:attrName>style.visibility</p:attrName>
                                        </p:attrNameLst>
                                      </p:cBhvr>
                                      <p:to>
                                        <p:strVal val="visible"/>
                                      </p:to>
                                    </p:set>
                                    <p:anim calcmode="lin" valueType="num">
                                      <p:cBhvr additive="base">
                                        <p:cTn id="97" dur="250" fill="hold"/>
                                        <p:tgtEl>
                                          <p:spTgt spid="41"/>
                                        </p:tgtEl>
                                        <p:attrNameLst>
                                          <p:attrName>ppt_x</p:attrName>
                                        </p:attrNameLst>
                                      </p:cBhvr>
                                      <p:tavLst>
                                        <p:tav tm="0">
                                          <p:val>
                                            <p:strVal val="#ppt_x"/>
                                          </p:val>
                                        </p:tav>
                                        <p:tav tm="100000">
                                          <p:val>
                                            <p:strVal val="#ppt_x"/>
                                          </p:val>
                                        </p:tav>
                                      </p:tavLst>
                                    </p:anim>
                                    <p:anim calcmode="lin" valueType="num">
                                      <p:cBhvr additive="base">
                                        <p:cTn id="98" dur="250" fill="hold"/>
                                        <p:tgtEl>
                                          <p:spTgt spid="41"/>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additive="base">
                                        <p:cTn id="102" dur="250" fill="hold"/>
                                        <p:tgtEl>
                                          <p:spTgt spid="61"/>
                                        </p:tgtEl>
                                        <p:attrNameLst>
                                          <p:attrName>ppt_x</p:attrName>
                                        </p:attrNameLst>
                                      </p:cBhvr>
                                      <p:tavLst>
                                        <p:tav tm="0">
                                          <p:val>
                                            <p:strVal val="#ppt_x"/>
                                          </p:val>
                                        </p:tav>
                                        <p:tav tm="100000">
                                          <p:val>
                                            <p:strVal val="#ppt_x"/>
                                          </p:val>
                                        </p:tav>
                                      </p:tavLst>
                                    </p:anim>
                                    <p:anim calcmode="lin" valueType="num">
                                      <p:cBhvr additive="base">
                                        <p:cTn id="103" dur="250" fill="hold"/>
                                        <p:tgtEl>
                                          <p:spTgt spid="6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7"/>
                                        </p:tgtEl>
                                        <p:attrNameLst>
                                          <p:attrName>style.visibility</p:attrName>
                                        </p:attrNameLst>
                                      </p:cBhvr>
                                      <p:to>
                                        <p:strVal val="visible"/>
                                      </p:to>
                                    </p:set>
                                    <p:anim calcmode="lin" valueType="num">
                                      <p:cBhvr additive="base">
                                        <p:cTn id="107" dur="250" fill="hold"/>
                                        <p:tgtEl>
                                          <p:spTgt spid="27"/>
                                        </p:tgtEl>
                                        <p:attrNameLst>
                                          <p:attrName>ppt_x</p:attrName>
                                        </p:attrNameLst>
                                      </p:cBhvr>
                                      <p:tavLst>
                                        <p:tav tm="0">
                                          <p:val>
                                            <p:strVal val="#ppt_x"/>
                                          </p:val>
                                        </p:tav>
                                        <p:tav tm="100000">
                                          <p:val>
                                            <p:strVal val="#ppt_x"/>
                                          </p:val>
                                        </p:tav>
                                      </p:tavLst>
                                    </p:anim>
                                    <p:anim calcmode="lin" valueType="num">
                                      <p:cBhvr additive="base">
                                        <p:cTn id="108" dur="250" fill="hold"/>
                                        <p:tgtEl>
                                          <p:spTgt spid="27"/>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35"/>
                                        </p:tgtEl>
                                        <p:attrNameLst>
                                          <p:attrName>style.visibility</p:attrName>
                                        </p:attrNameLst>
                                      </p:cBhvr>
                                      <p:to>
                                        <p:strVal val="visible"/>
                                      </p:to>
                                    </p:set>
                                    <p:anim calcmode="lin" valueType="num">
                                      <p:cBhvr additive="base">
                                        <p:cTn id="112" dur="250" fill="hold"/>
                                        <p:tgtEl>
                                          <p:spTgt spid="35"/>
                                        </p:tgtEl>
                                        <p:attrNameLst>
                                          <p:attrName>ppt_x</p:attrName>
                                        </p:attrNameLst>
                                      </p:cBhvr>
                                      <p:tavLst>
                                        <p:tav tm="0">
                                          <p:val>
                                            <p:strVal val="#ppt_x"/>
                                          </p:val>
                                        </p:tav>
                                        <p:tav tm="100000">
                                          <p:val>
                                            <p:strVal val="#ppt_x"/>
                                          </p:val>
                                        </p:tav>
                                      </p:tavLst>
                                    </p:anim>
                                    <p:anim calcmode="lin" valueType="num">
                                      <p:cBhvr additive="base">
                                        <p:cTn id="113" dur="250" fill="hold"/>
                                        <p:tgtEl>
                                          <p:spTgt spid="3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6"/>
                                        </p:tgtEl>
                                        <p:attrNameLst>
                                          <p:attrName>style.visibility</p:attrName>
                                        </p:attrNameLst>
                                      </p:cBhvr>
                                      <p:to>
                                        <p:strVal val="visible"/>
                                      </p:to>
                                    </p:set>
                                    <p:anim calcmode="lin" valueType="num">
                                      <p:cBhvr additive="base">
                                        <p:cTn id="117" dur="250" fill="hold"/>
                                        <p:tgtEl>
                                          <p:spTgt spid="26"/>
                                        </p:tgtEl>
                                        <p:attrNameLst>
                                          <p:attrName>ppt_x</p:attrName>
                                        </p:attrNameLst>
                                      </p:cBhvr>
                                      <p:tavLst>
                                        <p:tav tm="0">
                                          <p:val>
                                            <p:strVal val="#ppt_x"/>
                                          </p:val>
                                        </p:tav>
                                        <p:tav tm="100000">
                                          <p:val>
                                            <p:strVal val="#ppt_x"/>
                                          </p:val>
                                        </p:tav>
                                      </p:tavLst>
                                    </p:anim>
                                    <p:anim calcmode="lin" valueType="num">
                                      <p:cBhvr additive="base">
                                        <p:cTn id="118" dur="250" fill="hold"/>
                                        <p:tgtEl>
                                          <p:spTgt spid="2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7"/>
                                        </p:tgtEl>
                                        <p:attrNameLst>
                                          <p:attrName>style.visibility</p:attrName>
                                        </p:attrNameLst>
                                      </p:cBhvr>
                                      <p:to>
                                        <p:strVal val="visible"/>
                                      </p:to>
                                    </p:set>
                                    <p:anim calcmode="lin" valueType="num">
                                      <p:cBhvr additive="base">
                                        <p:cTn id="122" dur="250" fill="hold"/>
                                        <p:tgtEl>
                                          <p:spTgt spid="7"/>
                                        </p:tgtEl>
                                        <p:attrNameLst>
                                          <p:attrName>ppt_x</p:attrName>
                                        </p:attrNameLst>
                                      </p:cBhvr>
                                      <p:tavLst>
                                        <p:tav tm="0">
                                          <p:val>
                                            <p:strVal val="#ppt_x"/>
                                          </p:val>
                                        </p:tav>
                                        <p:tav tm="100000">
                                          <p:val>
                                            <p:strVal val="#ppt_x"/>
                                          </p:val>
                                        </p:tav>
                                      </p:tavLst>
                                    </p:anim>
                                    <p:anim calcmode="lin" valueType="num">
                                      <p:cBhvr additive="base">
                                        <p:cTn id="123" dur="250" fill="hold"/>
                                        <p:tgtEl>
                                          <p:spTgt spid="7"/>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0"/>
                                        </p:tgtEl>
                                        <p:attrNameLst>
                                          <p:attrName>style.visibility</p:attrName>
                                        </p:attrNameLst>
                                      </p:cBhvr>
                                      <p:to>
                                        <p:strVal val="visible"/>
                                      </p:to>
                                    </p:set>
                                    <p:anim calcmode="lin" valueType="num">
                                      <p:cBhvr additive="base">
                                        <p:cTn id="127" dur="250" fill="hold"/>
                                        <p:tgtEl>
                                          <p:spTgt spid="40"/>
                                        </p:tgtEl>
                                        <p:attrNameLst>
                                          <p:attrName>ppt_x</p:attrName>
                                        </p:attrNameLst>
                                      </p:cBhvr>
                                      <p:tavLst>
                                        <p:tav tm="0">
                                          <p:val>
                                            <p:strVal val="#ppt_x"/>
                                          </p:val>
                                        </p:tav>
                                        <p:tav tm="100000">
                                          <p:val>
                                            <p:strVal val="#ppt_x"/>
                                          </p:val>
                                        </p:tav>
                                      </p:tavLst>
                                    </p:anim>
                                    <p:anim calcmode="lin" valueType="num">
                                      <p:cBhvr additive="base">
                                        <p:cTn id="128" dur="250" fill="hold"/>
                                        <p:tgtEl>
                                          <p:spTgt spid="4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63"/>
                                        </p:tgtEl>
                                        <p:attrNameLst>
                                          <p:attrName>style.visibility</p:attrName>
                                        </p:attrNameLst>
                                      </p:cBhvr>
                                      <p:to>
                                        <p:strVal val="visible"/>
                                      </p:to>
                                    </p:set>
                                    <p:anim calcmode="lin" valueType="num">
                                      <p:cBhvr additive="base">
                                        <p:cTn id="132" dur="250" fill="hold"/>
                                        <p:tgtEl>
                                          <p:spTgt spid="63"/>
                                        </p:tgtEl>
                                        <p:attrNameLst>
                                          <p:attrName>ppt_x</p:attrName>
                                        </p:attrNameLst>
                                      </p:cBhvr>
                                      <p:tavLst>
                                        <p:tav tm="0">
                                          <p:val>
                                            <p:strVal val="#ppt_x"/>
                                          </p:val>
                                        </p:tav>
                                        <p:tav tm="100000">
                                          <p:val>
                                            <p:strVal val="#ppt_x"/>
                                          </p:val>
                                        </p:tav>
                                      </p:tavLst>
                                    </p:anim>
                                    <p:anim calcmode="lin" valueType="num">
                                      <p:cBhvr additive="base">
                                        <p:cTn id="133" dur="250" fill="hold"/>
                                        <p:tgtEl>
                                          <p:spTgt spid="6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 calcmode="lin" valueType="num">
                                      <p:cBhvr additive="base">
                                        <p:cTn id="137" dur="250" fill="hold"/>
                                        <p:tgtEl>
                                          <p:spTgt spid="16"/>
                                        </p:tgtEl>
                                        <p:attrNameLst>
                                          <p:attrName>ppt_x</p:attrName>
                                        </p:attrNameLst>
                                      </p:cBhvr>
                                      <p:tavLst>
                                        <p:tav tm="0">
                                          <p:val>
                                            <p:strVal val="#ppt_x"/>
                                          </p:val>
                                        </p:tav>
                                        <p:tav tm="100000">
                                          <p:val>
                                            <p:strVal val="#ppt_x"/>
                                          </p:val>
                                        </p:tav>
                                      </p:tavLst>
                                    </p:anim>
                                    <p:anim calcmode="lin" valueType="num">
                                      <p:cBhvr additive="base">
                                        <p:cTn id="138" dur="250" fill="hold"/>
                                        <p:tgtEl>
                                          <p:spTgt spid="1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31"/>
                                        </p:tgtEl>
                                        <p:attrNameLst>
                                          <p:attrName>style.visibility</p:attrName>
                                        </p:attrNameLst>
                                      </p:cBhvr>
                                      <p:to>
                                        <p:strVal val="visible"/>
                                      </p:to>
                                    </p:set>
                                    <p:anim calcmode="lin" valueType="num">
                                      <p:cBhvr additive="base">
                                        <p:cTn id="142" dur="250" fill="hold"/>
                                        <p:tgtEl>
                                          <p:spTgt spid="31"/>
                                        </p:tgtEl>
                                        <p:attrNameLst>
                                          <p:attrName>ppt_x</p:attrName>
                                        </p:attrNameLst>
                                      </p:cBhvr>
                                      <p:tavLst>
                                        <p:tav tm="0">
                                          <p:val>
                                            <p:strVal val="#ppt_x"/>
                                          </p:val>
                                        </p:tav>
                                        <p:tav tm="100000">
                                          <p:val>
                                            <p:strVal val="#ppt_x"/>
                                          </p:val>
                                        </p:tav>
                                      </p:tavLst>
                                    </p:anim>
                                    <p:anim calcmode="lin" valueType="num">
                                      <p:cBhvr additive="base">
                                        <p:cTn id="143" dur="250" fill="hold"/>
                                        <p:tgtEl>
                                          <p:spTgt spid="31"/>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15"/>
                                        </p:tgtEl>
                                        <p:attrNameLst>
                                          <p:attrName>style.visibility</p:attrName>
                                        </p:attrNameLst>
                                      </p:cBhvr>
                                      <p:to>
                                        <p:strVal val="visible"/>
                                      </p:to>
                                    </p:set>
                                    <p:anim calcmode="lin" valueType="num">
                                      <p:cBhvr additive="base">
                                        <p:cTn id="147" dur="250" fill="hold"/>
                                        <p:tgtEl>
                                          <p:spTgt spid="15"/>
                                        </p:tgtEl>
                                        <p:attrNameLst>
                                          <p:attrName>ppt_x</p:attrName>
                                        </p:attrNameLst>
                                      </p:cBhvr>
                                      <p:tavLst>
                                        <p:tav tm="0">
                                          <p:val>
                                            <p:strVal val="#ppt_x"/>
                                          </p:val>
                                        </p:tav>
                                        <p:tav tm="100000">
                                          <p:val>
                                            <p:strVal val="#ppt_x"/>
                                          </p:val>
                                        </p:tav>
                                      </p:tavLst>
                                    </p:anim>
                                    <p:anim calcmode="lin" valueType="num">
                                      <p:cBhvr additive="base">
                                        <p:cTn id="14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animBg="1"/>
      <p:bldP spid="5" grpId="0" animBg="1"/>
      <p:bldP spid="6" grpId="0" animBg="1"/>
      <p:bldP spid="7" grpId="0" animBg="1"/>
      <p:bldP spid="8" grpId="0" animBg="1"/>
      <p:bldP spid="9" grpId="0"/>
      <p:bldP spid="10" grpId="0" animBg="1"/>
      <p:bldP spid="15" grpId="0"/>
      <p:bldP spid="16" grpId="0" animBg="1"/>
      <p:bldP spid="21" grpId="0"/>
      <p:bldP spid="22" grpId="0" animBg="1"/>
      <p:bldP spid="26" grpId="0"/>
      <p:bldP spid="27" grpId="0" animBg="1"/>
      <p:bldP spid="38" grpId="0"/>
      <p:bldP spid="39" grpId="0"/>
      <p:bldP spid="40" grpId="0"/>
      <p:bldP spid="41" grpId="0"/>
      <p:bldP spid="5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Customer Mindset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Freeform 5"/>
          <p:cNvSpPr/>
          <p:nvPr/>
        </p:nvSpPr>
        <p:spPr bwMode="auto">
          <a:xfrm>
            <a:off x="6854153" y="3912609"/>
            <a:ext cx="1908847" cy="844467"/>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6299972" y="1161808"/>
            <a:ext cx="2236832" cy="1050557"/>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6041102" y="2209852"/>
            <a:ext cx="2499471" cy="854520"/>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6199440" y="3060602"/>
            <a:ext cx="2043308" cy="854520"/>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0" name="Group 9"/>
          <p:cNvGrpSpPr/>
          <p:nvPr/>
        </p:nvGrpSpPr>
        <p:grpSpPr>
          <a:xfrm>
            <a:off x="6574502" y="2427309"/>
            <a:ext cx="424283" cy="449241"/>
            <a:chOff x="3659074" y="3351023"/>
            <a:chExt cx="424283" cy="449241"/>
          </a:xfrm>
          <a:solidFill>
            <a:schemeClr val="bg1"/>
          </a:solidFill>
        </p:grpSpPr>
        <p:sp>
          <p:nvSpPr>
            <p:cNvPr id="11"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 name="Freeform 64"/>
          <p:cNvSpPr>
            <a:spLocks noEditPoints="1"/>
          </p:cNvSpPr>
          <p:nvPr/>
        </p:nvSpPr>
        <p:spPr bwMode="auto">
          <a:xfrm>
            <a:off x="7555673" y="3305359"/>
            <a:ext cx="382284" cy="365006"/>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7752124" y="1581150"/>
            <a:ext cx="346378" cy="471236"/>
            <a:chOff x="8248816" y="4047345"/>
            <a:chExt cx="429274" cy="584013"/>
          </a:xfrm>
          <a:solidFill>
            <a:schemeClr val="bg1"/>
          </a:solidFill>
        </p:grpSpPr>
        <p:sp>
          <p:nvSpPr>
            <p:cNvPr id="18"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7184102" y="4150153"/>
            <a:ext cx="379359" cy="376864"/>
            <a:chOff x="6853673" y="3715407"/>
            <a:chExt cx="379359" cy="376864"/>
          </a:xfrm>
          <a:solidFill>
            <a:schemeClr val="bg1"/>
          </a:solidFill>
        </p:grpSpPr>
        <p:sp>
          <p:nvSpPr>
            <p:cNvPr id="24"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2" name="Text Box 10"/>
          <p:cNvSpPr txBox="1">
            <a:spLocks noChangeArrowheads="1"/>
          </p:cNvSpPr>
          <p:nvPr/>
        </p:nvSpPr>
        <p:spPr bwMode="auto">
          <a:xfrm>
            <a:off x="7099002" y="2536514"/>
            <a:ext cx="1063836" cy="230832"/>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Surrounding</a:t>
            </a:r>
            <a:endParaRPr lang="en-US" sz="1000" b="1"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6577733" y="1701352"/>
            <a:ext cx="1091138" cy="230832"/>
          </a:xfrm>
          <a:prstGeom prst="rect">
            <a:avLst/>
          </a:prstGeom>
          <a:noFill/>
          <a:ln w="9525">
            <a:noFill/>
            <a:miter lim="800000"/>
          </a:ln>
        </p:spPr>
        <p:txBody>
          <a:bodyPr wrap="square" lIns="45720" tIns="22860" rIns="45720" bIns="22860">
            <a:spAutoFit/>
          </a:bodyPr>
          <a:lstStyle/>
          <a:p>
            <a:pPr algn="r" defTabSz="1087755"/>
            <a:r>
              <a:rPr lang="en-US" sz="1200" b="1" smtClean="0">
                <a:solidFill>
                  <a:schemeClr val="bg1"/>
                </a:solidFill>
                <a:latin typeface="Open Sans" pitchFamily="34" charset="0"/>
                <a:ea typeface="Open Sans" pitchFamily="34" charset="0"/>
                <a:cs typeface="Open Sans" pitchFamily="34" charset="0"/>
              </a:rPr>
              <a:t>New Window</a:t>
            </a:r>
            <a:endParaRPr lang="en-US" sz="1000" b="1" smtClean="0">
              <a:solidFill>
                <a:schemeClr val="bg1"/>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6498302" y="3372446"/>
            <a:ext cx="935028" cy="230832"/>
          </a:xfrm>
          <a:prstGeom prst="rect">
            <a:avLst/>
          </a:prstGeom>
          <a:noFill/>
          <a:ln w="9525">
            <a:noFill/>
            <a:miter lim="800000"/>
          </a:ln>
        </p:spPr>
        <p:txBody>
          <a:bodyPr wrap="square" lIns="45720" tIns="22860" rIns="45720" bIns="22860">
            <a:spAutoFit/>
          </a:bodyPr>
          <a:lstStyle/>
          <a:p>
            <a:pPr algn="r" defTabSz="1087755"/>
            <a:r>
              <a:rPr lang="en-US" sz="1200" b="1" smtClean="0">
                <a:solidFill>
                  <a:schemeClr val="bg1"/>
                </a:solidFill>
                <a:latin typeface="Open Sans" pitchFamily="34" charset="0"/>
                <a:ea typeface="Open Sans" pitchFamily="34" charset="0"/>
                <a:cs typeface="Open Sans" pitchFamily="34" charset="0"/>
              </a:rPr>
              <a:t>System</a:t>
            </a:r>
            <a:endParaRPr lang="en-US" sz="1000" b="1" smtClean="0">
              <a:solidFill>
                <a:schemeClr val="bg1"/>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7620674" y="4223169"/>
            <a:ext cx="935028" cy="230832"/>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Speed</a:t>
            </a:r>
            <a:endParaRPr lang="en-US" sz="1000" b="1"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2459702" y="203835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Clound Demand</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49" name="Rounded Rectangle 48"/>
          <p:cNvSpPr/>
          <p:nvPr/>
        </p:nvSpPr>
        <p:spPr>
          <a:xfrm>
            <a:off x="4974302" y="2216432"/>
            <a:ext cx="762000" cy="4370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p:cNvSpPr txBox="1">
            <a:spLocks noChangeArrowheads="1"/>
          </p:cNvSpPr>
          <p:nvPr/>
        </p:nvSpPr>
        <p:spPr bwMode="auto">
          <a:xfrm>
            <a:off x="2459702" y="112395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High Speed</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3" name="Rounded Rectangle 2"/>
          <p:cNvSpPr/>
          <p:nvPr/>
        </p:nvSpPr>
        <p:spPr>
          <a:xfrm>
            <a:off x="4974302" y="1302032"/>
            <a:ext cx="762000" cy="4370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p:cNvSpPr txBox="1">
            <a:spLocks noChangeArrowheads="1"/>
          </p:cNvSpPr>
          <p:nvPr/>
        </p:nvSpPr>
        <p:spPr bwMode="auto">
          <a:xfrm>
            <a:off x="5024994" y="1389727"/>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3.000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51" name="Text Box 10"/>
          <p:cNvSpPr txBox="1">
            <a:spLocks noChangeArrowheads="1"/>
          </p:cNvSpPr>
          <p:nvPr/>
        </p:nvSpPr>
        <p:spPr bwMode="auto">
          <a:xfrm>
            <a:off x="5024994" y="2317673"/>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4.500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52" name="Text Box 10"/>
          <p:cNvSpPr txBox="1">
            <a:spLocks noChangeArrowheads="1"/>
          </p:cNvSpPr>
          <p:nvPr/>
        </p:nvSpPr>
        <p:spPr bwMode="auto">
          <a:xfrm>
            <a:off x="2459702" y="288252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Gear Revision</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53" name="Rounded Rectangle 52"/>
          <p:cNvSpPr/>
          <p:nvPr/>
        </p:nvSpPr>
        <p:spPr>
          <a:xfrm>
            <a:off x="4974302" y="3060602"/>
            <a:ext cx="762000" cy="4370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p:cNvSpPr txBox="1">
            <a:spLocks noChangeArrowheads="1"/>
          </p:cNvSpPr>
          <p:nvPr/>
        </p:nvSpPr>
        <p:spPr bwMode="auto">
          <a:xfrm>
            <a:off x="5024994" y="3161843"/>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8.000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56" name="Text Box 10"/>
          <p:cNvSpPr txBox="1">
            <a:spLocks noChangeArrowheads="1"/>
          </p:cNvSpPr>
          <p:nvPr/>
        </p:nvSpPr>
        <p:spPr bwMode="auto">
          <a:xfrm>
            <a:off x="2459702" y="3805104"/>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Good Digitalization</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57" name="Rounded Rectangle 56"/>
          <p:cNvSpPr/>
          <p:nvPr/>
        </p:nvSpPr>
        <p:spPr>
          <a:xfrm>
            <a:off x="4974302" y="3977704"/>
            <a:ext cx="762000" cy="437000"/>
          </a:xfrm>
          <a:prstGeom prst="round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p:cNvSpPr txBox="1">
            <a:spLocks noChangeArrowheads="1"/>
          </p:cNvSpPr>
          <p:nvPr/>
        </p:nvSpPr>
        <p:spPr bwMode="auto">
          <a:xfrm>
            <a:off x="5024994" y="4065399"/>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2.000</a:t>
            </a:r>
            <a:endParaRPr lang="en-US" sz="1050" smtClean="0">
              <a:solidFill>
                <a:schemeClr val="bg1"/>
              </a:solidFill>
              <a:latin typeface="Open Sans Light" pitchFamily="34" charset="0"/>
              <a:ea typeface="Open Sans Light" pitchFamily="34" charset="0"/>
              <a:cs typeface="Open Sans Light" pitchFamily="34" charset="0"/>
            </a:endParaRPr>
          </a:p>
        </p:txBody>
      </p:sp>
      <p:cxnSp>
        <p:nvCxnSpPr>
          <p:cNvPr id="59" name="Straight Connector 58"/>
          <p:cNvCxnSpPr/>
          <p:nvPr/>
        </p:nvCxnSpPr>
        <p:spPr>
          <a:xfrm>
            <a:off x="2307302" y="1276350"/>
            <a:ext cx="0" cy="35052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5" name="Rounded Rectangle 64"/>
          <p:cNvSpPr/>
          <p:nvPr/>
        </p:nvSpPr>
        <p:spPr>
          <a:xfrm>
            <a:off x="457200" y="1276350"/>
            <a:ext cx="16764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p:cNvSpPr txBox="1">
            <a:spLocks noChangeArrowheads="1"/>
          </p:cNvSpPr>
          <p:nvPr/>
        </p:nvSpPr>
        <p:spPr bwMode="auto">
          <a:xfrm>
            <a:off x="558732" y="1276350"/>
            <a:ext cx="1498668"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Area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endParaRPr lang="en-US" sz="1050">
              <a:solidFill>
                <a:schemeClr val="bg1"/>
              </a:solidFill>
              <a:latin typeface="Open Sans" pitchFamily="34" charset="0"/>
              <a:ea typeface="Open Sans" pitchFamily="34" charset="0"/>
              <a:cs typeface="Open Sans" pitchFamily="34" charset="0"/>
            </a:endParaRPr>
          </a:p>
        </p:txBody>
      </p:sp>
      <p:sp>
        <p:nvSpPr>
          <p:cNvPr id="68" name="Rounded Rectangle 67"/>
          <p:cNvSpPr/>
          <p:nvPr/>
        </p:nvSpPr>
        <p:spPr>
          <a:xfrm>
            <a:off x="461513" y="3105150"/>
            <a:ext cx="16764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p:cNvSpPr txBox="1">
            <a:spLocks noChangeArrowheads="1"/>
          </p:cNvSpPr>
          <p:nvPr/>
        </p:nvSpPr>
        <p:spPr bwMode="auto">
          <a:xfrm>
            <a:off x="586049" y="3118154"/>
            <a:ext cx="1498668"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Agility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endParaRPr lang="en-US" sz="105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additive="base">
                                        <p:cTn id="12" dur="250" fill="hold"/>
                                        <p:tgtEl>
                                          <p:spTgt spid="65"/>
                                        </p:tgtEl>
                                        <p:attrNameLst>
                                          <p:attrName>ppt_x</p:attrName>
                                        </p:attrNameLst>
                                      </p:cBhvr>
                                      <p:tavLst>
                                        <p:tav tm="0">
                                          <p:val>
                                            <p:strVal val="#ppt_x"/>
                                          </p:val>
                                        </p:tav>
                                        <p:tav tm="100000">
                                          <p:val>
                                            <p:strVal val="#ppt_x"/>
                                          </p:val>
                                        </p:tav>
                                      </p:tavLst>
                                    </p:anim>
                                    <p:anim calcmode="lin" valueType="num">
                                      <p:cBhvr additive="base">
                                        <p:cTn id="13" dur="25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250" fill="hold"/>
                                        <p:tgtEl>
                                          <p:spTgt spid="67"/>
                                        </p:tgtEl>
                                        <p:attrNameLst>
                                          <p:attrName>ppt_x</p:attrName>
                                        </p:attrNameLst>
                                      </p:cBhvr>
                                      <p:tavLst>
                                        <p:tav tm="0">
                                          <p:val>
                                            <p:strVal val="#ppt_x"/>
                                          </p:val>
                                        </p:tav>
                                        <p:tav tm="100000">
                                          <p:val>
                                            <p:strVal val="#ppt_x"/>
                                          </p:val>
                                        </p:tav>
                                      </p:tavLst>
                                    </p:anim>
                                    <p:anim calcmode="lin" valueType="num">
                                      <p:cBhvr additive="base">
                                        <p:cTn id="18" dur="250" fill="hold"/>
                                        <p:tgtEl>
                                          <p:spTgt spid="6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250" fill="hold"/>
                                        <p:tgtEl>
                                          <p:spTgt spid="68"/>
                                        </p:tgtEl>
                                        <p:attrNameLst>
                                          <p:attrName>ppt_x</p:attrName>
                                        </p:attrNameLst>
                                      </p:cBhvr>
                                      <p:tavLst>
                                        <p:tav tm="0">
                                          <p:val>
                                            <p:strVal val="#ppt_x"/>
                                          </p:val>
                                        </p:tav>
                                        <p:tav tm="100000">
                                          <p:val>
                                            <p:strVal val="#ppt_x"/>
                                          </p:val>
                                        </p:tav>
                                      </p:tavLst>
                                    </p:anim>
                                    <p:anim calcmode="lin" valueType="num">
                                      <p:cBhvr additive="base">
                                        <p:cTn id="23" dur="250" fill="hold"/>
                                        <p:tgtEl>
                                          <p:spTgt spid="6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250" fill="hold"/>
                                        <p:tgtEl>
                                          <p:spTgt spid="70"/>
                                        </p:tgtEl>
                                        <p:attrNameLst>
                                          <p:attrName>ppt_x</p:attrName>
                                        </p:attrNameLst>
                                      </p:cBhvr>
                                      <p:tavLst>
                                        <p:tav tm="0">
                                          <p:val>
                                            <p:strVal val="#ppt_x"/>
                                          </p:val>
                                        </p:tav>
                                        <p:tav tm="100000">
                                          <p:val>
                                            <p:strVal val="#ppt_x"/>
                                          </p:val>
                                        </p:tav>
                                      </p:tavLst>
                                    </p:anim>
                                    <p:anim calcmode="lin" valueType="num">
                                      <p:cBhvr additive="base">
                                        <p:cTn id="28" dur="250" fill="hold"/>
                                        <p:tgtEl>
                                          <p:spTgt spid="7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additive="base">
                                        <p:cTn id="32" dur="250" fill="hold"/>
                                        <p:tgtEl>
                                          <p:spTgt spid="59"/>
                                        </p:tgtEl>
                                        <p:attrNameLst>
                                          <p:attrName>ppt_x</p:attrName>
                                        </p:attrNameLst>
                                      </p:cBhvr>
                                      <p:tavLst>
                                        <p:tav tm="0">
                                          <p:val>
                                            <p:strVal val="#ppt_x"/>
                                          </p:val>
                                        </p:tav>
                                        <p:tav tm="100000">
                                          <p:val>
                                            <p:strVal val="#ppt_x"/>
                                          </p:val>
                                        </p:tav>
                                      </p:tavLst>
                                    </p:anim>
                                    <p:anim calcmode="lin" valueType="num">
                                      <p:cBhvr additive="base">
                                        <p:cTn id="33" dur="250" fill="hold"/>
                                        <p:tgtEl>
                                          <p:spTgt spid="5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250" fill="hold"/>
                                        <p:tgtEl>
                                          <p:spTgt spid="17"/>
                                        </p:tgtEl>
                                        <p:attrNameLst>
                                          <p:attrName>ppt_x</p:attrName>
                                        </p:attrNameLst>
                                      </p:cBhvr>
                                      <p:tavLst>
                                        <p:tav tm="0">
                                          <p:val>
                                            <p:strVal val="#ppt_x"/>
                                          </p:val>
                                        </p:tav>
                                        <p:tav tm="100000">
                                          <p:val>
                                            <p:strVal val="#ppt_x"/>
                                          </p:val>
                                        </p:tav>
                                      </p:tavLst>
                                    </p:anim>
                                    <p:anim calcmode="lin" valueType="num">
                                      <p:cBhvr additive="base">
                                        <p:cTn id="43" dur="250" fill="hold"/>
                                        <p:tgtEl>
                                          <p:spTgt spid="1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250" fill="hold"/>
                                        <p:tgtEl>
                                          <p:spTgt spid="43"/>
                                        </p:tgtEl>
                                        <p:attrNameLst>
                                          <p:attrName>ppt_x</p:attrName>
                                        </p:attrNameLst>
                                      </p:cBhvr>
                                      <p:tavLst>
                                        <p:tav tm="0">
                                          <p:val>
                                            <p:strVal val="#ppt_x"/>
                                          </p:val>
                                        </p:tav>
                                        <p:tav tm="100000">
                                          <p:val>
                                            <p:strVal val="#ppt_x"/>
                                          </p:val>
                                        </p:tav>
                                      </p:tavLst>
                                    </p:anim>
                                    <p:anim calcmode="lin" valueType="num">
                                      <p:cBhvr additive="base">
                                        <p:cTn id="48" dur="250" fill="hold"/>
                                        <p:tgtEl>
                                          <p:spTgt spid="4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additive="base">
                                        <p:cTn id="52" dur="250" fill="hold"/>
                                        <p:tgtEl>
                                          <p:spTgt spid="3"/>
                                        </p:tgtEl>
                                        <p:attrNameLst>
                                          <p:attrName>ppt_x</p:attrName>
                                        </p:attrNameLst>
                                      </p:cBhvr>
                                      <p:tavLst>
                                        <p:tav tm="0">
                                          <p:val>
                                            <p:strVal val="#ppt_x"/>
                                          </p:val>
                                        </p:tav>
                                        <p:tav tm="100000">
                                          <p:val>
                                            <p:strVal val="#ppt_x"/>
                                          </p:val>
                                        </p:tav>
                                      </p:tavLst>
                                    </p:anim>
                                    <p:anim calcmode="lin" valueType="num">
                                      <p:cBhvr additive="base">
                                        <p:cTn id="53" dur="250" fill="hold"/>
                                        <p:tgtEl>
                                          <p:spTgt spid="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 calcmode="lin" valueType="num">
                                      <p:cBhvr additive="base">
                                        <p:cTn id="57" dur="250" fill="hold"/>
                                        <p:tgtEl>
                                          <p:spTgt spid="50"/>
                                        </p:tgtEl>
                                        <p:attrNameLst>
                                          <p:attrName>ppt_x</p:attrName>
                                        </p:attrNameLst>
                                      </p:cBhvr>
                                      <p:tavLst>
                                        <p:tav tm="0">
                                          <p:val>
                                            <p:strVal val="#ppt_x"/>
                                          </p:val>
                                        </p:tav>
                                        <p:tav tm="100000">
                                          <p:val>
                                            <p:strVal val="#ppt_x"/>
                                          </p:val>
                                        </p:tav>
                                      </p:tavLst>
                                    </p:anim>
                                    <p:anim calcmode="lin" valueType="num">
                                      <p:cBhvr additive="base">
                                        <p:cTn id="58" dur="250" fill="hold"/>
                                        <p:tgtEl>
                                          <p:spTgt spid="5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6"/>
                                        </p:tgtEl>
                                        <p:attrNameLst>
                                          <p:attrName>style.visibility</p:attrName>
                                        </p:attrNameLst>
                                      </p:cBhvr>
                                      <p:to>
                                        <p:strVal val="visible"/>
                                      </p:to>
                                    </p:set>
                                    <p:anim calcmode="lin" valueType="num">
                                      <p:cBhvr additive="base">
                                        <p:cTn id="62" dur="250" fill="hold"/>
                                        <p:tgtEl>
                                          <p:spTgt spid="46"/>
                                        </p:tgtEl>
                                        <p:attrNameLst>
                                          <p:attrName>ppt_x</p:attrName>
                                        </p:attrNameLst>
                                      </p:cBhvr>
                                      <p:tavLst>
                                        <p:tav tm="0">
                                          <p:val>
                                            <p:strVal val="#ppt_x"/>
                                          </p:val>
                                        </p:tav>
                                        <p:tav tm="100000">
                                          <p:val>
                                            <p:strVal val="#ppt_x"/>
                                          </p:val>
                                        </p:tav>
                                      </p:tavLst>
                                    </p:anim>
                                    <p:anim calcmode="lin" valueType="num">
                                      <p:cBhvr additive="base">
                                        <p:cTn id="63" dur="250" fill="hold"/>
                                        <p:tgtEl>
                                          <p:spTgt spid="4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ppt_x"/>
                                          </p:val>
                                        </p:tav>
                                        <p:tav tm="100000">
                                          <p:val>
                                            <p:strVal val="#ppt_x"/>
                                          </p:val>
                                        </p:tav>
                                      </p:tavLst>
                                    </p:anim>
                                    <p:anim calcmode="lin" valueType="num">
                                      <p:cBhvr additive="base">
                                        <p:cTn id="68" dur="250" fill="hold"/>
                                        <p:tgtEl>
                                          <p:spTgt spid="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0"/>
                                        </p:tgtEl>
                                        <p:attrNameLst>
                                          <p:attrName>style.visibility</p:attrName>
                                        </p:attrNameLst>
                                      </p:cBhvr>
                                      <p:to>
                                        <p:strVal val="visible"/>
                                      </p:to>
                                    </p:set>
                                    <p:anim calcmode="lin" valueType="num">
                                      <p:cBhvr additive="base">
                                        <p:cTn id="72" dur="250" fill="hold"/>
                                        <p:tgtEl>
                                          <p:spTgt spid="10"/>
                                        </p:tgtEl>
                                        <p:attrNameLst>
                                          <p:attrName>ppt_x</p:attrName>
                                        </p:attrNameLst>
                                      </p:cBhvr>
                                      <p:tavLst>
                                        <p:tav tm="0">
                                          <p:val>
                                            <p:strVal val="#ppt_x"/>
                                          </p:val>
                                        </p:tav>
                                        <p:tav tm="100000">
                                          <p:val>
                                            <p:strVal val="#ppt_x"/>
                                          </p:val>
                                        </p:tav>
                                      </p:tavLst>
                                    </p:anim>
                                    <p:anim calcmode="lin" valueType="num">
                                      <p:cBhvr additive="base">
                                        <p:cTn id="73" dur="250" fill="hold"/>
                                        <p:tgtEl>
                                          <p:spTgt spid="1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additive="base">
                                        <p:cTn id="82" dur="250" fill="hold"/>
                                        <p:tgtEl>
                                          <p:spTgt spid="49"/>
                                        </p:tgtEl>
                                        <p:attrNameLst>
                                          <p:attrName>ppt_x</p:attrName>
                                        </p:attrNameLst>
                                      </p:cBhvr>
                                      <p:tavLst>
                                        <p:tav tm="0">
                                          <p:val>
                                            <p:strVal val="#ppt_x"/>
                                          </p:val>
                                        </p:tav>
                                        <p:tav tm="100000">
                                          <p:val>
                                            <p:strVal val="#ppt_x"/>
                                          </p:val>
                                        </p:tav>
                                      </p:tavLst>
                                    </p:anim>
                                    <p:anim calcmode="lin" valueType="num">
                                      <p:cBhvr additive="base">
                                        <p:cTn id="83" dur="250" fill="hold"/>
                                        <p:tgtEl>
                                          <p:spTgt spid="4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additive="base">
                                        <p:cTn id="87" dur="250" fill="hold"/>
                                        <p:tgtEl>
                                          <p:spTgt spid="51"/>
                                        </p:tgtEl>
                                        <p:attrNameLst>
                                          <p:attrName>ppt_x</p:attrName>
                                        </p:attrNameLst>
                                      </p:cBhvr>
                                      <p:tavLst>
                                        <p:tav tm="0">
                                          <p:val>
                                            <p:strVal val="#ppt_x"/>
                                          </p:val>
                                        </p:tav>
                                        <p:tav tm="100000">
                                          <p:val>
                                            <p:strVal val="#ppt_x"/>
                                          </p:val>
                                        </p:tav>
                                      </p:tavLst>
                                    </p:anim>
                                    <p:anim calcmode="lin" valueType="num">
                                      <p:cBhvr additive="base">
                                        <p:cTn id="88" dur="250" fill="hold"/>
                                        <p:tgtEl>
                                          <p:spTgt spid="5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8"/>
                                        </p:tgtEl>
                                        <p:attrNameLst>
                                          <p:attrName>style.visibility</p:attrName>
                                        </p:attrNameLst>
                                      </p:cBhvr>
                                      <p:to>
                                        <p:strVal val="visible"/>
                                      </p:to>
                                    </p:set>
                                    <p:anim calcmode="lin" valueType="num">
                                      <p:cBhvr additive="base">
                                        <p:cTn id="92" dur="250" fill="hold"/>
                                        <p:tgtEl>
                                          <p:spTgt spid="48"/>
                                        </p:tgtEl>
                                        <p:attrNameLst>
                                          <p:attrName>ppt_x</p:attrName>
                                        </p:attrNameLst>
                                      </p:cBhvr>
                                      <p:tavLst>
                                        <p:tav tm="0">
                                          <p:val>
                                            <p:strVal val="#ppt_x"/>
                                          </p:val>
                                        </p:tav>
                                        <p:tav tm="100000">
                                          <p:val>
                                            <p:strVal val="#ppt_x"/>
                                          </p:val>
                                        </p:tav>
                                      </p:tavLst>
                                    </p:anim>
                                    <p:anim calcmode="lin" valueType="num">
                                      <p:cBhvr additive="base">
                                        <p:cTn id="93" dur="250" fill="hold"/>
                                        <p:tgtEl>
                                          <p:spTgt spid="4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250" fill="hold"/>
                                        <p:tgtEl>
                                          <p:spTgt spid="16"/>
                                        </p:tgtEl>
                                        <p:attrNameLst>
                                          <p:attrName>ppt_x</p:attrName>
                                        </p:attrNameLst>
                                      </p:cBhvr>
                                      <p:tavLst>
                                        <p:tav tm="0">
                                          <p:val>
                                            <p:strVal val="#ppt_x"/>
                                          </p:val>
                                        </p:tav>
                                        <p:tav tm="100000">
                                          <p:val>
                                            <p:strVal val="#ppt_x"/>
                                          </p:val>
                                        </p:tav>
                                      </p:tavLst>
                                    </p:anim>
                                    <p:anim calcmode="lin" valueType="num">
                                      <p:cBhvr additive="base">
                                        <p:cTn id="103" dur="250" fill="hold"/>
                                        <p:tgtEl>
                                          <p:spTgt spid="1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4"/>
                                        </p:tgtEl>
                                        <p:attrNameLst>
                                          <p:attrName>style.visibility</p:attrName>
                                        </p:attrNameLst>
                                      </p:cBhvr>
                                      <p:to>
                                        <p:strVal val="visible"/>
                                      </p:to>
                                    </p:set>
                                    <p:anim calcmode="lin" valueType="num">
                                      <p:cBhvr additive="base">
                                        <p:cTn id="107" dur="250" fill="hold"/>
                                        <p:tgtEl>
                                          <p:spTgt spid="44"/>
                                        </p:tgtEl>
                                        <p:attrNameLst>
                                          <p:attrName>ppt_x</p:attrName>
                                        </p:attrNameLst>
                                      </p:cBhvr>
                                      <p:tavLst>
                                        <p:tav tm="0">
                                          <p:val>
                                            <p:strVal val="#ppt_x"/>
                                          </p:val>
                                        </p:tav>
                                        <p:tav tm="100000">
                                          <p:val>
                                            <p:strVal val="#ppt_x"/>
                                          </p:val>
                                        </p:tav>
                                      </p:tavLst>
                                    </p:anim>
                                    <p:anim calcmode="lin" valueType="num">
                                      <p:cBhvr additive="base">
                                        <p:cTn id="108" dur="250" fill="hold"/>
                                        <p:tgtEl>
                                          <p:spTgt spid="44"/>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3"/>
                                        </p:tgtEl>
                                        <p:attrNameLst>
                                          <p:attrName>style.visibility</p:attrName>
                                        </p:attrNameLst>
                                      </p:cBhvr>
                                      <p:to>
                                        <p:strVal val="visible"/>
                                      </p:to>
                                    </p:set>
                                    <p:anim calcmode="lin" valueType="num">
                                      <p:cBhvr additive="base">
                                        <p:cTn id="112" dur="250" fill="hold"/>
                                        <p:tgtEl>
                                          <p:spTgt spid="53"/>
                                        </p:tgtEl>
                                        <p:attrNameLst>
                                          <p:attrName>ppt_x</p:attrName>
                                        </p:attrNameLst>
                                      </p:cBhvr>
                                      <p:tavLst>
                                        <p:tav tm="0">
                                          <p:val>
                                            <p:strVal val="#ppt_x"/>
                                          </p:val>
                                        </p:tav>
                                        <p:tav tm="100000">
                                          <p:val>
                                            <p:strVal val="#ppt_x"/>
                                          </p:val>
                                        </p:tav>
                                      </p:tavLst>
                                    </p:anim>
                                    <p:anim calcmode="lin" valueType="num">
                                      <p:cBhvr additive="base">
                                        <p:cTn id="113" dur="250" fill="hold"/>
                                        <p:tgtEl>
                                          <p:spTgt spid="5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54"/>
                                        </p:tgtEl>
                                        <p:attrNameLst>
                                          <p:attrName>style.visibility</p:attrName>
                                        </p:attrNameLst>
                                      </p:cBhvr>
                                      <p:to>
                                        <p:strVal val="visible"/>
                                      </p:to>
                                    </p:set>
                                    <p:anim calcmode="lin" valueType="num">
                                      <p:cBhvr additive="base">
                                        <p:cTn id="117" dur="250" fill="hold"/>
                                        <p:tgtEl>
                                          <p:spTgt spid="54"/>
                                        </p:tgtEl>
                                        <p:attrNameLst>
                                          <p:attrName>ppt_x</p:attrName>
                                        </p:attrNameLst>
                                      </p:cBhvr>
                                      <p:tavLst>
                                        <p:tav tm="0">
                                          <p:val>
                                            <p:strVal val="#ppt_x"/>
                                          </p:val>
                                        </p:tav>
                                        <p:tav tm="100000">
                                          <p:val>
                                            <p:strVal val="#ppt_x"/>
                                          </p:val>
                                        </p:tav>
                                      </p:tavLst>
                                    </p:anim>
                                    <p:anim calcmode="lin" valueType="num">
                                      <p:cBhvr additive="base">
                                        <p:cTn id="118" dur="250" fill="hold"/>
                                        <p:tgtEl>
                                          <p:spTgt spid="5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250" fill="hold"/>
                                        <p:tgtEl>
                                          <p:spTgt spid="52"/>
                                        </p:tgtEl>
                                        <p:attrNameLst>
                                          <p:attrName>ppt_x</p:attrName>
                                        </p:attrNameLst>
                                      </p:cBhvr>
                                      <p:tavLst>
                                        <p:tav tm="0">
                                          <p:val>
                                            <p:strVal val="#ppt_x"/>
                                          </p:val>
                                        </p:tav>
                                        <p:tav tm="100000">
                                          <p:val>
                                            <p:strVal val="#ppt_x"/>
                                          </p:val>
                                        </p:tav>
                                      </p:tavLst>
                                    </p:anim>
                                    <p:anim calcmode="lin" valueType="num">
                                      <p:cBhvr additive="base">
                                        <p:cTn id="123" dur="250" fill="hold"/>
                                        <p:tgtEl>
                                          <p:spTgt spid="52"/>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6"/>
                                        </p:tgtEl>
                                        <p:attrNameLst>
                                          <p:attrName>style.visibility</p:attrName>
                                        </p:attrNameLst>
                                      </p:cBhvr>
                                      <p:to>
                                        <p:strVal val="visible"/>
                                      </p:to>
                                    </p:set>
                                    <p:anim calcmode="lin" valueType="num">
                                      <p:cBhvr additive="base">
                                        <p:cTn id="127" dur="250" fill="hold"/>
                                        <p:tgtEl>
                                          <p:spTgt spid="6"/>
                                        </p:tgtEl>
                                        <p:attrNameLst>
                                          <p:attrName>ppt_x</p:attrName>
                                        </p:attrNameLst>
                                      </p:cBhvr>
                                      <p:tavLst>
                                        <p:tav tm="0">
                                          <p:val>
                                            <p:strVal val="#ppt_x"/>
                                          </p:val>
                                        </p:tav>
                                        <p:tav tm="100000">
                                          <p:val>
                                            <p:strVal val="#ppt_x"/>
                                          </p:val>
                                        </p:tav>
                                      </p:tavLst>
                                    </p:anim>
                                    <p:anim calcmode="lin" valueType="num">
                                      <p:cBhvr additive="base">
                                        <p:cTn id="128" dur="250" fill="hold"/>
                                        <p:tgtEl>
                                          <p:spTgt spid="6"/>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23"/>
                                        </p:tgtEl>
                                        <p:attrNameLst>
                                          <p:attrName>style.visibility</p:attrName>
                                        </p:attrNameLst>
                                      </p:cBhvr>
                                      <p:to>
                                        <p:strVal val="visible"/>
                                      </p:to>
                                    </p:set>
                                    <p:anim calcmode="lin" valueType="num">
                                      <p:cBhvr additive="base">
                                        <p:cTn id="132" dur="250" fill="hold"/>
                                        <p:tgtEl>
                                          <p:spTgt spid="23"/>
                                        </p:tgtEl>
                                        <p:attrNameLst>
                                          <p:attrName>ppt_x</p:attrName>
                                        </p:attrNameLst>
                                      </p:cBhvr>
                                      <p:tavLst>
                                        <p:tav tm="0">
                                          <p:val>
                                            <p:strVal val="#ppt_x"/>
                                          </p:val>
                                        </p:tav>
                                        <p:tav tm="100000">
                                          <p:val>
                                            <p:strVal val="#ppt_x"/>
                                          </p:val>
                                        </p:tav>
                                      </p:tavLst>
                                    </p:anim>
                                    <p:anim calcmode="lin" valueType="num">
                                      <p:cBhvr additive="base">
                                        <p:cTn id="133" dur="250" fill="hold"/>
                                        <p:tgtEl>
                                          <p:spTgt spid="2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5"/>
                                        </p:tgtEl>
                                        <p:attrNameLst>
                                          <p:attrName>style.visibility</p:attrName>
                                        </p:attrNameLst>
                                      </p:cBhvr>
                                      <p:to>
                                        <p:strVal val="visible"/>
                                      </p:to>
                                    </p:set>
                                    <p:anim calcmode="lin" valueType="num">
                                      <p:cBhvr additive="base">
                                        <p:cTn id="137" dur="250" fill="hold"/>
                                        <p:tgtEl>
                                          <p:spTgt spid="45"/>
                                        </p:tgtEl>
                                        <p:attrNameLst>
                                          <p:attrName>ppt_x</p:attrName>
                                        </p:attrNameLst>
                                      </p:cBhvr>
                                      <p:tavLst>
                                        <p:tav tm="0">
                                          <p:val>
                                            <p:strVal val="#ppt_x"/>
                                          </p:val>
                                        </p:tav>
                                        <p:tav tm="100000">
                                          <p:val>
                                            <p:strVal val="#ppt_x"/>
                                          </p:val>
                                        </p:tav>
                                      </p:tavLst>
                                    </p:anim>
                                    <p:anim calcmode="lin" valueType="num">
                                      <p:cBhvr additive="base">
                                        <p:cTn id="138" dur="250" fill="hold"/>
                                        <p:tgtEl>
                                          <p:spTgt spid="4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250" fill="hold"/>
                                        <p:tgtEl>
                                          <p:spTgt spid="57"/>
                                        </p:tgtEl>
                                        <p:attrNameLst>
                                          <p:attrName>ppt_x</p:attrName>
                                        </p:attrNameLst>
                                      </p:cBhvr>
                                      <p:tavLst>
                                        <p:tav tm="0">
                                          <p:val>
                                            <p:strVal val="#ppt_x"/>
                                          </p:val>
                                        </p:tav>
                                        <p:tav tm="100000">
                                          <p:val>
                                            <p:strVal val="#ppt_x"/>
                                          </p:val>
                                        </p:tav>
                                      </p:tavLst>
                                    </p:anim>
                                    <p:anim calcmode="lin" valueType="num">
                                      <p:cBhvr additive="base">
                                        <p:cTn id="143" dur="250" fill="hold"/>
                                        <p:tgtEl>
                                          <p:spTgt spid="5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 calcmode="lin" valueType="num">
                                      <p:cBhvr additive="base">
                                        <p:cTn id="147" dur="250" fill="hold"/>
                                        <p:tgtEl>
                                          <p:spTgt spid="58"/>
                                        </p:tgtEl>
                                        <p:attrNameLst>
                                          <p:attrName>ppt_x</p:attrName>
                                        </p:attrNameLst>
                                      </p:cBhvr>
                                      <p:tavLst>
                                        <p:tav tm="0">
                                          <p:val>
                                            <p:strVal val="#ppt_x"/>
                                          </p:val>
                                        </p:tav>
                                        <p:tav tm="100000">
                                          <p:val>
                                            <p:strVal val="#ppt_x"/>
                                          </p:val>
                                        </p:tav>
                                      </p:tavLst>
                                    </p:anim>
                                    <p:anim calcmode="lin" valueType="num">
                                      <p:cBhvr additive="base">
                                        <p:cTn id="148" dur="250" fill="hold"/>
                                        <p:tgtEl>
                                          <p:spTgt spid="5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56"/>
                                        </p:tgtEl>
                                        <p:attrNameLst>
                                          <p:attrName>style.visibility</p:attrName>
                                        </p:attrNameLst>
                                      </p:cBhvr>
                                      <p:to>
                                        <p:strVal val="visible"/>
                                      </p:to>
                                    </p:set>
                                    <p:anim calcmode="lin" valueType="num">
                                      <p:cBhvr additive="base">
                                        <p:cTn id="152" dur="250" fill="hold"/>
                                        <p:tgtEl>
                                          <p:spTgt spid="56"/>
                                        </p:tgtEl>
                                        <p:attrNameLst>
                                          <p:attrName>ppt_x</p:attrName>
                                        </p:attrNameLst>
                                      </p:cBhvr>
                                      <p:tavLst>
                                        <p:tav tm="0">
                                          <p:val>
                                            <p:strVal val="#ppt_x"/>
                                          </p:val>
                                        </p:tav>
                                        <p:tav tm="100000">
                                          <p:val>
                                            <p:strVal val="#ppt_x"/>
                                          </p:val>
                                        </p:tav>
                                      </p:tavLst>
                                    </p:anim>
                                    <p:anim calcmode="lin" valueType="num">
                                      <p:cBhvr additive="base">
                                        <p:cTn id="153" dur="25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6" grpId="0" animBg="1"/>
      <p:bldP spid="42" grpId="0"/>
      <p:bldP spid="43" grpId="0"/>
      <p:bldP spid="44" grpId="0"/>
      <p:bldP spid="45" grpId="0"/>
      <p:bldP spid="48" grpId="0"/>
      <p:bldP spid="49" grpId="0" animBg="1"/>
      <p:bldP spid="46" grpId="0"/>
      <p:bldP spid="3" grpId="0" animBg="1"/>
      <p:bldP spid="50" grpId="0"/>
      <p:bldP spid="51" grpId="0"/>
      <p:bldP spid="52" grpId="0"/>
      <p:bldP spid="53" grpId="0" animBg="1"/>
      <p:bldP spid="54" grpId="0"/>
      <p:bldP spid="56" grpId="0"/>
      <p:bldP spid="57" grpId="0" animBg="1"/>
      <p:bldP spid="58" grpId="0"/>
      <p:bldP spid="65" grpId="0" animBg="1"/>
      <p:bldP spid="67" grpId="0"/>
      <p:bldP spid="68" grpId="0" animBg="1"/>
      <p:bldP spid="7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Cost Differentiation</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48" name="Group 47"/>
          <p:cNvGrpSpPr/>
          <p:nvPr/>
        </p:nvGrpSpPr>
        <p:grpSpPr>
          <a:xfrm>
            <a:off x="466840" y="1047750"/>
            <a:ext cx="1368188" cy="1227138"/>
            <a:chOff x="523875" y="1042988"/>
            <a:chExt cx="1539875" cy="1381125"/>
          </a:xfrm>
          <a:solidFill>
            <a:srgbClr val="45C1A4"/>
          </a:solidFill>
        </p:grpSpPr>
        <p:sp>
          <p:nvSpPr>
            <p:cNvPr id="49" name="Freeform 48"/>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49"/>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50"/>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51"/>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52"/>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53"/>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54"/>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55"/>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56"/>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57"/>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58"/>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59"/>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60"/>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61"/>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62"/>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63"/>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64"/>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65"/>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66"/>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67"/>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8"/>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69"/>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70"/>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71"/>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72"/>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73"/>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74"/>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75"/>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76"/>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77"/>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78"/>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79"/>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0"/>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1"/>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82"/>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83"/>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84"/>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85"/>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86"/>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87"/>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9" name="Freeform 88"/>
          <p:cNvSpPr/>
          <p:nvPr/>
        </p:nvSpPr>
        <p:spPr bwMode="auto">
          <a:xfrm>
            <a:off x="1269878" y="2335213"/>
            <a:ext cx="957263" cy="1293813"/>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0" name="Text Box 10"/>
          <p:cNvSpPr txBox="1">
            <a:spLocks noChangeArrowheads="1"/>
          </p:cNvSpPr>
          <p:nvPr/>
        </p:nvSpPr>
        <p:spPr bwMode="auto">
          <a:xfrm>
            <a:off x="769086" y="1843652"/>
            <a:ext cx="840689"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91" name="Text Box 10"/>
          <p:cNvSpPr txBox="1">
            <a:spLocks noChangeArrowheads="1"/>
          </p:cNvSpPr>
          <p:nvPr/>
        </p:nvSpPr>
        <p:spPr bwMode="auto">
          <a:xfrm>
            <a:off x="1414125" y="3086785"/>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90%</a:t>
            </a:r>
            <a:endParaRPr lang="en-US" sz="1200" smtClean="0">
              <a:solidFill>
                <a:schemeClr val="bg1"/>
              </a:solidFill>
              <a:latin typeface="Open Sans Light" pitchFamily="34" charset="0"/>
              <a:ea typeface="Open Sans Light" pitchFamily="34" charset="0"/>
              <a:cs typeface="Open Sans Light" pitchFamily="34" charset="0"/>
            </a:endParaRPr>
          </a:p>
        </p:txBody>
      </p:sp>
      <p:sp>
        <p:nvSpPr>
          <p:cNvPr id="92" name="Text Box 10"/>
          <p:cNvSpPr txBox="1">
            <a:spLocks noChangeArrowheads="1"/>
          </p:cNvSpPr>
          <p:nvPr/>
        </p:nvSpPr>
        <p:spPr bwMode="auto">
          <a:xfrm>
            <a:off x="4572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Mobile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cxnSp>
        <p:nvCxnSpPr>
          <p:cNvPr id="94" name="Straight Connector 93"/>
          <p:cNvCxnSpPr/>
          <p:nvPr/>
        </p:nvCxnSpPr>
        <p:spPr>
          <a:xfrm>
            <a:off x="24384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2676640" y="1047750"/>
            <a:ext cx="1368188" cy="1227138"/>
            <a:chOff x="523875" y="1042988"/>
            <a:chExt cx="1539875" cy="1381125"/>
          </a:xfrm>
          <a:solidFill>
            <a:srgbClr val="45C1A4"/>
          </a:solidFill>
        </p:grpSpPr>
        <p:sp>
          <p:nvSpPr>
            <p:cNvPr id="97" name="Freeform 96"/>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8"/>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99"/>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101"/>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02"/>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04"/>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105"/>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06"/>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Freeform 107"/>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108"/>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109"/>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110"/>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11"/>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112"/>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113"/>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114"/>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15"/>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116"/>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117"/>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118"/>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19"/>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120"/>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121"/>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122"/>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23"/>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24"/>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25"/>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26"/>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27"/>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128"/>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129"/>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130"/>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131"/>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32"/>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33"/>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134"/>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35"/>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7" name="Freeform 136"/>
          <p:cNvSpPr/>
          <p:nvPr/>
        </p:nvSpPr>
        <p:spPr bwMode="auto">
          <a:xfrm>
            <a:off x="3548226" y="2335213"/>
            <a:ext cx="795174" cy="1074737"/>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8" name="Text Box 10"/>
          <p:cNvSpPr txBox="1">
            <a:spLocks noChangeArrowheads="1"/>
          </p:cNvSpPr>
          <p:nvPr/>
        </p:nvSpPr>
        <p:spPr bwMode="auto">
          <a:xfrm>
            <a:off x="2978886" y="1843652"/>
            <a:ext cx="840689"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II</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139" name="Text Box 10"/>
          <p:cNvSpPr txBox="1">
            <a:spLocks noChangeArrowheads="1"/>
          </p:cNvSpPr>
          <p:nvPr/>
        </p:nvSpPr>
        <p:spPr bwMode="auto">
          <a:xfrm>
            <a:off x="3615505" y="2925202"/>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60%</a:t>
            </a:r>
            <a:endParaRPr lang="en-US" sz="1200" smtClean="0">
              <a:solidFill>
                <a:schemeClr val="bg1"/>
              </a:solidFill>
              <a:latin typeface="Open Sans Light" pitchFamily="34" charset="0"/>
              <a:ea typeface="Open Sans Light" pitchFamily="34" charset="0"/>
              <a:cs typeface="Open Sans Light" pitchFamily="34" charset="0"/>
            </a:endParaRPr>
          </a:p>
        </p:txBody>
      </p:sp>
      <p:sp>
        <p:nvSpPr>
          <p:cNvPr id="140" name="Text Box 10"/>
          <p:cNvSpPr txBox="1">
            <a:spLocks noChangeArrowheads="1"/>
          </p:cNvSpPr>
          <p:nvPr/>
        </p:nvSpPr>
        <p:spPr bwMode="auto">
          <a:xfrm>
            <a:off x="26670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Termo</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cxnSp>
        <p:nvCxnSpPr>
          <p:cNvPr id="142" name="Straight Connector 141"/>
          <p:cNvCxnSpPr/>
          <p:nvPr/>
        </p:nvCxnSpPr>
        <p:spPr>
          <a:xfrm>
            <a:off x="45720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44" name="Group 143"/>
          <p:cNvGrpSpPr/>
          <p:nvPr/>
        </p:nvGrpSpPr>
        <p:grpSpPr>
          <a:xfrm>
            <a:off x="4810240" y="1047750"/>
            <a:ext cx="1368188" cy="1227138"/>
            <a:chOff x="523875" y="1042988"/>
            <a:chExt cx="1539875" cy="1381125"/>
          </a:xfrm>
          <a:solidFill>
            <a:srgbClr val="45C1A4"/>
          </a:solidFill>
        </p:grpSpPr>
        <p:sp>
          <p:nvSpPr>
            <p:cNvPr id="149" name="Freeform 148"/>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49"/>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150"/>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51"/>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152"/>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53"/>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154"/>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155"/>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156"/>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157"/>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158"/>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159"/>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Freeform 160"/>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161"/>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Freeform 162"/>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163"/>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164"/>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165"/>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166"/>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167"/>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168"/>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169"/>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170"/>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171"/>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172"/>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173"/>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174"/>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175"/>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176"/>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177"/>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178"/>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179"/>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1" name="Freeform 180"/>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2" name="Freeform 181"/>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182"/>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183"/>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184"/>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185"/>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186"/>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187"/>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5" name="Freeform 144"/>
          <p:cNvSpPr/>
          <p:nvPr/>
        </p:nvSpPr>
        <p:spPr bwMode="auto">
          <a:xfrm>
            <a:off x="5861259" y="2325688"/>
            <a:ext cx="552910" cy="747299"/>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6" name="Text Box 10"/>
          <p:cNvSpPr txBox="1">
            <a:spLocks noChangeArrowheads="1"/>
          </p:cNvSpPr>
          <p:nvPr/>
        </p:nvSpPr>
        <p:spPr bwMode="auto">
          <a:xfrm>
            <a:off x="5085288" y="1843652"/>
            <a:ext cx="867887"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III</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147" name="Text Box 10"/>
          <p:cNvSpPr txBox="1">
            <a:spLocks noChangeArrowheads="1"/>
          </p:cNvSpPr>
          <p:nvPr/>
        </p:nvSpPr>
        <p:spPr bwMode="auto">
          <a:xfrm>
            <a:off x="5807406" y="2705785"/>
            <a:ext cx="660616" cy="261610"/>
          </a:xfrm>
          <a:prstGeom prst="rect">
            <a:avLst/>
          </a:prstGeom>
          <a:noFill/>
          <a:ln w="9525">
            <a:noFill/>
            <a:miter lim="800000"/>
          </a:ln>
        </p:spPr>
        <p:txBody>
          <a:bodyPr wrap="square" lIns="45720" tIns="22860" rIns="45720" bIns="22860">
            <a:spAutoFit/>
          </a:bodyPr>
          <a:lstStyle/>
          <a:p>
            <a:pPr algn="ctr" defTabSz="1087755"/>
            <a:r>
              <a:rPr lang="en-US" sz="1400">
                <a:solidFill>
                  <a:schemeClr val="bg1"/>
                </a:solidFill>
                <a:latin typeface="Open Sans Light" pitchFamily="34" charset="0"/>
                <a:ea typeface="Open Sans Light" pitchFamily="34" charset="0"/>
                <a:cs typeface="Open Sans Light" pitchFamily="34" charset="0"/>
              </a:rPr>
              <a:t>2</a:t>
            </a:r>
            <a:r>
              <a:rPr lang="en-US" sz="1400" smtClean="0">
                <a:solidFill>
                  <a:schemeClr val="bg1"/>
                </a:solidFill>
                <a:latin typeface="Open Sans Light" pitchFamily="34" charset="0"/>
                <a:ea typeface="Open Sans Light" pitchFamily="34" charset="0"/>
                <a:cs typeface="Open Sans Light" pitchFamily="34" charset="0"/>
              </a:rPr>
              <a:t>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148" name="Text Box 10"/>
          <p:cNvSpPr txBox="1">
            <a:spLocks noChangeArrowheads="1"/>
          </p:cNvSpPr>
          <p:nvPr/>
        </p:nvSpPr>
        <p:spPr bwMode="auto">
          <a:xfrm>
            <a:off x="48006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Smelter</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cxnSp>
        <p:nvCxnSpPr>
          <p:cNvPr id="189" name="Straight Connector 188"/>
          <p:cNvCxnSpPr/>
          <p:nvPr/>
        </p:nvCxnSpPr>
        <p:spPr>
          <a:xfrm>
            <a:off x="67056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91" name="Group 190"/>
          <p:cNvGrpSpPr/>
          <p:nvPr/>
        </p:nvGrpSpPr>
        <p:grpSpPr>
          <a:xfrm>
            <a:off x="6865303" y="1047750"/>
            <a:ext cx="1368188" cy="1227138"/>
            <a:chOff x="523875" y="1042988"/>
            <a:chExt cx="1539875" cy="1381125"/>
          </a:xfrm>
          <a:solidFill>
            <a:srgbClr val="45C1A4"/>
          </a:solidFill>
        </p:grpSpPr>
        <p:sp>
          <p:nvSpPr>
            <p:cNvPr id="196" name="Freeform 195"/>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196"/>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197"/>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198"/>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199"/>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200"/>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201"/>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202"/>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203"/>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204"/>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205"/>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206"/>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207"/>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208"/>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209"/>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210"/>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211"/>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212"/>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213"/>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214"/>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215"/>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216"/>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217"/>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218"/>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Freeform 219"/>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220"/>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Freeform 221"/>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222"/>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223"/>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224"/>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225"/>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226"/>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227"/>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228"/>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229"/>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230"/>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231"/>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232"/>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233"/>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234"/>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2" name="Freeform 191"/>
          <p:cNvSpPr/>
          <p:nvPr/>
        </p:nvSpPr>
        <p:spPr bwMode="auto">
          <a:xfrm>
            <a:off x="7786066" y="2335214"/>
            <a:ext cx="713659" cy="964564"/>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93" name="Text Box 10"/>
          <p:cNvSpPr txBox="1">
            <a:spLocks noChangeArrowheads="1"/>
          </p:cNvSpPr>
          <p:nvPr/>
        </p:nvSpPr>
        <p:spPr bwMode="auto">
          <a:xfrm>
            <a:off x="7086601" y="1843652"/>
            <a:ext cx="921638"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IV</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194" name="Text Box 10"/>
          <p:cNvSpPr txBox="1">
            <a:spLocks noChangeArrowheads="1"/>
          </p:cNvSpPr>
          <p:nvPr/>
        </p:nvSpPr>
        <p:spPr bwMode="auto">
          <a:xfrm>
            <a:off x="7822784" y="2844387"/>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50%</a:t>
            </a:r>
            <a:endParaRPr lang="en-US" sz="1200" smtClean="0">
              <a:solidFill>
                <a:schemeClr val="bg1"/>
              </a:solidFill>
              <a:latin typeface="Open Sans Light" pitchFamily="34" charset="0"/>
              <a:ea typeface="Open Sans Light" pitchFamily="34" charset="0"/>
              <a:cs typeface="Open Sans Light" pitchFamily="34" charset="0"/>
            </a:endParaRPr>
          </a:p>
        </p:txBody>
      </p:sp>
      <p:sp>
        <p:nvSpPr>
          <p:cNvPr id="195" name="Text Box 10"/>
          <p:cNvSpPr txBox="1">
            <a:spLocks noChangeArrowheads="1"/>
          </p:cNvSpPr>
          <p:nvPr/>
        </p:nvSpPr>
        <p:spPr bwMode="auto">
          <a:xfrm>
            <a:off x="6855663"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Factory</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 calcmode="lin" valueType="num">
                                      <p:cBhvr additive="base">
                                        <p:cTn id="12" dur="250" fill="hold"/>
                                        <p:tgtEl>
                                          <p:spTgt spid="48"/>
                                        </p:tgtEl>
                                        <p:attrNameLst>
                                          <p:attrName>ppt_x</p:attrName>
                                        </p:attrNameLst>
                                      </p:cBhvr>
                                      <p:tavLst>
                                        <p:tav tm="0">
                                          <p:val>
                                            <p:strVal val="#ppt_x"/>
                                          </p:val>
                                        </p:tav>
                                        <p:tav tm="100000">
                                          <p:val>
                                            <p:strVal val="#ppt_x"/>
                                          </p:val>
                                        </p:tav>
                                      </p:tavLst>
                                    </p:anim>
                                    <p:anim calcmode="lin" valueType="num">
                                      <p:cBhvr additive="base">
                                        <p:cTn id="13" dur="250" fill="hold"/>
                                        <p:tgtEl>
                                          <p:spTgt spid="4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additive="base">
                                        <p:cTn id="17" dur="250" fill="hold"/>
                                        <p:tgtEl>
                                          <p:spTgt spid="90"/>
                                        </p:tgtEl>
                                        <p:attrNameLst>
                                          <p:attrName>ppt_x</p:attrName>
                                        </p:attrNameLst>
                                      </p:cBhvr>
                                      <p:tavLst>
                                        <p:tav tm="0">
                                          <p:val>
                                            <p:strVal val="#ppt_x"/>
                                          </p:val>
                                        </p:tav>
                                        <p:tav tm="100000">
                                          <p:val>
                                            <p:strVal val="#ppt_x"/>
                                          </p:val>
                                        </p:tav>
                                      </p:tavLst>
                                    </p:anim>
                                    <p:anim calcmode="lin" valueType="num">
                                      <p:cBhvr additive="base">
                                        <p:cTn id="18" dur="250" fill="hold"/>
                                        <p:tgtEl>
                                          <p:spTgt spid="9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250" fill="hold"/>
                                        <p:tgtEl>
                                          <p:spTgt spid="89"/>
                                        </p:tgtEl>
                                        <p:attrNameLst>
                                          <p:attrName>ppt_x</p:attrName>
                                        </p:attrNameLst>
                                      </p:cBhvr>
                                      <p:tavLst>
                                        <p:tav tm="0">
                                          <p:val>
                                            <p:strVal val="#ppt_x"/>
                                          </p:val>
                                        </p:tav>
                                        <p:tav tm="100000">
                                          <p:val>
                                            <p:strVal val="#ppt_x"/>
                                          </p:val>
                                        </p:tav>
                                      </p:tavLst>
                                    </p:anim>
                                    <p:anim calcmode="lin" valueType="num">
                                      <p:cBhvr additive="base">
                                        <p:cTn id="23" dur="250" fill="hold"/>
                                        <p:tgtEl>
                                          <p:spTgt spid="8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250" fill="hold"/>
                                        <p:tgtEl>
                                          <p:spTgt spid="91"/>
                                        </p:tgtEl>
                                        <p:attrNameLst>
                                          <p:attrName>ppt_x</p:attrName>
                                        </p:attrNameLst>
                                      </p:cBhvr>
                                      <p:tavLst>
                                        <p:tav tm="0">
                                          <p:val>
                                            <p:strVal val="#ppt_x"/>
                                          </p:val>
                                        </p:tav>
                                        <p:tav tm="100000">
                                          <p:val>
                                            <p:strVal val="#ppt_x"/>
                                          </p:val>
                                        </p:tav>
                                      </p:tavLst>
                                    </p:anim>
                                    <p:anim calcmode="lin" valueType="num">
                                      <p:cBhvr additive="base">
                                        <p:cTn id="28" dur="250" fill="hold"/>
                                        <p:tgtEl>
                                          <p:spTgt spid="9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250" fill="hold"/>
                                        <p:tgtEl>
                                          <p:spTgt spid="92"/>
                                        </p:tgtEl>
                                        <p:attrNameLst>
                                          <p:attrName>ppt_x</p:attrName>
                                        </p:attrNameLst>
                                      </p:cBhvr>
                                      <p:tavLst>
                                        <p:tav tm="0">
                                          <p:val>
                                            <p:strVal val="#ppt_x"/>
                                          </p:val>
                                        </p:tav>
                                        <p:tav tm="100000">
                                          <p:val>
                                            <p:strVal val="#ppt_x"/>
                                          </p:val>
                                        </p:tav>
                                      </p:tavLst>
                                    </p:anim>
                                    <p:anim calcmode="lin" valueType="num">
                                      <p:cBhvr additive="base">
                                        <p:cTn id="33" dur="250" fill="hold"/>
                                        <p:tgtEl>
                                          <p:spTgt spid="9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94"/>
                                        </p:tgtEl>
                                        <p:attrNameLst>
                                          <p:attrName>style.visibility</p:attrName>
                                        </p:attrNameLst>
                                      </p:cBhvr>
                                      <p:to>
                                        <p:strVal val="visible"/>
                                      </p:to>
                                    </p:set>
                                    <p:anim calcmode="lin" valueType="num">
                                      <p:cBhvr additive="base">
                                        <p:cTn id="37" dur="250" fill="hold"/>
                                        <p:tgtEl>
                                          <p:spTgt spid="94"/>
                                        </p:tgtEl>
                                        <p:attrNameLst>
                                          <p:attrName>ppt_x</p:attrName>
                                        </p:attrNameLst>
                                      </p:cBhvr>
                                      <p:tavLst>
                                        <p:tav tm="0">
                                          <p:val>
                                            <p:strVal val="#ppt_x"/>
                                          </p:val>
                                        </p:tav>
                                        <p:tav tm="100000">
                                          <p:val>
                                            <p:strVal val="#ppt_x"/>
                                          </p:val>
                                        </p:tav>
                                      </p:tavLst>
                                    </p:anim>
                                    <p:anim calcmode="lin" valueType="num">
                                      <p:cBhvr additive="base">
                                        <p:cTn id="38" dur="250" fill="hold"/>
                                        <p:tgtEl>
                                          <p:spTgt spid="9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96"/>
                                        </p:tgtEl>
                                        <p:attrNameLst>
                                          <p:attrName>style.visibility</p:attrName>
                                        </p:attrNameLst>
                                      </p:cBhvr>
                                      <p:to>
                                        <p:strVal val="visible"/>
                                      </p:to>
                                    </p:set>
                                    <p:anim calcmode="lin" valueType="num">
                                      <p:cBhvr additive="base">
                                        <p:cTn id="42" dur="250" fill="hold"/>
                                        <p:tgtEl>
                                          <p:spTgt spid="96"/>
                                        </p:tgtEl>
                                        <p:attrNameLst>
                                          <p:attrName>ppt_x</p:attrName>
                                        </p:attrNameLst>
                                      </p:cBhvr>
                                      <p:tavLst>
                                        <p:tav tm="0">
                                          <p:val>
                                            <p:strVal val="#ppt_x"/>
                                          </p:val>
                                        </p:tav>
                                        <p:tav tm="100000">
                                          <p:val>
                                            <p:strVal val="#ppt_x"/>
                                          </p:val>
                                        </p:tav>
                                      </p:tavLst>
                                    </p:anim>
                                    <p:anim calcmode="lin" valueType="num">
                                      <p:cBhvr additive="base">
                                        <p:cTn id="43" dur="250" fill="hold"/>
                                        <p:tgtEl>
                                          <p:spTgt spid="9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additive="base">
                                        <p:cTn id="47" dur="250" fill="hold"/>
                                        <p:tgtEl>
                                          <p:spTgt spid="138"/>
                                        </p:tgtEl>
                                        <p:attrNameLst>
                                          <p:attrName>ppt_x</p:attrName>
                                        </p:attrNameLst>
                                      </p:cBhvr>
                                      <p:tavLst>
                                        <p:tav tm="0">
                                          <p:val>
                                            <p:strVal val="#ppt_x"/>
                                          </p:val>
                                        </p:tav>
                                        <p:tav tm="100000">
                                          <p:val>
                                            <p:strVal val="#ppt_x"/>
                                          </p:val>
                                        </p:tav>
                                      </p:tavLst>
                                    </p:anim>
                                    <p:anim calcmode="lin" valueType="num">
                                      <p:cBhvr additive="base">
                                        <p:cTn id="48" dur="250" fill="hold"/>
                                        <p:tgtEl>
                                          <p:spTgt spid="13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7"/>
                                        </p:tgtEl>
                                        <p:attrNameLst>
                                          <p:attrName>style.visibility</p:attrName>
                                        </p:attrNameLst>
                                      </p:cBhvr>
                                      <p:to>
                                        <p:strVal val="visible"/>
                                      </p:to>
                                    </p:set>
                                    <p:anim calcmode="lin" valueType="num">
                                      <p:cBhvr additive="base">
                                        <p:cTn id="52" dur="250" fill="hold"/>
                                        <p:tgtEl>
                                          <p:spTgt spid="137"/>
                                        </p:tgtEl>
                                        <p:attrNameLst>
                                          <p:attrName>ppt_x</p:attrName>
                                        </p:attrNameLst>
                                      </p:cBhvr>
                                      <p:tavLst>
                                        <p:tav tm="0">
                                          <p:val>
                                            <p:strVal val="#ppt_x"/>
                                          </p:val>
                                        </p:tav>
                                        <p:tav tm="100000">
                                          <p:val>
                                            <p:strVal val="#ppt_x"/>
                                          </p:val>
                                        </p:tav>
                                      </p:tavLst>
                                    </p:anim>
                                    <p:anim calcmode="lin" valueType="num">
                                      <p:cBhvr additive="base">
                                        <p:cTn id="53" dur="250" fill="hold"/>
                                        <p:tgtEl>
                                          <p:spTgt spid="1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 calcmode="lin" valueType="num">
                                      <p:cBhvr additive="base">
                                        <p:cTn id="57" dur="250" fill="hold"/>
                                        <p:tgtEl>
                                          <p:spTgt spid="139"/>
                                        </p:tgtEl>
                                        <p:attrNameLst>
                                          <p:attrName>ppt_x</p:attrName>
                                        </p:attrNameLst>
                                      </p:cBhvr>
                                      <p:tavLst>
                                        <p:tav tm="0">
                                          <p:val>
                                            <p:strVal val="#ppt_x"/>
                                          </p:val>
                                        </p:tav>
                                        <p:tav tm="100000">
                                          <p:val>
                                            <p:strVal val="#ppt_x"/>
                                          </p:val>
                                        </p:tav>
                                      </p:tavLst>
                                    </p:anim>
                                    <p:anim calcmode="lin" valueType="num">
                                      <p:cBhvr additive="base">
                                        <p:cTn id="58" dur="250" fill="hold"/>
                                        <p:tgtEl>
                                          <p:spTgt spid="13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40"/>
                                        </p:tgtEl>
                                        <p:attrNameLst>
                                          <p:attrName>style.visibility</p:attrName>
                                        </p:attrNameLst>
                                      </p:cBhvr>
                                      <p:to>
                                        <p:strVal val="visible"/>
                                      </p:to>
                                    </p:set>
                                    <p:anim calcmode="lin" valueType="num">
                                      <p:cBhvr additive="base">
                                        <p:cTn id="62" dur="250" fill="hold"/>
                                        <p:tgtEl>
                                          <p:spTgt spid="140"/>
                                        </p:tgtEl>
                                        <p:attrNameLst>
                                          <p:attrName>ppt_x</p:attrName>
                                        </p:attrNameLst>
                                      </p:cBhvr>
                                      <p:tavLst>
                                        <p:tav tm="0">
                                          <p:val>
                                            <p:strVal val="#ppt_x"/>
                                          </p:val>
                                        </p:tav>
                                        <p:tav tm="100000">
                                          <p:val>
                                            <p:strVal val="#ppt_x"/>
                                          </p:val>
                                        </p:tav>
                                      </p:tavLst>
                                    </p:anim>
                                    <p:anim calcmode="lin" valueType="num">
                                      <p:cBhvr additive="base">
                                        <p:cTn id="63" dur="250" fill="hold"/>
                                        <p:tgtEl>
                                          <p:spTgt spid="14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42"/>
                                        </p:tgtEl>
                                        <p:attrNameLst>
                                          <p:attrName>style.visibility</p:attrName>
                                        </p:attrNameLst>
                                      </p:cBhvr>
                                      <p:to>
                                        <p:strVal val="visible"/>
                                      </p:to>
                                    </p:set>
                                    <p:anim calcmode="lin" valueType="num">
                                      <p:cBhvr additive="base">
                                        <p:cTn id="67" dur="250" fill="hold"/>
                                        <p:tgtEl>
                                          <p:spTgt spid="142"/>
                                        </p:tgtEl>
                                        <p:attrNameLst>
                                          <p:attrName>ppt_x</p:attrName>
                                        </p:attrNameLst>
                                      </p:cBhvr>
                                      <p:tavLst>
                                        <p:tav tm="0">
                                          <p:val>
                                            <p:strVal val="#ppt_x"/>
                                          </p:val>
                                        </p:tav>
                                        <p:tav tm="100000">
                                          <p:val>
                                            <p:strVal val="#ppt_x"/>
                                          </p:val>
                                        </p:tav>
                                      </p:tavLst>
                                    </p:anim>
                                    <p:anim calcmode="lin" valueType="num">
                                      <p:cBhvr additive="base">
                                        <p:cTn id="68" dur="250" fill="hold"/>
                                        <p:tgtEl>
                                          <p:spTgt spid="1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44"/>
                                        </p:tgtEl>
                                        <p:attrNameLst>
                                          <p:attrName>style.visibility</p:attrName>
                                        </p:attrNameLst>
                                      </p:cBhvr>
                                      <p:to>
                                        <p:strVal val="visible"/>
                                      </p:to>
                                    </p:set>
                                    <p:anim calcmode="lin" valueType="num">
                                      <p:cBhvr additive="base">
                                        <p:cTn id="72" dur="250" fill="hold"/>
                                        <p:tgtEl>
                                          <p:spTgt spid="144"/>
                                        </p:tgtEl>
                                        <p:attrNameLst>
                                          <p:attrName>ppt_x</p:attrName>
                                        </p:attrNameLst>
                                      </p:cBhvr>
                                      <p:tavLst>
                                        <p:tav tm="0">
                                          <p:val>
                                            <p:strVal val="#ppt_x"/>
                                          </p:val>
                                        </p:tav>
                                        <p:tav tm="100000">
                                          <p:val>
                                            <p:strVal val="#ppt_x"/>
                                          </p:val>
                                        </p:tav>
                                      </p:tavLst>
                                    </p:anim>
                                    <p:anim calcmode="lin" valueType="num">
                                      <p:cBhvr additive="base">
                                        <p:cTn id="73" dur="250" fill="hold"/>
                                        <p:tgtEl>
                                          <p:spTgt spid="14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6"/>
                                        </p:tgtEl>
                                        <p:attrNameLst>
                                          <p:attrName>style.visibility</p:attrName>
                                        </p:attrNameLst>
                                      </p:cBhvr>
                                      <p:to>
                                        <p:strVal val="visible"/>
                                      </p:to>
                                    </p:set>
                                    <p:anim calcmode="lin" valueType="num">
                                      <p:cBhvr additive="base">
                                        <p:cTn id="77" dur="250" fill="hold"/>
                                        <p:tgtEl>
                                          <p:spTgt spid="146"/>
                                        </p:tgtEl>
                                        <p:attrNameLst>
                                          <p:attrName>ppt_x</p:attrName>
                                        </p:attrNameLst>
                                      </p:cBhvr>
                                      <p:tavLst>
                                        <p:tav tm="0">
                                          <p:val>
                                            <p:strVal val="#ppt_x"/>
                                          </p:val>
                                        </p:tav>
                                        <p:tav tm="100000">
                                          <p:val>
                                            <p:strVal val="#ppt_x"/>
                                          </p:val>
                                        </p:tav>
                                      </p:tavLst>
                                    </p:anim>
                                    <p:anim calcmode="lin" valueType="num">
                                      <p:cBhvr additive="base">
                                        <p:cTn id="78" dur="250" fill="hold"/>
                                        <p:tgtEl>
                                          <p:spTgt spid="14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45"/>
                                        </p:tgtEl>
                                        <p:attrNameLst>
                                          <p:attrName>style.visibility</p:attrName>
                                        </p:attrNameLst>
                                      </p:cBhvr>
                                      <p:to>
                                        <p:strVal val="visible"/>
                                      </p:to>
                                    </p:set>
                                    <p:anim calcmode="lin" valueType="num">
                                      <p:cBhvr additive="base">
                                        <p:cTn id="82" dur="250" fill="hold"/>
                                        <p:tgtEl>
                                          <p:spTgt spid="145"/>
                                        </p:tgtEl>
                                        <p:attrNameLst>
                                          <p:attrName>ppt_x</p:attrName>
                                        </p:attrNameLst>
                                      </p:cBhvr>
                                      <p:tavLst>
                                        <p:tav tm="0">
                                          <p:val>
                                            <p:strVal val="#ppt_x"/>
                                          </p:val>
                                        </p:tav>
                                        <p:tav tm="100000">
                                          <p:val>
                                            <p:strVal val="#ppt_x"/>
                                          </p:val>
                                        </p:tav>
                                      </p:tavLst>
                                    </p:anim>
                                    <p:anim calcmode="lin" valueType="num">
                                      <p:cBhvr additive="base">
                                        <p:cTn id="83" dur="250" fill="hold"/>
                                        <p:tgtEl>
                                          <p:spTgt spid="14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47"/>
                                        </p:tgtEl>
                                        <p:attrNameLst>
                                          <p:attrName>style.visibility</p:attrName>
                                        </p:attrNameLst>
                                      </p:cBhvr>
                                      <p:to>
                                        <p:strVal val="visible"/>
                                      </p:to>
                                    </p:set>
                                    <p:anim calcmode="lin" valueType="num">
                                      <p:cBhvr additive="base">
                                        <p:cTn id="87" dur="250" fill="hold"/>
                                        <p:tgtEl>
                                          <p:spTgt spid="147"/>
                                        </p:tgtEl>
                                        <p:attrNameLst>
                                          <p:attrName>ppt_x</p:attrName>
                                        </p:attrNameLst>
                                      </p:cBhvr>
                                      <p:tavLst>
                                        <p:tav tm="0">
                                          <p:val>
                                            <p:strVal val="#ppt_x"/>
                                          </p:val>
                                        </p:tav>
                                        <p:tav tm="100000">
                                          <p:val>
                                            <p:strVal val="#ppt_x"/>
                                          </p:val>
                                        </p:tav>
                                      </p:tavLst>
                                    </p:anim>
                                    <p:anim calcmode="lin" valueType="num">
                                      <p:cBhvr additive="base">
                                        <p:cTn id="88" dur="250" fill="hold"/>
                                        <p:tgtEl>
                                          <p:spTgt spid="14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48"/>
                                        </p:tgtEl>
                                        <p:attrNameLst>
                                          <p:attrName>style.visibility</p:attrName>
                                        </p:attrNameLst>
                                      </p:cBhvr>
                                      <p:to>
                                        <p:strVal val="visible"/>
                                      </p:to>
                                    </p:set>
                                    <p:anim calcmode="lin" valueType="num">
                                      <p:cBhvr additive="base">
                                        <p:cTn id="92" dur="250" fill="hold"/>
                                        <p:tgtEl>
                                          <p:spTgt spid="148"/>
                                        </p:tgtEl>
                                        <p:attrNameLst>
                                          <p:attrName>ppt_x</p:attrName>
                                        </p:attrNameLst>
                                      </p:cBhvr>
                                      <p:tavLst>
                                        <p:tav tm="0">
                                          <p:val>
                                            <p:strVal val="#ppt_x"/>
                                          </p:val>
                                        </p:tav>
                                        <p:tav tm="100000">
                                          <p:val>
                                            <p:strVal val="#ppt_x"/>
                                          </p:val>
                                        </p:tav>
                                      </p:tavLst>
                                    </p:anim>
                                    <p:anim calcmode="lin" valueType="num">
                                      <p:cBhvr additive="base">
                                        <p:cTn id="93" dur="250" fill="hold"/>
                                        <p:tgtEl>
                                          <p:spTgt spid="14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189"/>
                                        </p:tgtEl>
                                        <p:attrNameLst>
                                          <p:attrName>style.visibility</p:attrName>
                                        </p:attrNameLst>
                                      </p:cBhvr>
                                      <p:to>
                                        <p:strVal val="visible"/>
                                      </p:to>
                                    </p:set>
                                    <p:anim calcmode="lin" valueType="num">
                                      <p:cBhvr additive="base">
                                        <p:cTn id="97" dur="250" fill="hold"/>
                                        <p:tgtEl>
                                          <p:spTgt spid="189"/>
                                        </p:tgtEl>
                                        <p:attrNameLst>
                                          <p:attrName>ppt_x</p:attrName>
                                        </p:attrNameLst>
                                      </p:cBhvr>
                                      <p:tavLst>
                                        <p:tav tm="0">
                                          <p:val>
                                            <p:strVal val="#ppt_x"/>
                                          </p:val>
                                        </p:tav>
                                        <p:tav tm="100000">
                                          <p:val>
                                            <p:strVal val="#ppt_x"/>
                                          </p:val>
                                        </p:tav>
                                      </p:tavLst>
                                    </p:anim>
                                    <p:anim calcmode="lin" valueType="num">
                                      <p:cBhvr additive="base">
                                        <p:cTn id="98" dur="250" fill="hold"/>
                                        <p:tgtEl>
                                          <p:spTgt spid="18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91"/>
                                        </p:tgtEl>
                                        <p:attrNameLst>
                                          <p:attrName>style.visibility</p:attrName>
                                        </p:attrNameLst>
                                      </p:cBhvr>
                                      <p:to>
                                        <p:strVal val="visible"/>
                                      </p:to>
                                    </p:set>
                                    <p:anim calcmode="lin" valueType="num">
                                      <p:cBhvr additive="base">
                                        <p:cTn id="102" dur="250" fill="hold"/>
                                        <p:tgtEl>
                                          <p:spTgt spid="191"/>
                                        </p:tgtEl>
                                        <p:attrNameLst>
                                          <p:attrName>ppt_x</p:attrName>
                                        </p:attrNameLst>
                                      </p:cBhvr>
                                      <p:tavLst>
                                        <p:tav tm="0">
                                          <p:val>
                                            <p:strVal val="#ppt_x"/>
                                          </p:val>
                                        </p:tav>
                                        <p:tav tm="100000">
                                          <p:val>
                                            <p:strVal val="#ppt_x"/>
                                          </p:val>
                                        </p:tav>
                                      </p:tavLst>
                                    </p:anim>
                                    <p:anim calcmode="lin" valueType="num">
                                      <p:cBhvr additive="base">
                                        <p:cTn id="103" dur="250" fill="hold"/>
                                        <p:tgtEl>
                                          <p:spTgt spid="19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93"/>
                                        </p:tgtEl>
                                        <p:attrNameLst>
                                          <p:attrName>style.visibility</p:attrName>
                                        </p:attrNameLst>
                                      </p:cBhvr>
                                      <p:to>
                                        <p:strVal val="visible"/>
                                      </p:to>
                                    </p:set>
                                    <p:anim calcmode="lin" valueType="num">
                                      <p:cBhvr additive="base">
                                        <p:cTn id="107" dur="250" fill="hold"/>
                                        <p:tgtEl>
                                          <p:spTgt spid="193"/>
                                        </p:tgtEl>
                                        <p:attrNameLst>
                                          <p:attrName>ppt_x</p:attrName>
                                        </p:attrNameLst>
                                      </p:cBhvr>
                                      <p:tavLst>
                                        <p:tav tm="0">
                                          <p:val>
                                            <p:strVal val="#ppt_x"/>
                                          </p:val>
                                        </p:tav>
                                        <p:tav tm="100000">
                                          <p:val>
                                            <p:strVal val="#ppt_x"/>
                                          </p:val>
                                        </p:tav>
                                      </p:tavLst>
                                    </p:anim>
                                    <p:anim calcmode="lin" valueType="num">
                                      <p:cBhvr additive="base">
                                        <p:cTn id="108" dur="250" fill="hold"/>
                                        <p:tgtEl>
                                          <p:spTgt spid="19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92"/>
                                        </p:tgtEl>
                                        <p:attrNameLst>
                                          <p:attrName>style.visibility</p:attrName>
                                        </p:attrNameLst>
                                      </p:cBhvr>
                                      <p:to>
                                        <p:strVal val="visible"/>
                                      </p:to>
                                    </p:set>
                                    <p:anim calcmode="lin" valueType="num">
                                      <p:cBhvr additive="base">
                                        <p:cTn id="112" dur="250" fill="hold"/>
                                        <p:tgtEl>
                                          <p:spTgt spid="192"/>
                                        </p:tgtEl>
                                        <p:attrNameLst>
                                          <p:attrName>ppt_x</p:attrName>
                                        </p:attrNameLst>
                                      </p:cBhvr>
                                      <p:tavLst>
                                        <p:tav tm="0">
                                          <p:val>
                                            <p:strVal val="#ppt_x"/>
                                          </p:val>
                                        </p:tav>
                                        <p:tav tm="100000">
                                          <p:val>
                                            <p:strVal val="#ppt_x"/>
                                          </p:val>
                                        </p:tav>
                                      </p:tavLst>
                                    </p:anim>
                                    <p:anim calcmode="lin" valueType="num">
                                      <p:cBhvr additive="base">
                                        <p:cTn id="113" dur="250" fill="hold"/>
                                        <p:tgtEl>
                                          <p:spTgt spid="19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94"/>
                                        </p:tgtEl>
                                        <p:attrNameLst>
                                          <p:attrName>style.visibility</p:attrName>
                                        </p:attrNameLst>
                                      </p:cBhvr>
                                      <p:to>
                                        <p:strVal val="visible"/>
                                      </p:to>
                                    </p:set>
                                    <p:anim calcmode="lin" valueType="num">
                                      <p:cBhvr additive="base">
                                        <p:cTn id="117" dur="250" fill="hold"/>
                                        <p:tgtEl>
                                          <p:spTgt spid="194"/>
                                        </p:tgtEl>
                                        <p:attrNameLst>
                                          <p:attrName>ppt_x</p:attrName>
                                        </p:attrNameLst>
                                      </p:cBhvr>
                                      <p:tavLst>
                                        <p:tav tm="0">
                                          <p:val>
                                            <p:strVal val="#ppt_x"/>
                                          </p:val>
                                        </p:tav>
                                        <p:tav tm="100000">
                                          <p:val>
                                            <p:strVal val="#ppt_x"/>
                                          </p:val>
                                        </p:tav>
                                      </p:tavLst>
                                    </p:anim>
                                    <p:anim calcmode="lin" valueType="num">
                                      <p:cBhvr additive="base">
                                        <p:cTn id="118" dur="250" fill="hold"/>
                                        <p:tgtEl>
                                          <p:spTgt spid="19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95"/>
                                        </p:tgtEl>
                                        <p:attrNameLst>
                                          <p:attrName>style.visibility</p:attrName>
                                        </p:attrNameLst>
                                      </p:cBhvr>
                                      <p:to>
                                        <p:strVal val="visible"/>
                                      </p:to>
                                    </p:set>
                                    <p:anim calcmode="lin" valueType="num">
                                      <p:cBhvr additive="base">
                                        <p:cTn id="122" dur="250" fill="hold"/>
                                        <p:tgtEl>
                                          <p:spTgt spid="195"/>
                                        </p:tgtEl>
                                        <p:attrNameLst>
                                          <p:attrName>ppt_x</p:attrName>
                                        </p:attrNameLst>
                                      </p:cBhvr>
                                      <p:tavLst>
                                        <p:tav tm="0">
                                          <p:val>
                                            <p:strVal val="#ppt_x"/>
                                          </p:val>
                                        </p:tav>
                                        <p:tav tm="100000">
                                          <p:val>
                                            <p:strVal val="#ppt_x"/>
                                          </p:val>
                                        </p:tav>
                                      </p:tavLst>
                                    </p:anim>
                                    <p:anim calcmode="lin" valueType="num">
                                      <p:cBhvr additive="base">
                                        <p:cTn id="123" dur="250" fill="hold"/>
                                        <p:tgtEl>
                                          <p:spTgt spid="1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9" grpId="0" animBg="1"/>
      <p:bldP spid="90" grpId="0"/>
      <p:bldP spid="91" grpId="0"/>
      <p:bldP spid="92" grpId="0"/>
      <p:bldP spid="137" grpId="0" animBg="1"/>
      <p:bldP spid="138" grpId="0"/>
      <p:bldP spid="139" grpId="0"/>
      <p:bldP spid="140" grpId="0"/>
      <p:bldP spid="145" grpId="0" animBg="1"/>
      <p:bldP spid="146" grpId="0"/>
      <p:bldP spid="147" grpId="0"/>
      <p:bldP spid="148" grpId="0"/>
      <p:bldP spid="192" grpId="0" animBg="1"/>
      <p:bldP spid="193" grpId="0"/>
      <p:bldP spid="194" grpId="0"/>
      <p:bldP spid="19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3276600" y="1347341"/>
            <a:ext cx="3581400" cy="538609"/>
          </a:xfrm>
          <a:prstGeom prst="rect">
            <a:avLst/>
          </a:prstGeom>
          <a:noFill/>
          <a:ln w="9525">
            <a:noFill/>
            <a:miter lim="800000"/>
          </a:ln>
        </p:spPr>
        <p:txBody>
          <a:bodyPr wrap="square" lIns="45720" tIns="22860" rIns="45720" bIns="22860">
            <a:spAutoFit/>
          </a:bodyPr>
          <a:lstStyle/>
          <a:p>
            <a:pPr defTabSz="1087755"/>
            <a:r>
              <a:rPr lang="en-CA" sz="3200" b="1" spc="-150" smtClean="0">
                <a:solidFill>
                  <a:srgbClr val="45C1A4"/>
                </a:solidFill>
                <a:latin typeface="Open Sans" pitchFamily="34" charset="0"/>
                <a:ea typeface="Open Sans" pitchFamily="34" charset="0"/>
                <a:cs typeface="Open Sans" pitchFamily="34" charset="0"/>
              </a:rPr>
              <a:t>Go Away</a:t>
            </a:r>
            <a:endParaRPr lang="en-CA" sz="3200" b="1" spc="-150" smtClean="0">
              <a:solidFill>
                <a:srgbClr val="45C1A4"/>
              </a:solidFill>
              <a:latin typeface="Open Sans" pitchFamily="34" charset="0"/>
              <a:ea typeface="Open Sans" pitchFamily="34" charset="0"/>
              <a:cs typeface="Open Sans" pitchFamily="34" charset="0"/>
            </a:endParaRPr>
          </a:p>
        </p:txBody>
      </p:sp>
      <p:sp>
        <p:nvSpPr>
          <p:cNvPr id="6" name="Freeform 6"/>
          <p:cNvSpPr>
            <a:spLocks noEditPoints="1"/>
          </p:cNvSpPr>
          <p:nvPr/>
        </p:nvSpPr>
        <p:spPr bwMode="auto">
          <a:xfrm>
            <a:off x="2082800" y="1438813"/>
            <a:ext cx="584200" cy="582075"/>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7"/>
          <p:cNvSpPr/>
          <p:nvPr/>
        </p:nvSpPr>
        <p:spPr bwMode="auto">
          <a:xfrm>
            <a:off x="1463675" y="3597275"/>
            <a:ext cx="612775" cy="611188"/>
          </a:xfrm>
          <a:custGeom>
            <a:avLst/>
            <a:gdLst>
              <a:gd name="T0" fmla="*/ 128 w 173"/>
              <a:gd name="T1" fmla="*/ 162 h 173"/>
              <a:gd name="T2" fmla="*/ 135 w 173"/>
              <a:gd name="T3" fmla="*/ 155 h 173"/>
              <a:gd name="T4" fmla="*/ 140 w 173"/>
              <a:gd name="T5" fmla="*/ 151 h 173"/>
              <a:gd name="T6" fmla="*/ 148 w 173"/>
              <a:gd name="T7" fmla="*/ 146 h 173"/>
              <a:gd name="T8" fmla="*/ 144 w 173"/>
              <a:gd name="T9" fmla="*/ 135 h 173"/>
              <a:gd name="T10" fmla="*/ 159 w 173"/>
              <a:gd name="T11" fmla="*/ 133 h 173"/>
              <a:gd name="T12" fmla="*/ 154 w 173"/>
              <a:gd name="T13" fmla="*/ 119 h 173"/>
              <a:gd name="T14" fmla="*/ 166 w 173"/>
              <a:gd name="T15" fmla="*/ 118 h 173"/>
              <a:gd name="T16" fmla="*/ 168 w 173"/>
              <a:gd name="T17" fmla="*/ 108 h 173"/>
              <a:gd name="T18" fmla="*/ 169 w 173"/>
              <a:gd name="T19" fmla="*/ 102 h 173"/>
              <a:gd name="T20" fmla="*/ 172 w 173"/>
              <a:gd name="T21" fmla="*/ 92 h 173"/>
              <a:gd name="T22" fmla="*/ 162 w 173"/>
              <a:gd name="T23" fmla="*/ 86 h 173"/>
              <a:gd name="T24" fmla="*/ 172 w 173"/>
              <a:gd name="T25" fmla="*/ 75 h 173"/>
              <a:gd name="T26" fmla="*/ 159 w 173"/>
              <a:gd name="T27" fmla="*/ 68 h 173"/>
              <a:gd name="T28" fmla="*/ 167 w 173"/>
              <a:gd name="T29" fmla="*/ 59 h 173"/>
              <a:gd name="T30" fmla="*/ 162 w 173"/>
              <a:gd name="T31" fmla="*/ 50 h 173"/>
              <a:gd name="T32" fmla="*/ 159 w 173"/>
              <a:gd name="T33" fmla="*/ 45 h 173"/>
              <a:gd name="T34" fmla="*/ 155 w 173"/>
              <a:gd name="T35" fmla="*/ 36 h 173"/>
              <a:gd name="T36" fmla="*/ 144 w 173"/>
              <a:gd name="T37" fmla="*/ 38 h 173"/>
              <a:gd name="T38" fmla="*/ 145 w 173"/>
              <a:gd name="T39" fmla="*/ 22 h 173"/>
              <a:gd name="T40" fmla="*/ 130 w 173"/>
              <a:gd name="T41" fmla="*/ 25 h 173"/>
              <a:gd name="T42" fmla="*/ 131 w 173"/>
              <a:gd name="T43" fmla="*/ 13 h 173"/>
              <a:gd name="T44" fmla="*/ 121 w 173"/>
              <a:gd name="T45" fmla="*/ 10 h 173"/>
              <a:gd name="T46" fmla="*/ 116 w 173"/>
              <a:gd name="T47" fmla="*/ 8 h 173"/>
              <a:gd name="T48" fmla="*/ 107 w 173"/>
              <a:gd name="T49" fmla="*/ 3 h 173"/>
              <a:gd name="T50" fmla="*/ 99 w 173"/>
              <a:gd name="T51" fmla="*/ 12 h 173"/>
              <a:gd name="T52" fmla="*/ 90 w 173"/>
              <a:gd name="T53" fmla="*/ 0 h 173"/>
              <a:gd name="T54" fmla="*/ 80 w 173"/>
              <a:gd name="T55" fmla="*/ 11 h 173"/>
              <a:gd name="T56" fmla="*/ 73 w 173"/>
              <a:gd name="T57" fmla="*/ 1 h 173"/>
              <a:gd name="T58" fmla="*/ 64 w 173"/>
              <a:gd name="T59" fmla="*/ 5 h 173"/>
              <a:gd name="T60" fmla="*/ 58 w 173"/>
              <a:gd name="T61" fmla="*/ 7 h 173"/>
              <a:gd name="T62" fmla="*/ 48 w 173"/>
              <a:gd name="T63" fmla="*/ 9 h 173"/>
              <a:gd name="T64" fmla="*/ 48 w 173"/>
              <a:gd name="T65" fmla="*/ 21 h 173"/>
              <a:gd name="T66" fmla="*/ 33 w 173"/>
              <a:gd name="T67" fmla="*/ 18 h 173"/>
              <a:gd name="T68" fmla="*/ 33 w 173"/>
              <a:gd name="T69" fmla="*/ 33 h 173"/>
              <a:gd name="T70" fmla="*/ 22 w 173"/>
              <a:gd name="T71" fmla="*/ 30 h 173"/>
              <a:gd name="T72" fmla="*/ 17 w 173"/>
              <a:gd name="T73" fmla="*/ 39 h 173"/>
              <a:gd name="T74" fmla="*/ 14 w 173"/>
              <a:gd name="T75" fmla="*/ 44 h 173"/>
              <a:gd name="T76" fmla="*/ 8 w 173"/>
              <a:gd name="T77" fmla="*/ 52 h 173"/>
              <a:gd name="T78" fmla="*/ 15 w 173"/>
              <a:gd name="T79" fmla="*/ 61 h 173"/>
              <a:gd name="T80" fmla="*/ 2 w 173"/>
              <a:gd name="T81" fmla="*/ 68 h 173"/>
              <a:gd name="T82" fmla="*/ 11 w 173"/>
              <a:gd name="T83" fmla="*/ 79 h 173"/>
              <a:gd name="T84" fmla="*/ 0 w 173"/>
              <a:gd name="T85" fmla="*/ 85 h 173"/>
              <a:gd name="T86" fmla="*/ 3 w 173"/>
              <a:gd name="T87" fmla="*/ 95 h 173"/>
              <a:gd name="T88" fmla="*/ 3 w 173"/>
              <a:gd name="T89" fmla="*/ 101 h 173"/>
              <a:gd name="T90" fmla="*/ 4 w 173"/>
              <a:gd name="T91" fmla="*/ 111 h 173"/>
              <a:gd name="T92" fmla="*/ 16 w 173"/>
              <a:gd name="T93" fmla="*/ 113 h 173"/>
              <a:gd name="T94" fmla="*/ 9 w 173"/>
              <a:gd name="T95" fmla="*/ 127 h 173"/>
              <a:gd name="T96" fmla="*/ 24 w 173"/>
              <a:gd name="T97" fmla="*/ 129 h 173"/>
              <a:gd name="T98" fmla="*/ 19 w 173"/>
              <a:gd name="T99" fmla="*/ 140 h 173"/>
              <a:gd name="T100" fmla="*/ 27 w 173"/>
              <a:gd name="T101" fmla="*/ 147 h 173"/>
              <a:gd name="T102" fmla="*/ 32 w 173"/>
              <a:gd name="T103" fmla="*/ 151 h 173"/>
              <a:gd name="T104" fmla="*/ 38 w 173"/>
              <a:gd name="T105" fmla="*/ 158 h 173"/>
              <a:gd name="T106" fmla="*/ 49 w 173"/>
              <a:gd name="T107" fmla="*/ 152 h 173"/>
              <a:gd name="T108" fmla="*/ 53 w 173"/>
              <a:gd name="T109" fmla="*/ 167 h 173"/>
              <a:gd name="T110" fmla="*/ 66 w 173"/>
              <a:gd name="T111" fmla="*/ 159 h 173"/>
              <a:gd name="T112" fmla="*/ 70 w 173"/>
              <a:gd name="T113" fmla="*/ 171 h 173"/>
              <a:gd name="T114" fmla="*/ 80 w 173"/>
              <a:gd name="T115" fmla="*/ 171 h 173"/>
              <a:gd name="T116" fmla="*/ 86 w 173"/>
              <a:gd name="T117" fmla="*/ 171 h 173"/>
              <a:gd name="T118" fmla="*/ 95 w 173"/>
              <a:gd name="T119" fmla="*/ 172 h 173"/>
              <a:gd name="T120" fmla="*/ 100 w 173"/>
              <a:gd name="T121" fmla="*/ 161 h 173"/>
              <a:gd name="T122" fmla="*/ 112 w 173"/>
              <a:gd name="T123" fmla="*/ 169 h 173"/>
              <a:gd name="T124" fmla="*/ 118 w 173"/>
              <a:gd name="T12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3">
                <a:moveTo>
                  <a:pt x="122" y="163"/>
                </a:moveTo>
                <a:cubicBezTo>
                  <a:pt x="123" y="163"/>
                  <a:pt x="123" y="164"/>
                  <a:pt x="124" y="164"/>
                </a:cubicBezTo>
                <a:cubicBezTo>
                  <a:pt x="125" y="164"/>
                  <a:pt x="126" y="164"/>
                  <a:pt x="126" y="163"/>
                </a:cubicBezTo>
                <a:cubicBezTo>
                  <a:pt x="127" y="163"/>
                  <a:pt x="127" y="163"/>
                  <a:pt x="128" y="162"/>
                </a:cubicBezTo>
                <a:cubicBezTo>
                  <a:pt x="128" y="161"/>
                  <a:pt x="128" y="160"/>
                  <a:pt x="128" y="160"/>
                </a:cubicBezTo>
                <a:cubicBezTo>
                  <a:pt x="127" y="159"/>
                  <a:pt x="126" y="155"/>
                  <a:pt x="124" y="152"/>
                </a:cubicBezTo>
                <a:cubicBezTo>
                  <a:pt x="126" y="151"/>
                  <a:pt x="127" y="150"/>
                  <a:pt x="129" y="149"/>
                </a:cubicBezTo>
                <a:cubicBezTo>
                  <a:pt x="132" y="151"/>
                  <a:pt x="134" y="155"/>
                  <a:pt x="135" y="155"/>
                </a:cubicBezTo>
                <a:cubicBezTo>
                  <a:pt x="135" y="156"/>
                  <a:pt x="136" y="156"/>
                  <a:pt x="137" y="156"/>
                </a:cubicBezTo>
                <a:cubicBezTo>
                  <a:pt x="138" y="156"/>
                  <a:pt x="138" y="156"/>
                  <a:pt x="139" y="155"/>
                </a:cubicBezTo>
                <a:cubicBezTo>
                  <a:pt x="140" y="155"/>
                  <a:pt x="140" y="154"/>
                  <a:pt x="140" y="154"/>
                </a:cubicBezTo>
                <a:cubicBezTo>
                  <a:pt x="140" y="153"/>
                  <a:pt x="140" y="152"/>
                  <a:pt x="140" y="151"/>
                </a:cubicBezTo>
                <a:cubicBezTo>
                  <a:pt x="139" y="151"/>
                  <a:pt x="137" y="147"/>
                  <a:pt x="135" y="144"/>
                </a:cubicBezTo>
                <a:cubicBezTo>
                  <a:pt x="137" y="143"/>
                  <a:pt x="138" y="141"/>
                  <a:pt x="139" y="140"/>
                </a:cubicBezTo>
                <a:cubicBezTo>
                  <a:pt x="142" y="143"/>
                  <a:pt x="145" y="145"/>
                  <a:pt x="146" y="146"/>
                </a:cubicBezTo>
                <a:cubicBezTo>
                  <a:pt x="147" y="146"/>
                  <a:pt x="147" y="146"/>
                  <a:pt x="148" y="146"/>
                </a:cubicBezTo>
                <a:cubicBezTo>
                  <a:pt x="149" y="146"/>
                  <a:pt x="150" y="146"/>
                  <a:pt x="150" y="145"/>
                </a:cubicBezTo>
                <a:cubicBezTo>
                  <a:pt x="151" y="145"/>
                  <a:pt x="151" y="144"/>
                  <a:pt x="151" y="143"/>
                </a:cubicBezTo>
                <a:cubicBezTo>
                  <a:pt x="151" y="142"/>
                  <a:pt x="151" y="142"/>
                  <a:pt x="150" y="141"/>
                </a:cubicBezTo>
                <a:cubicBezTo>
                  <a:pt x="150" y="141"/>
                  <a:pt x="147" y="137"/>
                  <a:pt x="144" y="135"/>
                </a:cubicBezTo>
                <a:cubicBezTo>
                  <a:pt x="145" y="133"/>
                  <a:pt x="147" y="132"/>
                  <a:pt x="148" y="130"/>
                </a:cubicBezTo>
                <a:cubicBezTo>
                  <a:pt x="151" y="132"/>
                  <a:pt x="155" y="134"/>
                  <a:pt x="155" y="134"/>
                </a:cubicBezTo>
                <a:cubicBezTo>
                  <a:pt x="156" y="135"/>
                  <a:pt x="157" y="135"/>
                  <a:pt x="158" y="134"/>
                </a:cubicBezTo>
                <a:cubicBezTo>
                  <a:pt x="158" y="134"/>
                  <a:pt x="159" y="134"/>
                  <a:pt x="159" y="133"/>
                </a:cubicBezTo>
                <a:cubicBezTo>
                  <a:pt x="160" y="132"/>
                  <a:pt x="160" y="132"/>
                  <a:pt x="160" y="131"/>
                </a:cubicBezTo>
                <a:cubicBezTo>
                  <a:pt x="160" y="130"/>
                  <a:pt x="159" y="130"/>
                  <a:pt x="159" y="129"/>
                </a:cubicBezTo>
                <a:cubicBezTo>
                  <a:pt x="158" y="129"/>
                  <a:pt x="155" y="126"/>
                  <a:pt x="152" y="124"/>
                </a:cubicBezTo>
                <a:cubicBezTo>
                  <a:pt x="153" y="122"/>
                  <a:pt x="153" y="121"/>
                  <a:pt x="154" y="119"/>
                </a:cubicBezTo>
                <a:cubicBezTo>
                  <a:pt x="158" y="120"/>
                  <a:pt x="162" y="121"/>
                  <a:pt x="163" y="121"/>
                </a:cubicBezTo>
                <a:cubicBezTo>
                  <a:pt x="163" y="122"/>
                  <a:pt x="164" y="122"/>
                  <a:pt x="165" y="121"/>
                </a:cubicBezTo>
                <a:cubicBezTo>
                  <a:pt x="165" y="121"/>
                  <a:pt x="166" y="120"/>
                  <a:pt x="166" y="120"/>
                </a:cubicBezTo>
                <a:cubicBezTo>
                  <a:pt x="167" y="119"/>
                  <a:pt x="167" y="118"/>
                  <a:pt x="166" y="118"/>
                </a:cubicBezTo>
                <a:cubicBezTo>
                  <a:pt x="166" y="117"/>
                  <a:pt x="166" y="116"/>
                  <a:pt x="165" y="116"/>
                </a:cubicBezTo>
                <a:cubicBezTo>
                  <a:pt x="164" y="116"/>
                  <a:pt x="161" y="114"/>
                  <a:pt x="157" y="112"/>
                </a:cubicBezTo>
                <a:cubicBezTo>
                  <a:pt x="158" y="110"/>
                  <a:pt x="158" y="108"/>
                  <a:pt x="159" y="107"/>
                </a:cubicBezTo>
                <a:cubicBezTo>
                  <a:pt x="163" y="107"/>
                  <a:pt x="167" y="108"/>
                  <a:pt x="168" y="108"/>
                </a:cubicBezTo>
                <a:cubicBezTo>
                  <a:pt x="168" y="108"/>
                  <a:pt x="169" y="108"/>
                  <a:pt x="170" y="107"/>
                </a:cubicBezTo>
                <a:cubicBezTo>
                  <a:pt x="170" y="107"/>
                  <a:pt x="171" y="106"/>
                  <a:pt x="171" y="105"/>
                </a:cubicBezTo>
                <a:cubicBezTo>
                  <a:pt x="171" y="105"/>
                  <a:pt x="171" y="104"/>
                  <a:pt x="170" y="103"/>
                </a:cubicBezTo>
                <a:cubicBezTo>
                  <a:pt x="170" y="103"/>
                  <a:pt x="170" y="102"/>
                  <a:pt x="169" y="102"/>
                </a:cubicBezTo>
                <a:cubicBezTo>
                  <a:pt x="168" y="101"/>
                  <a:pt x="164" y="100"/>
                  <a:pt x="161" y="99"/>
                </a:cubicBezTo>
                <a:cubicBezTo>
                  <a:pt x="161" y="97"/>
                  <a:pt x="161" y="95"/>
                  <a:pt x="161" y="94"/>
                </a:cubicBezTo>
                <a:cubicBezTo>
                  <a:pt x="165" y="93"/>
                  <a:pt x="169" y="93"/>
                  <a:pt x="170" y="93"/>
                </a:cubicBezTo>
                <a:cubicBezTo>
                  <a:pt x="171" y="93"/>
                  <a:pt x="171" y="93"/>
                  <a:pt x="172" y="92"/>
                </a:cubicBezTo>
                <a:cubicBezTo>
                  <a:pt x="172" y="92"/>
                  <a:pt x="173" y="91"/>
                  <a:pt x="173" y="90"/>
                </a:cubicBezTo>
                <a:cubicBezTo>
                  <a:pt x="173" y="89"/>
                  <a:pt x="173" y="89"/>
                  <a:pt x="172" y="88"/>
                </a:cubicBezTo>
                <a:cubicBezTo>
                  <a:pt x="172" y="88"/>
                  <a:pt x="171" y="87"/>
                  <a:pt x="170" y="87"/>
                </a:cubicBezTo>
                <a:cubicBezTo>
                  <a:pt x="169" y="87"/>
                  <a:pt x="165" y="87"/>
                  <a:pt x="162" y="86"/>
                </a:cubicBezTo>
                <a:cubicBezTo>
                  <a:pt x="162" y="84"/>
                  <a:pt x="161" y="82"/>
                  <a:pt x="161" y="80"/>
                </a:cubicBezTo>
                <a:cubicBezTo>
                  <a:pt x="165" y="80"/>
                  <a:pt x="169" y="79"/>
                  <a:pt x="170" y="79"/>
                </a:cubicBezTo>
                <a:cubicBezTo>
                  <a:pt x="171" y="78"/>
                  <a:pt x="171" y="78"/>
                  <a:pt x="172" y="77"/>
                </a:cubicBezTo>
                <a:cubicBezTo>
                  <a:pt x="172" y="77"/>
                  <a:pt x="172" y="76"/>
                  <a:pt x="172" y="75"/>
                </a:cubicBezTo>
                <a:cubicBezTo>
                  <a:pt x="172" y="74"/>
                  <a:pt x="172" y="74"/>
                  <a:pt x="171" y="73"/>
                </a:cubicBezTo>
                <a:cubicBezTo>
                  <a:pt x="171" y="73"/>
                  <a:pt x="170" y="72"/>
                  <a:pt x="169" y="73"/>
                </a:cubicBezTo>
                <a:cubicBezTo>
                  <a:pt x="168" y="73"/>
                  <a:pt x="164" y="73"/>
                  <a:pt x="160" y="73"/>
                </a:cubicBezTo>
                <a:cubicBezTo>
                  <a:pt x="160" y="71"/>
                  <a:pt x="160" y="69"/>
                  <a:pt x="159" y="68"/>
                </a:cubicBezTo>
                <a:cubicBezTo>
                  <a:pt x="163" y="66"/>
                  <a:pt x="166" y="64"/>
                  <a:pt x="167" y="64"/>
                </a:cubicBezTo>
                <a:cubicBezTo>
                  <a:pt x="168" y="64"/>
                  <a:pt x="168" y="63"/>
                  <a:pt x="169" y="63"/>
                </a:cubicBezTo>
                <a:cubicBezTo>
                  <a:pt x="169" y="62"/>
                  <a:pt x="169" y="61"/>
                  <a:pt x="169" y="60"/>
                </a:cubicBezTo>
                <a:cubicBezTo>
                  <a:pt x="169" y="60"/>
                  <a:pt x="168" y="59"/>
                  <a:pt x="167" y="59"/>
                </a:cubicBezTo>
                <a:cubicBezTo>
                  <a:pt x="167" y="58"/>
                  <a:pt x="166" y="58"/>
                  <a:pt x="165" y="58"/>
                </a:cubicBezTo>
                <a:cubicBezTo>
                  <a:pt x="165" y="59"/>
                  <a:pt x="161" y="59"/>
                  <a:pt x="157" y="60"/>
                </a:cubicBezTo>
                <a:cubicBezTo>
                  <a:pt x="156" y="59"/>
                  <a:pt x="155" y="57"/>
                  <a:pt x="155" y="55"/>
                </a:cubicBezTo>
                <a:cubicBezTo>
                  <a:pt x="158" y="53"/>
                  <a:pt x="161" y="51"/>
                  <a:pt x="162" y="50"/>
                </a:cubicBezTo>
                <a:cubicBezTo>
                  <a:pt x="163" y="50"/>
                  <a:pt x="163" y="49"/>
                  <a:pt x="163" y="49"/>
                </a:cubicBezTo>
                <a:cubicBezTo>
                  <a:pt x="163" y="48"/>
                  <a:pt x="163" y="47"/>
                  <a:pt x="163" y="46"/>
                </a:cubicBezTo>
                <a:cubicBezTo>
                  <a:pt x="163" y="46"/>
                  <a:pt x="162" y="45"/>
                  <a:pt x="161" y="45"/>
                </a:cubicBezTo>
                <a:cubicBezTo>
                  <a:pt x="161" y="45"/>
                  <a:pt x="160" y="45"/>
                  <a:pt x="159" y="45"/>
                </a:cubicBezTo>
                <a:cubicBezTo>
                  <a:pt x="159" y="45"/>
                  <a:pt x="155" y="47"/>
                  <a:pt x="151" y="48"/>
                </a:cubicBezTo>
                <a:cubicBezTo>
                  <a:pt x="150" y="47"/>
                  <a:pt x="149" y="45"/>
                  <a:pt x="148" y="44"/>
                </a:cubicBezTo>
                <a:cubicBezTo>
                  <a:pt x="151" y="41"/>
                  <a:pt x="154" y="38"/>
                  <a:pt x="155" y="38"/>
                </a:cubicBezTo>
                <a:cubicBezTo>
                  <a:pt x="155" y="37"/>
                  <a:pt x="155" y="36"/>
                  <a:pt x="155" y="36"/>
                </a:cubicBezTo>
                <a:cubicBezTo>
                  <a:pt x="156" y="35"/>
                  <a:pt x="155" y="34"/>
                  <a:pt x="155" y="34"/>
                </a:cubicBezTo>
                <a:cubicBezTo>
                  <a:pt x="154" y="33"/>
                  <a:pt x="154" y="33"/>
                  <a:pt x="153" y="33"/>
                </a:cubicBezTo>
                <a:cubicBezTo>
                  <a:pt x="152" y="32"/>
                  <a:pt x="152" y="32"/>
                  <a:pt x="151" y="33"/>
                </a:cubicBezTo>
                <a:cubicBezTo>
                  <a:pt x="150" y="33"/>
                  <a:pt x="147" y="36"/>
                  <a:pt x="144" y="38"/>
                </a:cubicBezTo>
                <a:cubicBezTo>
                  <a:pt x="142" y="36"/>
                  <a:pt x="141" y="35"/>
                  <a:pt x="140" y="33"/>
                </a:cubicBezTo>
                <a:cubicBezTo>
                  <a:pt x="142" y="30"/>
                  <a:pt x="145" y="27"/>
                  <a:pt x="145" y="26"/>
                </a:cubicBezTo>
                <a:cubicBezTo>
                  <a:pt x="146" y="26"/>
                  <a:pt x="146" y="25"/>
                  <a:pt x="146" y="24"/>
                </a:cubicBezTo>
                <a:cubicBezTo>
                  <a:pt x="146" y="24"/>
                  <a:pt x="145" y="23"/>
                  <a:pt x="145" y="22"/>
                </a:cubicBezTo>
                <a:cubicBezTo>
                  <a:pt x="144" y="22"/>
                  <a:pt x="143" y="22"/>
                  <a:pt x="143" y="22"/>
                </a:cubicBezTo>
                <a:cubicBezTo>
                  <a:pt x="142" y="22"/>
                  <a:pt x="141" y="22"/>
                  <a:pt x="141" y="22"/>
                </a:cubicBezTo>
                <a:cubicBezTo>
                  <a:pt x="140" y="23"/>
                  <a:pt x="137" y="26"/>
                  <a:pt x="134" y="28"/>
                </a:cubicBezTo>
                <a:cubicBezTo>
                  <a:pt x="133" y="27"/>
                  <a:pt x="131" y="26"/>
                  <a:pt x="130" y="25"/>
                </a:cubicBezTo>
                <a:cubicBezTo>
                  <a:pt x="132" y="22"/>
                  <a:pt x="133" y="18"/>
                  <a:pt x="134" y="17"/>
                </a:cubicBezTo>
                <a:cubicBezTo>
                  <a:pt x="134" y="16"/>
                  <a:pt x="134" y="16"/>
                  <a:pt x="134" y="15"/>
                </a:cubicBezTo>
                <a:cubicBezTo>
                  <a:pt x="134" y="14"/>
                  <a:pt x="133" y="14"/>
                  <a:pt x="133" y="13"/>
                </a:cubicBezTo>
                <a:cubicBezTo>
                  <a:pt x="132" y="13"/>
                  <a:pt x="131" y="13"/>
                  <a:pt x="131" y="13"/>
                </a:cubicBezTo>
                <a:cubicBezTo>
                  <a:pt x="130" y="13"/>
                  <a:pt x="129" y="13"/>
                  <a:pt x="129" y="14"/>
                </a:cubicBezTo>
                <a:cubicBezTo>
                  <a:pt x="128" y="15"/>
                  <a:pt x="126" y="18"/>
                  <a:pt x="123" y="21"/>
                </a:cubicBezTo>
                <a:cubicBezTo>
                  <a:pt x="122" y="20"/>
                  <a:pt x="120" y="19"/>
                  <a:pt x="118" y="18"/>
                </a:cubicBezTo>
                <a:cubicBezTo>
                  <a:pt x="120" y="15"/>
                  <a:pt x="121" y="11"/>
                  <a:pt x="121" y="10"/>
                </a:cubicBezTo>
                <a:cubicBezTo>
                  <a:pt x="121" y="9"/>
                  <a:pt x="121" y="8"/>
                  <a:pt x="121" y="8"/>
                </a:cubicBezTo>
                <a:cubicBezTo>
                  <a:pt x="121" y="7"/>
                  <a:pt x="120" y="7"/>
                  <a:pt x="119" y="6"/>
                </a:cubicBezTo>
                <a:cubicBezTo>
                  <a:pt x="119" y="6"/>
                  <a:pt x="118" y="6"/>
                  <a:pt x="117" y="6"/>
                </a:cubicBezTo>
                <a:cubicBezTo>
                  <a:pt x="117" y="6"/>
                  <a:pt x="116" y="7"/>
                  <a:pt x="116" y="8"/>
                </a:cubicBezTo>
                <a:cubicBezTo>
                  <a:pt x="115" y="8"/>
                  <a:pt x="113" y="12"/>
                  <a:pt x="111" y="15"/>
                </a:cubicBezTo>
                <a:cubicBezTo>
                  <a:pt x="110" y="15"/>
                  <a:pt x="108" y="14"/>
                  <a:pt x="106" y="14"/>
                </a:cubicBezTo>
                <a:cubicBezTo>
                  <a:pt x="107" y="10"/>
                  <a:pt x="107" y="6"/>
                  <a:pt x="107" y="5"/>
                </a:cubicBezTo>
                <a:cubicBezTo>
                  <a:pt x="107" y="4"/>
                  <a:pt x="107" y="4"/>
                  <a:pt x="107" y="3"/>
                </a:cubicBezTo>
                <a:cubicBezTo>
                  <a:pt x="106" y="2"/>
                  <a:pt x="106" y="2"/>
                  <a:pt x="105" y="2"/>
                </a:cubicBezTo>
                <a:cubicBezTo>
                  <a:pt x="104" y="2"/>
                  <a:pt x="103" y="2"/>
                  <a:pt x="103" y="2"/>
                </a:cubicBezTo>
                <a:cubicBezTo>
                  <a:pt x="102" y="2"/>
                  <a:pt x="102" y="3"/>
                  <a:pt x="101" y="4"/>
                </a:cubicBezTo>
                <a:cubicBezTo>
                  <a:pt x="101" y="5"/>
                  <a:pt x="100" y="9"/>
                  <a:pt x="99" y="12"/>
                </a:cubicBezTo>
                <a:cubicBezTo>
                  <a:pt x="97" y="12"/>
                  <a:pt x="95" y="12"/>
                  <a:pt x="93" y="11"/>
                </a:cubicBezTo>
                <a:cubicBezTo>
                  <a:pt x="93" y="8"/>
                  <a:pt x="93" y="3"/>
                  <a:pt x="93" y="3"/>
                </a:cubicBezTo>
                <a:cubicBezTo>
                  <a:pt x="93" y="2"/>
                  <a:pt x="92" y="1"/>
                  <a:pt x="92" y="1"/>
                </a:cubicBezTo>
                <a:cubicBezTo>
                  <a:pt x="91" y="0"/>
                  <a:pt x="91" y="0"/>
                  <a:pt x="90" y="0"/>
                </a:cubicBezTo>
                <a:cubicBezTo>
                  <a:pt x="89" y="0"/>
                  <a:pt x="88" y="0"/>
                  <a:pt x="88" y="0"/>
                </a:cubicBezTo>
                <a:cubicBezTo>
                  <a:pt x="87" y="1"/>
                  <a:pt x="87" y="2"/>
                  <a:pt x="87" y="2"/>
                </a:cubicBezTo>
                <a:cubicBezTo>
                  <a:pt x="87" y="3"/>
                  <a:pt x="86" y="7"/>
                  <a:pt x="86" y="11"/>
                </a:cubicBezTo>
                <a:cubicBezTo>
                  <a:pt x="84" y="11"/>
                  <a:pt x="82" y="11"/>
                  <a:pt x="80" y="11"/>
                </a:cubicBezTo>
                <a:cubicBezTo>
                  <a:pt x="79" y="8"/>
                  <a:pt x="78" y="4"/>
                  <a:pt x="78" y="3"/>
                </a:cubicBezTo>
                <a:cubicBezTo>
                  <a:pt x="78" y="2"/>
                  <a:pt x="78" y="1"/>
                  <a:pt x="77" y="1"/>
                </a:cubicBezTo>
                <a:cubicBezTo>
                  <a:pt x="76" y="1"/>
                  <a:pt x="76" y="0"/>
                  <a:pt x="75" y="1"/>
                </a:cubicBezTo>
                <a:cubicBezTo>
                  <a:pt x="74" y="1"/>
                  <a:pt x="73" y="1"/>
                  <a:pt x="73" y="1"/>
                </a:cubicBezTo>
                <a:cubicBezTo>
                  <a:pt x="72" y="2"/>
                  <a:pt x="72" y="3"/>
                  <a:pt x="72" y="3"/>
                </a:cubicBezTo>
                <a:cubicBezTo>
                  <a:pt x="72" y="4"/>
                  <a:pt x="72" y="9"/>
                  <a:pt x="72" y="12"/>
                </a:cubicBezTo>
                <a:cubicBezTo>
                  <a:pt x="71" y="13"/>
                  <a:pt x="69" y="13"/>
                  <a:pt x="67" y="13"/>
                </a:cubicBezTo>
                <a:cubicBezTo>
                  <a:pt x="66" y="10"/>
                  <a:pt x="64" y="6"/>
                  <a:pt x="64" y="5"/>
                </a:cubicBezTo>
                <a:cubicBezTo>
                  <a:pt x="63" y="5"/>
                  <a:pt x="63" y="4"/>
                  <a:pt x="62" y="4"/>
                </a:cubicBezTo>
                <a:cubicBezTo>
                  <a:pt x="62" y="4"/>
                  <a:pt x="61" y="4"/>
                  <a:pt x="60" y="4"/>
                </a:cubicBezTo>
                <a:cubicBezTo>
                  <a:pt x="59" y="4"/>
                  <a:pt x="59" y="4"/>
                  <a:pt x="58" y="5"/>
                </a:cubicBezTo>
                <a:cubicBezTo>
                  <a:pt x="58" y="6"/>
                  <a:pt x="58" y="6"/>
                  <a:pt x="58" y="7"/>
                </a:cubicBezTo>
                <a:cubicBezTo>
                  <a:pt x="58" y="8"/>
                  <a:pt x="59" y="12"/>
                  <a:pt x="60" y="16"/>
                </a:cubicBezTo>
                <a:cubicBezTo>
                  <a:pt x="58" y="16"/>
                  <a:pt x="56" y="17"/>
                  <a:pt x="55" y="18"/>
                </a:cubicBezTo>
                <a:cubicBezTo>
                  <a:pt x="53" y="15"/>
                  <a:pt x="50" y="11"/>
                  <a:pt x="50" y="10"/>
                </a:cubicBezTo>
                <a:cubicBezTo>
                  <a:pt x="50" y="10"/>
                  <a:pt x="49" y="9"/>
                  <a:pt x="48" y="9"/>
                </a:cubicBezTo>
                <a:cubicBezTo>
                  <a:pt x="48" y="9"/>
                  <a:pt x="47" y="9"/>
                  <a:pt x="46" y="10"/>
                </a:cubicBezTo>
                <a:cubicBezTo>
                  <a:pt x="46" y="10"/>
                  <a:pt x="45" y="10"/>
                  <a:pt x="45" y="11"/>
                </a:cubicBezTo>
                <a:cubicBezTo>
                  <a:pt x="44" y="12"/>
                  <a:pt x="44" y="13"/>
                  <a:pt x="45" y="13"/>
                </a:cubicBezTo>
                <a:cubicBezTo>
                  <a:pt x="45" y="14"/>
                  <a:pt x="47" y="18"/>
                  <a:pt x="48" y="21"/>
                </a:cubicBezTo>
                <a:cubicBezTo>
                  <a:pt x="46" y="22"/>
                  <a:pt x="45" y="23"/>
                  <a:pt x="43" y="24"/>
                </a:cubicBezTo>
                <a:cubicBezTo>
                  <a:pt x="41" y="22"/>
                  <a:pt x="38" y="19"/>
                  <a:pt x="37" y="18"/>
                </a:cubicBezTo>
                <a:cubicBezTo>
                  <a:pt x="37" y="17"/>
                  <a:pt x="36" y="17"/>
                  <a:pt x="35" y="17"/>
                </a:cubicBezTo>
                <a:cubicBezTo>
                  <a:pt x="35" y="17"/>
                  <a:pt x="34" y="17"/>
                  <a:pt x="33" y="18"/>
                </a:cubicBezTo>
                <a:cubicBezTo>
                  <a:pt x="33" y="18"/>
                  <a:pt x="32" y="19"/>
                  <a:pt x="32" y="20"/>
                </a:cubicBezTo>
                <a:cubicBezTo>
                  <a:pt x="32" y="20"/>
                  <a:pt x="32" y="21"/>
                  <a:pt x="33" y="22"/>
                </a:cubicBezTo>
                <a:cubicBezTo>
                  <a:pt x="33" y="22"/>
                  <a:pt x="35" y="26"/>
                  <a:pt x="37" y="29"/>
                </a:cubicBezTo>
                <a:cubicBezTo>
                  <a:pt x="36" y="30"/>
                  <a:pt x="35" y="32"/>
                  <a:pt x="33" y="33"/>
                </a:cubicBezTo>
                <a:cubicBezTo>
                  <a:pt x="30" y="30"/>
                  <a:pt x="27" y="28"/>
                  <a:pt x="26" y="27"/>
                </a:cubicBezTo>
                <a:cubicBezTo>
                  <a:pt x="26" y="27"/>
                  <a:pt x="25" y="27"/>
                  <a:pt x="24" y="27"/>
                </a:cubicBezTo>
                <a:cubicBezTo>
                  <a:pt x="23" y="27"/>
                  <a:pt x="23" y="27"/>
                  <a:pt x="22" y="28"/>
                </a:cubicBezTo>
                <a:cubicBezTo>
                  <a:pt x="22" y="28"/>
                  <a:pt x="22" y="29"/>
                  <a:pt x="22" y="30"/>
                </a:cubicBezTo>
                <a:cubicBezTo>
                  <a:pt x="22" y="31"/>
                  <a:pt x="22" y="31"/>
                  <a:pt x="22" y="32"/>
                </a:cubicBezTo>
                <a:cubicBezTo>
                  <a:pt x="23" y="33"/>
                  <a:pt x="26" y="36"/>
                  <a:pt x="28" y="38"/>
                </a:cubicBezTo>
                <a:cubicBezTo>
                  <a:pt x="27" y="40"/>
                  <a:pt x="26" y="41"/>
                  <a:pt x="25" y="43"/>
                </a:cubicBezTo>
                <a:cubicBezTo>
                  <a:pt x="21" y="41"/>
                  <a:pt x="18" y="39"/>
                  <a:pt x="17" y="39"/>
                </a:cubicBezTo>
                <a:cubicBezTo>
                  <a:pt x="16" y="38"/>
                  <a:pt x="15" y="38"/>
                  <a:pt x="15" y="39"/>
                </a:cubicBezTo>
                <a:cubicBezTo>
                  <a:pt x="14" y="39"/>
                  <a:pt x="14" y="39"/>
                  <a:pt x="13" y="40"/>
                </a:cubicBezTo>
                <a:cubicBezTo>
                  <a:pt x="13" y="41"/>
                  <a:pt x="13" y="41"/>
                  <a:pt x="13" y="42"/>
                </a:cubicBezTo>
                <a:cubicBezTo>
                  <a:pt x="13" y="43"/>
                  <a:pt x="13" y="43"/>
                  <a:pt x="14" y="44"/>
                </a:cubicBezTo>
                <a:cubicBezTo>
                  <a:pt x="14" y="44"/>
                  <a:pt x="18" y="47"/>
                  <a:pt x="21" y="49"/>
                </a:cubicBezTo>
                <a:cubicBezTo>
                  <a:pt x="20" y="51"/>
                  <a:pt x="19" y="53"/>
                  <a:pt x="18" y="54"/>
                </a:cubicBezTo>
                <a:cubicBezTo>
                  <a:pt x="15" y="53"/>
                  <a:pt x="11" y="52"/>
                  <a:pt x="10" y="52"/>
                </a:cubicBezTo>
                <a:cubicBezTo>
                  <a:pt x="9" y="51"/>
                  <a:pt x="8" y="51"/>
                  <a:pt x="8" y="52"/>
                </a:cubicBezTo>
                <a:cubicBezTo>
                  <a:pt x="7" y="52"/>
                  <a:pt x="6" y="53"/>
                  <a:pt x="6" y="53"/>
                </a:cubicBezTo>
                <a:cubicBezTo>
                  <a:pt x="6" y="54"/>
                  <a:pt x="6" y="55"/>
                  <a:pt x="6" y="55"/>
                </a:cubicBezTo>
                <a:cubicBezTo>
                  <a:pt x="6" y="56"/>
                  <a:pt x="7" y="57"/>
                  <a:pt x="7" y="57"/>
                </a:cubicBezTo>
                <a:cubicBezTo>
                  <a:pt x="8" y="57"/>
                  <a:pt x="12" y="60"/>
                  <a:pt x="15" y="61"/>
                </a:cubicBezTo>
                <a:cubicBezTo>
                  <a:pt x="15" y="63"/>
                  <a:pt x="14" y="65"/>
                  <a:pt x="14" y="67"/>
                </a:cubicBezTo>
                <a:cubicBezTo>
                  <a:pt x="10" y="66"/>
                  <a:pt x="6" y="65"/>
                  <a:pt x="5" y="65"/>
                </a:cubicBezTo>
                <a:cubicBezTo>
                  <a:pt x="4" y="65"/>
                  <a:pt x="3" y="66"/>
                  <a:pt x="3" y="66"/>
                </a:cubicBezTo>
                <a:cubicBezTo>
                  <a:pt x="2" y="66"/>
                  <a:pt x="2" y="67"/>
                  <a:pt x="2" y="68"/>
                </a:cubicBezTo>
                <a:cubicBezTo>
                  <a:pt x="1" y="69"/>
                  <a:pt x="2" y="69"/>
                  <a:pt x="2" y="70"/>
                </a:cubicBezTo>
                <a:cubicBezTo>
                  <a:pt x="2" y="71"/>
                  <a:pt x="3" y="71"/>
                  <a:pt x="3" y="71"/>
                </a:cubicBezTo>
                <a:cubicBezTo>
                  <a:pt x="4" y="72"/>
                  <a:pt x="8" y="73"/>
                  <a:pt x="12" y="74"/>
                </a:cubicBezTo>
                <a:cubicBezTo>
                  <a:pt x="12" y="76"/>
                  <a:pt x="11" y="78"/>
                  <a:pt x="11" y="79"/>
                </a:cubicBezTo>
                <a:cubicBezTo>
                  <a:pt x="7" y="80"/>
                  <a:pt x="3" y="80"/>
                  <a:pt x="2" y="80"/>
                </a:cubicBezTo>
                <a:cubicBezTo>
                  <a:pt x="2" y="80"/>
                  <a:pt x="1" y="80"/>
                  <a:pt x="0" y="81"/>
                </a:cubicBezTo>
                <a:cubicBezTo>
                  <a:pt x="0" y="81"/>
                  <a:pt x="0" y="82"/>
                  <a:pt x="0" y="83"/>
                </a:cubicBezTo>
                <a:cubicBezTo>
                  <a:pt x="0" y="84"/>
                  <a:pt x="0" y="84"/>
                  <a:pt x="0" y="85"/>
                </a:cubicBezTo>
                <a:cubicBezTo>
                  <a:pt x="1" y="85"/>
                  <a:pt x="1" y="86"/>
                  <a:pt x="2" y="86"/>
                </a:cubicBezTo>
                <a:cubicBezTo>
                  <a:pt x="3" y="86"/>
                  <a:pt x="7" y="87"/>
                  <a:pt x="11" y="87"/>
                </a:cubicBezTo>
                <a:cubicBezTo>
                  <a:pt x="11" y="89"/>
                  <a:pt x="11" y="91"/>
                  <a:pt x="11" y="93"/>
                </a:cubicBezTo>
                <a:cubicBezTo>
                  <a:pt x="7" y="93"/>
                  <a:pt x="3" y="94"/>
                  <a:pt x="3" y="95"/>
                </a:cubicBezTo>
                <a:cubicBezTo>
                  <a:pt x="2" y="95"/>
                  <a:pt x="1" y="95"/>
                  <a:pt x="1" y="96"/>
                </a:cubicBezTo>
                <a:cubicBezTo>
                  <a:pt x="0" y="96"/>
                  <a:pt x="0" y="97"/>
                  <a:pt x="0" y="98"/>
                </a:cubicBezTo>
                <a:cubicBezTo>
                  <a:pt x="0" y="99"/>
                  <a:pt x="1" y="99"/>
                  <a:pt x="1" y="100"/>
                </a:cubicBezTo>
                <a:cubicBezTo>
                  <a:pt x="2" y="100"/>
                  <a:pt x="3" y="101"/>
                  <a:pt x="3" y="101"/>
                </a:cubicBezTo>
                <a:cubicBezTo>
                  <a:pt x="4" y="100"/>
                  <a:pt x="8" y="100"/>
                  <a:pt x="12" y="100"/>
                </a:cubicBezTo>
                <a:cubicBezTo>
                  <a:pt x="12" y="102"/>
                  <a:pt x="13" y="104"/>
                  <a:pt x="13" y="106"/>
                </a:cubicBezTo>
                <a:cubicBezTo>
                  <a:pt x="10" y="107"/>
                  <a:pt x="6" y="109"/>
                  <a:pt x="5" y="109"/>
                </a:cubicBezTo>
                <a:cubicBezTo>
                  <a:pt x="4" y="109"/>
                  <a:pt x="4" y="110"/>
                  <a:pt x="4" y="111"/>
                </a:cubicBezTo>
                <a:cubicBezTo>
                  <a:pt x="3" y="111"/>
                  <a:pt x="3" y="112"/>
                  <a:pt x="4" y="113"/>
                </a:cubicBezTo>
                <a:cubicBezTo>
                  <a:pt x="4" y="113"/>
                  <a:pt x="4" y="114"/>
                  <a:pt x="5" y="114"/>
                </a:cubicBezTo>
                <a:cubicBezTo>
                  <a:pt x="6" y="115"/>
                  <a:pt x="6" y="115"/>
                  <a:pt x="7" y="115"/>
                </a:cubicBezTo>
                <a:cubicBezTo>
                  <a:pt x="8" y="115"/>
                  <a:pt x="12" y="114"/>
                  <a:pt x="16" y="113"/>
                </a:cubicBezTo>
                <a:cubicBezTo>
                  <a:pt x="16" y="115"/>
                  <a:pt x="17" y="116"/>
                  <a:pt x="18" y="118"/>
                </a:cubicBezTo>
                <a:cubicBezTo>
                  <a:pt x="15" y="120"/>
                  <a:pt x="11" y="122"/>
                  <a:pt x="10" y="123"/>
                </a:cubicBezTo>
                <a:cubicBezTo>
                  <a:pt x="10" y="123"/>
                  <a:pt x="9" y="124"/>
                  <a:pt x="9" y="124"/>
                </a:cubicBezTo>
                <a:cubicBezTo>
                  <a:pt x="9" y="125"/>
                  <a:pt x="9" y="126"/>
                  <a:pt x="9" y="127"/>
                </a:cubicBezTo>
                <a:cubicBezTo>
                  <a:pt x="10" y="127"/>
                  <a:pt x="10" y="128"/>
                  <a:pt x="11" y="128"/>
                </a:cubicBezTo>
                <a:cubicBezTo>
                  <a:pt x="12" y="128"/>
                  <a:pt x="12" y="128"/>
                  <a:pt x="13" y="128"/>
                </a:cubicBezTo>
                <a:cubicBezTo>
                  <a:pt x="14" y="128"/>
                  <a:pt x="18" y="126"/>
                  <a:pt x="21" y="125"/>
                </a:cubicBezTo>
                <a:cubicBezTo>
                  <a:pt x="22" y="126"/>
                  <a:pt x="23" y="128"/>
                  <a:pt x="24" y="129"/>
                </a:cubicBezTo>
                <a:cubicBezTo>
                  <a:pt x="21" y="132"/>
                  <a:pt x="18" y="135"/>
                  <a:pt x="18" y="135"/>
                </a:cubicBezTo>
                <a:cubicBezTo>
                  <a:pt x="17" y="136"/>
                  <a:pt x="17" y="137"/>
                  <a:pt x="17" y="137"/>
                </a:cubicBezTo>
                <a:cubicBezTo>
                  <a:pt x="17" y="138"/>
                  <a:pt x="17" y="139"/>
                  <a:pt x="18" y="139"/>
                </a:cubicBezTo>
                <a:cubicBezTo>
                  <a:pt x="18" y="140"/>
                  <a:pt x="19" y="140"/>
                  <a:pt x="19" y="140"/>
                </a:cubicBezTo>
                <a:cubicBezTo>
                  <a:pt x="20" y="141"/>
                  <a:pt x="21" y="141"/>
                  <a:pt x="21" y="140"/>
                </a:cubicBezTo>
                <a:cubicBezTo>
                  <a:pt x="22" y="140"/>
                  <a:pt x="26" y="137"/>
                  <a:pt x="29" y="135"/>
                </a:cubicBezTo>
                <a:cubicBezTo>
                  <a:pt x="30" y="137"/>
                  <a:pt x="31" y="138"/>
                  <a:pt x="33" y="140"/>
                </a:cubicBezTo>
                <a:cubicBezTo>
                  <a:pt x="30" y="143"/>
                  <a:pt x="28" y="146"/>
                  <a:pt x="27" y="147"/>
                </a:cubicBezTo>
                <a:cubicBezTo>
                  <a:pt x="27" y="147"/>
                  <a:pt x="27" y="148"/>
                  <a:pt x="27" y="149"/>
                </a:cubicBezTo>
                <a:cubicBezTo>
                  <a:pt x="27" y="149"/>
                  <a:pt x="27" y="150"/>
                  <a:pt x="28" y="151"/>
                </a:cubicBezTo>
                <a:cubicBezTo>
                  <a:pt x="28" y="151"/>
                  <a:pt x="29" y="151"/>
                  <a:pt x="30" y="151"/>
                </a:cubicBezTo>
                <a:cubicBezTo>
                  <a:pt x="30" y="151"/>
                  <a:pt x="31" y="151"/>
                  <a:pt x="32" y="151"/>
                </a:cubicBezTo>
                <a:cubicBezTo>
                  <a:pt x="32" y="150"/>
                  <a:pt x="35" y="147"/>
                  <a:pt x="38" y="145"/>
                </a:cubicBezTo>
                <a:cubicBezTo>
                  <a:pt x="40" y="146"/>
                  <a:pt x="41" y="147"/>
                  <a:pt x="43" y="148"/>
                </a:cubicBezTo>
                <a:cubicBezTo>
                  <a:pt x="41" y="151"/>
                  <a:pt x="39" y="155"/>
                  <a:pt x="39" y="156"/>
                </a:cubicBezTo>
                <a:cubicBezTo>
                  <a:pt x="38" y="157"/>
                  <a:pt x="38" y="157"/>
                  <a:pt x="38" y="158"/>
                </a:cubicBezTo>
                <a:cubicBezTo>
                  <a:pt x="39" y="159"/>
                  <a:pt x="39" y="159"/>
                  <a:pt x="40" y="160"/>
                </a:cubicBezTo>
                <a:cubicBezTo>
                  <a:pt x="40" y="160"/>
                  <a:pt x="41" y="160"/>
                  <a:pt x="42" y="160"/>
                </a:cubicBezTo>
                <a:cubicBezTo>
                  <a:pt x="42" y="160"/>
                  <a:pt x="43" y="160"/>
                  <a:pt x="44" y="159"/>
                </a:cubicBezTo>
                <a:cubicBezTo>
                  <a:pt x="44" y="159"/>
                  <a:pt x="47" y="155"/>
                  <a:pt x="49" y="152"/>
                </a:cubicBezTo>
                <a:cubicBezTo>
                  <a:pt x="51" y="153"/>
                  <a:pt x="52" y="154"/>
                  <a:pt x="54" y="155"/>
                </a:cubicBezTo>
                <a:cubicBezTo>
                  <a:pt x="53" y="158"/>
                  <a:pt x="52" y="162"/>
                  <a:pt x="51" y="163"/>
                </a:cubicBezTo>
                <a:cubicBezTo>
                  <a:pt x="51" y="164"/>
                  <a:pt x="51" y="165"/>
                  <a:pt x="52" y="165"/>
                </a:cubicBezTo>
                <a:cubicBezTo>
                  <a:pt x="52" y="166"/>
                  <a:pt x="52" y="166"/>
                  <a:pt x="53" y="167"/>
                </a:cubicBezTo>
                <a:cubicBezTo>
                  <a:pt x="54" y="167"/>
                  <a:pt x="55" y="167"/>
                  <a:pt x="55" y="167"/>
                </a:cubicBezTo>
                <a:cubicBezTo>
                  <a:pt x="56" y="167"/>
                  <a:pt x="56" y="166"/>
                  <a:pt x="57" y="166"/>
                </a:cubicBezTo>
                <a:cubicBezTo>
                  <a:pt x="57" y="165"/>
                  <a:pt x="59" y="161"/>
                  <a:pt x="61" y="158"/>
                </a:cubicBezTo>
                <a:cubicBezTo>
                  <a:pt x="63" y="158"/>
                  <a:pt x="64" y="159"/>
                  <a:pt x="66" y="159"/>
                </a:cubicBezTo>
                <a:cubicBezTo>
                  <a:pt x="66" y="163"/>
                  <a:pt x="65" y="167"/>
                  <a:pt x="65" y="168"/>
                </a:cubicBezTo>
                <a:cubicBezTo>
                  <a:pt x="65" y="169"/>
                  <a:pt x="65" y="170"/>
                  <a:pt x="66" y="170"/>
                </a:cubicBezTo>
                <a:cubicBezTo>
                  <a:pt x="66" y="171"/>
                  <a:pt x="67" y="171"/>
                  <a:pt x="67" y="171"/>
                </a:cubicBezTo>
                <a:cubicBezTo>
                  <a:pt x="68" y="171"/>
                  <a:pt x="69" y="171"/>
                  <a:pt x="70" y="171"/>
                </a:cubicBezTo>
                <a:cubicBezTo>
                  <a:pt x="70" y="171"/>
                  <a:pt x="71" y="170"/>
                  <a:pt x="71" y="169"/>
                </a:cubicBezTo>
                <a:cubicBezTo>
                  <a:pt x="71" y="169"/>
                  <a:pt x="72" y="165"/>
                  <a:pt x="74" y="161"/>
                </a:cubicBezTo>
                <a:cubicBezTo>
                  <a:pt x="75" y="161"/>
                  <a:pt x="77" y="162"/>
                  <a:pt x="79" y="162"/>
                </a:cubicBezTo>
                <a:cubicBezTo>
                  <a:pt x="79" y="166"/>
                  <a:pt x="80" y="170"/>
                  <a:pt x="80" y="171"/>
                </a:cubicBezTo>
                <a:cubicBezTo>
                  <a:pt x="80" y="171"/>
                  <a:pt x="80" y="172"/>
                  <a:pt x="80" y="172"/>
                </a:cubicBezTo>
                <a:cubicBezTo>
                  <a:pt x="81" y="173"/>
                  <a:pt x="82" y="173"/>
                  <a:pt x="82" y="173"/>
                </a:cubicBezTo>
                <a:cubicBezTo>
                  <a:pt x="83" y="173"/>
                  <a:pt x="84" y="173"/>
                  <a:pt x="84" y="173"/>
                </a:cubicBezTo>
                <a:cubicBezTo>
                  <a:pt x="85" y="172"/>
                  <a:pt x="85" y="172"/>
                  <a:pt x="86" y="171"/>
                </a:cubicBezTo>
                <a:cubicBezTo>
                  <a:pt x="86" y="170"/>
                  <a:pt x="86" y="166"/>
                  <a:pt x="87" y="162"/>
                </a:cubicBezTo>
                <a:cubicBezTo>
                  <a:pt x="89" y="162"/>
                  <a:pt x="90" y="162"/>
                  <a:pt x="92" y="162"/>
                </a:cubicBezTo>
                <a:cubicBezTo>
                  <a:pt x="93" y="166"/>
                  <a:pt x="94" y="170"/>
                  <a:pt x="94" y="170"/>
                </a:cubicBezTo>
                <a:cubicBezTo>
                  <a:pt x="94" y="171"/>
                  <a:pt x="95" y="172"/>
                  <a:pt x="95" y="172"/>
                </a:cubicBezTo>
                <a:cubicBezTo>
                  <a:pt x="96" y="172"/>
                  <a:pt x="97" y="173"/>
                  <a:pt x="98" y="173"/>
                </a:cubicBezTo>
                <a:cubicBezTo>
                  <a:pt x="98" y="172"/>
                  <a:pt x="99" y="172"/>
                  <a:pt x="99" y="172"/>
                </a:cubicBezTo>
                <a:cubicBezTo>
                  <a:pt x="100" y="171"/>
                  <a:pt x="100" y="170"/>
                  <a:pt x="100" y="170"/>
                </a:cubicBezTo>
                <a:cubicBezTo>
                  <a:pt x="100" y="169"/>
                  <a:pt x="100" y="165"/>
                  <a:pt x="100" y="161"/>
                </a:cubicBezTo>
                <a:cubicBezTo>
                  <a:pt x="102" y="160"/>
                  <a:pt x="103" y="160"/>
                  <a:pt x="105" y="160"/>
                </a:cubicBezTo>
                <a:cubicBezTo>
                  <a:pt x="107" y="163"/>
                  <a:pt x="108" y="167"/>
                  <a:pt x="109" y="168"/>
                </a:cubicBezTo>
                <a:cubicBezTo>
                  <a:pt x="109" y="168"/>
                  <a:pt x="110" y="169"/>
                  <a:pt x="110" y="169"/>
                </a:cubicBezTo>
                <a:cubicBezTo>
                  <a:pt x="111" y="170"/>
                  <a:pt x="112" y="170"/>
                  <a:pt x="112" y="169"/>
                </a:cubicBezTo>
                <a:cubicBezTo>
                  <a:pt x="113" y="169"/>
                  <a:pt x="114" y="169"/>
                  <a:pt x="114" y="168"/>
                </a:cubicBezTo>
                <a:cubicBezTo>
                  <a:pt x="114" y="167"/>
                  <a:pt x="115" y="167"/>
                  <a:pt x="114" y="166"/>
                </a:cubicBezTo>
                <a:cubicBezTo>
                  <a:pt x="114" y="165"/>
                  <a:pt x="113" y="161"/>
                  <a:pt x="113" y="157"/>
                </a:cubicBezTo>
                <a:cubicBezTo>
                  <a:pt x="114" y="157"/>
                  <a:pt x="116" y="156"/>
                  <a:pt x="118" y="155"/>
                </a:cubicBezTo>
                <a:cubicBezTo>
                  <a:pt x="120" y="158"/>
                  <a:pt x="122" y="162"/>
                  <a:pt x="122" y="16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8"/>
          <p:cNvSpPr>
            <a:spLocks noEditPoints="1"/>
          </p:cNvSpPr>
          <p:nvPr/>
        </p:nvSpPr>
        <p:spPr bwMode="auto">
          <a:xfrm>
            <a:off x="12700" y="4070350"/>
            <a:ext cx="1057275" cy="1060450"/>
          </a:xfrm>
          <a:custGeom>
            <a:avLst/>
            <a:gdLst>
              <a:gd name="T0" fmla="*/ 287 w 299"/>
              <a:gd name="T1" fmla="*/ 118 h 300"/>
              <a:gd name="T2" fmla="*/ 242 w 299"/>
              <a:gd name="T3" fmla="*/ 95 h 300"/>
              <a:gd name="T4" fmla="*/ 270 w 299"/>
              <a:gd name="T5" fmla="*/ 64 h 300"/>
              <a:gd name="T6" fmla="*/ 261 w 299"/>
              <a:gd name="T7" fmla="*/ 52 h 300"/>
              <a:gd name="T8" fmla="*/ 225 w 299"/>
              <a:gd name="T9" fmla="*/ 72 h 300"/>
              <a:gd name="T10" fmla="*/ 212 w 299"/>
              <a:gd name="T11" fmla="*/ 23 h 300"/>
              <a:gd name="T12" fmla="*/ 205 w 299"/>
              <a:gd name="T13" fmla="*/ 10 h 300"/>
              <a:gd name="T14" fmla="*/ 191 w 299"/>
              <a:gd name="T15" fmla="*/ 15 h 300"/>
              <a:gd name="T16" fmla="*/ 148 w 299"/>
              <a:gd name="T17" fmla="*/ 39 h 300"/>
              <a:gd name="T18" fmla="*/ 136 w 299"/>
              <a:gd name="T19" fmla="*/ 2 h 300"/>
              <a:gd name="T20" fmla="*/ 120 w 299"/>
              <a:gd name="T21" fmla="*/ 4 h 300"/>
              <a:gd name="T22" fmla="*/ 119 w 299"/>
              <a:gd name="T23" fmla="*/ 43 h 300"/>
              <a:gd name="T24" fmla="*/ 71 w 299"/>
              <a:gd name="T25" fmla="*/ 32 h 300"/>
              <a:gd name="T26" fmla="*/ 56 w 299"/>
              <a:gd name="T27" fmla="*/ 31 h 300"/>
              <a:gd name="T28" fmla="*/ 53 w 299"/>
              <a:gd name="T29" fmla="*/ 46 h 300"/>
              <a:gd name="T30" fmla="*/ 55 w 299"/>
              <a:gd name="T31" fmla="*/ 96 h 300"/>
              <a:gd name="T32" fmla="*/ 15 w 299"/>
              <a:gd name="T33" fmla="*/ 88 h 300"/>
              <a:gd name="T34" fmla="*/ 9 w 299"/>
              <a:gd name="T35" fmla="*/ 102 h 300"/>
              <a:gd name="T36" fmla="*/ 44 w 299"/>
              <a:gd name="T37" fmla="*/ 124 h 300"/>
              <a:gd name="T38" fmla="*/ 8 w 299"/>
              <a:gd name="T39" fmla="*/ 159 h 300"/>
              <a:gd name="T40" fmla="*/ 0 w 299"/>
              <a:gd name="T41" fmla="*/ 171 h 300"/>
              <a:gd name="T42" fmla="*/ 12 w 299"/>
              <a:gd name="T43" fmla="*/ 181 h 300"/>
              <a:gd name="T44" fmla="*/ 56 w 299"/>
              <a:gd name="T45" fmla="*/ 205 h 300"/>
              <a:gd name="T46" fmla="*/ 28 w 299"/>
              <a:gd name="T47" fmla="*/ 236 h 300"/>
              <a:gd name="T48" fmla="*/ 38 w 299"/>
              <a:gd name="T49" fmla="*/ 248 h 300"/>
              <a:gd name="T50" fmla="*/ 73 w 299"/>
              <a:gd name="T51" fmla="*/ 228 h 300"/>
              <a:gd name="T52" fmla="*/ 86 w 299"/>
              <a:gd name="T53" fmla="*/ 276 h 300"/>
              <a:gd name="T54" fmla="*/ 93 w 299"/>
              <a:gd name="T55" fmla="*/ 290 h 300"/>
              <a:gd name="T56" fmla="*/ 108 w 299"/>
              <a:gd name="T57" fmla="*/ 285 h 300"/>
              <a:gd name="T58" fmla="*/ 151 w 299"/>
              <a:gd name="T59" fmla="*/ 261 h 300"/>
              <a:gd name="T60" fmla="*/ 163 w 299"/>
              <a:gd name="T61" fmla="*/ 298 h 300"/>
              <a:gd name="T62" fmla="*/ 178 w 299"/>
              <a:gd name="T63" fmla="*/ 296 h 300"/>
              <a:gd name="T64" fmla="*/ 179 w 299"/>
              <a:gd name="T65" fmla="*/ 257 h 300"/>
              <a:gd name="T66" fmla="*/ 227 w 299"/>
              <a:gd name="T67" fmla="*/ 268 h 300"/>
              <a:gd name="T68" fmla="*/ 242 w 299"/>
              <a:gd name="T69" fmla="*/ 269 h 300"/>
              <a:gd name="T70" fmla="*/ 245 w 299"/>
              <a:gd name="T71" fmla="*/ 254 h 300"/>
              <a:gd name="T72" fmla="*/ 244 w 299"/>
              <a:gd name="T73" fmla="*/ 204 h 300"/>
              <a:gd name="T74" fmla="*/ 284 w 299"/>
              <a:gd name="T75" fmla="*/ 212 h 300"/>
              <a:gd name="T76" fmla="*/ 289 w 299"/>
              <a:gd name="T77" fmla="*/ 198 h 300"/>
              <a:gd name="T78" fmla="*/ 254 w 299"/>
              <a:gd name="T79" fmla="*/ 176 h 300"/>
              <a:gd name="T80" fmla="*/ 290 w 299"/>
              <a:gd name="T81" fmla="*/ 141 h 300"/>
              <a:gd name="T82" fmla="*/ 298 w 299"/>
              <a:gd name="T83" fmla="*/ 129 h 300"/>
              <a:gd name="T84" fmla="*/ 161 w 299"/>
              <a:gd name="T85" fmla="*/ 231 h 300"/>
              <a:gd name="T86" fmla="*/ 138 w 299"/>
              <a:gd name="T87" fmla="*/ 69 h 300"/>
              <a:gd name="T88" fmla="*/ 161 w 299"/>
              <a:gd name="T89"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9" h="300">
                <a:moveTo>
                  <a:pt x="294" y="121"/>
                </a:moveTo>
                <a:cubicBezTo>
                  <a:pt x="292" y="120"/>
                  <a:pt x="290" y="118"/>
                  <a:pt x="287" y="118"/>
                </a:cubicBezTo>
                <a:cubicBezTo>
                  <a:pt x="283" y="119"/>
                  <a:pt x="267" y="119"/>
                  <a:pt x="252" y="120"/>
                </a:cubicBezTo>
                <a:cubicBezTo>
                  <a:pt x="250" y="111"/>
                  <a:pt x="247" y="103"/>
                  <a:pt x="242" y="95"/>
                </a:cubicBezTo>
                <a:cubicBezTo>
                  <a:pt x="253" y="85"/>
                  <a:pt x="265" y="74"/>
                  <a:pt x="267" y="72"/>
                </a:cubicBezTo>
                <a:cubicBezTo>
                  <a:pt x="269" y="70"/>
                  <a:pt x="270" y="67"/>
                  <a:pt x="270" y="64"/>
                </a:cubicBezTo>
                <a:cubicBezTo>
                  <a:pt x="270" y="62"/>
                  <a:pt x="269" y="59"/>
                  <a:pt x="268" y="57"/>
                </a:cubicBezTo>
                <a:cubicBezTo>
                  <a:pt x="266" y="54"/>
                  <a:pt x="263" y="53"/>
                  <a:pt x="261" y="52"/>
                </a:cubicBezTo>
                <a:cubicBezTo>
                  <a:pt x="258" y="52"/>
                  <a:pt x="255" y="52"/>
                  <a:pt x="253" y="54"/>
                </a:cubicBezTo>
                <a:cubicBezTo>
                  <a:pt x="250" y="56"/>
                  <a:pt x="237" y="64"/>
                  <a:pt x="225" y="72"/>
                </a:cubicBezTo>
                <a:cubicBezTo>
                  <a:pt x="218" y="65"/>
                  <a:pt x="211" y="59"/>
                  <a:pt x="203" y="54"/>
                </a:cubicBezTo>
                <a:cubicBezTo>
                  <a:pt x="207" y="41"/>
                  <a:pt x="211" y="26"/>
                  <a:pt x="212" y="23"/>
                </a:cubicBezTo>
                <a:cubicBezTo>
                  <a:pt x="213" y="21"/>
                  <a:pt x="212" y="18"/>
                  <a:pt x="211" y="15"/>
                </a:cubicBezTo>
                <a:cubicBezTo>
                  <a:pt x="210" y="13"/>
                  <a:pt x="208" y="11"/>
                  <a:pt x="205" y="10"/>
                </a:cubicBezTo>
                <a:cubicBezTo>
                  <a:pt x="202" y="9"/>
                  <a:pt x="200" y="9"/>
                  <a:pt x="197" y="10"/>
                </a:cubicBezTo>
                <a:cubicBezTo>
                  <a:pt x="194" y="10"/>
                  <a:pt x="192" y="12"/>
                  <a:pt x="191" y="15"/>
                </a:cubicBezTo>
                <a:cubicBezTo>
                  <a:pt x="189" y="18"/>
                  <a:pt x="183" y="30"/>
                  <a:pt x="176" y="43"/>
                </a:cubicBezTo>
                <a:cubicBezTo>
                  <a:pt x="167" y="40"/>
                  <a:pt x="158" y="39"/>
                  <a:pt x="148" y="39"/>
                </a:cubicBezTo>
                <a:cubicBezTo>
                  <a:pt x="145" y="25"/>
                  <a:pt x="141" y="12"/>
                  <a:pt x="141" y="9"/>
                </a:cubicBezTo>
                <a:cubicBezTo>
                  <a:pt x="140" y="6"/>
                  <a:pt x="138" y="4"/>
                  <a:pt x="136" y="2"/>
                </a:cubicBezTo>
                <a:cubicBezTo>
                  <a:pt x="133" y="1"/>
                  <a:pt x="131" y="0"/>
                  <a:pt x="128" y="1"/>
                </a:cubicBezTo>
                <a:cubicBezTo>
                  <a:pt x="125" y="1"/>
                  <a:pt x="122" y="2"/>
                  <a:pt x="120" y="4"/>
                </a:cubicBezTo>
                <a:cubicBezTo>
                  <a:pt x="119" y="6"/>
                  <a:pt x="118" y="9"/>
                  <a:pt x="118" y="12"/>
                </a:cubicBezTo>
                <a:cubicBezTo>
                  <a:pt x="118" y="15"/>
                  <a:pt x="118" y="29"/>
                  <a:pt x="119" y="43"/>
                </a:cubicBezTo>
                <a:cubicBezTo>
                  <a:pt x="110" y="46"/>
                  <a:pt x="101" y="50"/>
                  <a:pt x="93" y="55"/>
                </a:cubicBezTo>
                <a:cubicBezTo>
                  <a:pt x="83" y="45"/>
                  <a:pt x="73" y="34"/>
                  <a:pt x="71" y="32"/>
                </a:cubicBezTo>
                <a:cubicBezTo>
                  <a:pt x="69" y="30"/>
                  <a:pt x="67" y="29"/>
                  <a:pt x="64" y="29"/>
                </a:cubicBezTo>
                <a:cubicBezTo>
                  <a:pt x="61" y="29"/>
                  <a:pt x="58" y="29"/>
                  <a:pt x="56" y="31"/>
                </a:cubicBezTo>
                <a:cubicBezTo>
                  <a:pt x="54" y="33"/>
                  <a:pt x="52" y="36"/>
                  <a:pt x="52" y="38"/>
                </a:cubicBezTo>
                <a:cubicBezTo>
                  <a:pt x="51" y="41"/>
                  <a:pt x="51" y="44"/>
                  <a:pt x="53" y="46"/>
                </a:cubicBezTo>
                <a:cubicBezTo>
                  <a:pt x="55" y="49"/>
                  <a:pt x="63" y="62"/>
                  <a:pt x="70" y="73"/>
                </a:cubicBezTo>
                <a:cubicBezTo>
                  <a:pt x="64" y="80"/>
                  <a:pt x="59" y="88"/>
                  <a:pt x="55" y="96"/>
                </a:cubicBezTo>
                <a:cubicBezTo>
                  <a:pt x="41" y="92"/>
                  <a:pt x="26" y="88"/>
                  <a:pt x="23" y="87"/>
                </a:cubicBezTo>
                <a:cubicBezTo>
                  <a:pt x="20" y="86"/>
                  <a:pt x="17" y="86"/>
                  <a:pt x="15" y="88"/>
                </a:cubicBezTo>
                <a:cubicBezTo>
                  <a:pt x="12" y="89"/>
                  <a:pt x="10" y="91"/>
                  <a:pt x="9" y="94"/>
                </a:cubicBezTo>
                <a:cubicBezTo>
                  <a:pt x="8" y="97"/>
                  <a:pt x="8" y="100"/>
                  <a:pt x="9" y="102"/>
                </a:cubicBezTo>
                <a:cubicBezTo>
                  <a:pt x="10" y="105"/>
                  <a:pt x="12" y="107"/>
                  <a:pt x="14" y="108"/>
                </a:cubicBezTo>
                <a:cubicBezTo>
                  <a:pt x="17" y="110"/>
                  <a:pt x="31" y="117"/>
                  <a:pt x="44" y="124"/>
                </a:cubicBezTo>
                <a:cubicBezTo>
                  <a:pt x="42" y="132"/>
                  <a:pt x="41" y="141"/>
                  <a:pt x="42" y="151"/>
                </a:cubicBezTo>
                <a:cubicBezTo>
                  <a:pt x="27" y="154"/>
                  <a:pt x="11" y="158"/>
                  <a:pt x="8" y="159"/>
                </a:cubicBezTo>
                <a:cubicBezTo>
                  <a:pt x="5" y="159"/>
                  <a:pt x="3" y="161"/>
                  <a:pt x="2" y="163"/>
                </a:cubicBezTo>
                <a:cubicBezTo>
                  <a:pt x="0" y="166"/>
                  <a:pt x="0" y="169"/>
                  <a:pt x="0" y="171"/>
                </a:cubicBezTo>
                <a:cubicBezTo>
                  <a:pt x="0" y="174"/>
                  <a:pt x="2" y="177"/>
                  <a:pt x="4" y="179"/>
                </a:cubicBezTo>
                <a:cubicBezTo>
                  <a:pt x="6" y="181"/>
                  <a:pt x="9" y="182"/>
                  <a:pt x="12" y="181"/>
                </a:cubicBezTo>
                <a:cubicBezTo>
                  <a:pt x="15" y="181"/>
                  <a:pt x="31" y="181"/>
                  <a:pt x="46" y="180"/>
                </a:cubicBezTo>
                <a:cubicBezTo>
                  <a:pt x="48" y="189"/>
                  <a:pt x="52" y="197"/>
                  <a:pt x="56" y="205"/>
                </a:cubicBezTo>
                <a:cubicBezTo>
                  <a:pt x="45" y="215"/>
                  <a:pt x="34" y="226"/>
                  <a:pt x="31" y="228"/>
                </a:cubicBezTo>
                <a:cubicBezTo>
                  <a:pt x="29" y="230"/>
                  <a:pt x="28" y="233"/>
                  <a:pt x="28" y="236"/>
                </a:cubicBezTo>
                <a:cubicBezTo>
                  <a:pt x="28" y="238"/>
                  <a:pt x="29" y="241"/>
                  <a:pt x="31" y="243"/>
                </a:cubicBezTo>
                <a:cubicBezTo>
                  <a:pt x="32" y="246"/>
                  <a:pt x="35" y="247"/>
                  <a:pt x="38" y="248"/>
                </a:cubicBezTo>
                <a:cubicBezTo>
                  <a:pt x="40" y="248"/>
                  <a:pt x="43" y="248"/>
                  <a:pt x="46" y="246"/>
                </a:cubicBezTo>
                <a:cubicBezTo>
                  <a:pt x="48" y="244"/>
                  <a:pt x="61" y="236"/>
                  <a:pt x="73" y="228"/>
                </a:cubicBezTo>
                <a:cubicBezTo>
                  <a:pt x="80" y="235"/>
                  <a:pt x="87" y="241"/>
                  <a:pt x="95" y="246"/>
                </a:cubicBezTo>
                <a:cubicBezTo>
                  <a:pt x="91" y="259"/>
                  <a:pt x="87" y="274"/>
                  <a:pt x="86" y="276"/>
                </a:cubicBezTo>
                <a:cubicBezTo>
                  <a:pt x="85" y="279"/>
                  <a:pt x="86" y="282"/>
                  <a:pt x="87" y="285"/>
                </a:cubicBezTo>
                <a:cubicBezTo>
                  <a:pt x="88" y="287"/>
                  <a:pt x="90" y="289"/>
                  <a:pt x="93" y="290"/>
                </a:cubicBezTo>
                <a:cubicBezTo>
                  <a:pt x="96" y="291"/>
                  <a:pt x="99" y="291"/>
                  <a:pt x="101" y="290"/>
                </a:cubicBezTo>
                <a:cubicBezTo>
                  <a:pt x="104" y="290"/>
                  <a:pt x="106" y="288"/>
                  <a:pt x="108" y="285"/>
                </a:cubicBezTo>
                <a:cubicBezTo>
                  <a:pt x="109" y="282"/>
                  <a:pt x="116" y="270"/>
                  <a:pt x="122" y="257"/>
                </a:cubicBezTo>
                <a:cubicBezTo>
                  <a:pt x="131" y="260"/>
                  <a:pt x="141" y="261"/>
                  <a:pt x="151" y="261"/>
                </a:cubicBezTo>
                <a:cubicBezTo>
                  <a:pt x="154" y="275"/>
                  <a:pt x="157" y="288"/>
                  <a:pt x="158" y="291"/>
                </a:cubicBezTo>
                <a:cubicBezTo>
                  <a:pt x="158" y="294"/>
                  <a:pt x="160" y="296"/>
                  <a:pt x="163" y="298"/>
                </a:cubicBezTo>
                <a:cubicBezTo>
                  <a:pt x="165" y="299"/>
                  <a:pt x="168" y="300"/>
                  <a:pt x="171" y="299"/>
                </a:cubicBezTo>
                <a:cubicBezTo>
                  <a:pt x="174" y="299"/>
                  <a:pt x="176" y="298"/>
                  <a:pt x="178" y="296"/>
                </a:cubicBezTo>
                <a:cubicBezTo>
                  <a:pt x="180" y="294"/>
                  <a:pt x="181" y="291"/>
                  <a:pt x="181" y="288"/>
                </a:cubicBezTo>
                <a:cubicBezTo>
                  <a:pt x="180" y="285"/>
                  <a:pt x="180" y="271"/>
                  <a:pt x="179" y="257"/>
                </a:cubicBezTo>
                <a:cubicBezTo>
                  <a:pt x="189" y="254"/>
                  <a:pt x="197" y="251"/>
                  <a:pt x="206" y="245"/>
                </a:cubicBezTo>
                <a:cubicBezTo>
                  <a:pt x="215" y="255"/>
                  <a:pt x="225" y="266"/>
                  <a:pt x="227" y="268"/>
                </a:cubicBezTo>
                <a:cubicBezTo>
                  <a:pt x="229" y="270"/>
                  <a:pt x="232" y="271"/>
                  <a:pt x="234" y="271"/>
                </a:cubicBezTo>
                <a:cubicBezTo>
                  <a:pt x="237" y="271"/>
                  <a:pt x="240" y="271"/>
                  <a:pt x="242" y="269"/>
                </a:cubicBezTo>
                <a:cubicBezTo>
                  <a:pt x="245" y="267"/>
                  <a:pt x="246" y="264"/>
                  <a:pt x="247" y="262"/>
                </a:cubicBezTo>
                <a:cubicBezTo>
                  <a:pt x="247" y="259"/>
                  <a:pt x="247" y="256"/>
                  <a:pt x="245" y="254"/>
                </a:cubicBezTo>
                <a:cubicBezTo>
                  <a:pt x="243" y="251"/>
                  <a:pt x="235" y="238"/>
                  <a:pt x="228" y="227"/>
                </a:cubicBezTo>
                <a:cubicBezTo>
                  <a:pt x="234" y="220"/>
                  <a:pt x="239" y="212"/>
                  <a:pt x="244" y="204"/>
                </a:cubicBezTo>
                <a:cubicBezTo>
                  <a:pt x="258" y="208"/>
                  <a:pt x="272" y="212"/>
                  <a:pt x="275" y="213"/>
                </a:cubicBezTo>
                <a:cubicBezTo>
                  <a:pt x="278" y="214"/>
                  <a:pt x="281" y="213"/>
                  <a:pt x="284" y="212"/>
                </a:cubicBezTo>
                <a:cubicBezTo>
                  <a:pt x="286" y="211"/>
                  <a:pt x="288" y="209"/>
                  <a:pt x="289" y="206"/>
                </a:cubicBezTo>
                <a:cubicBezTo>
                  <a:pt x="290" y="203"/>
                  <a:pt x="290" y="201"/>
                  <a:pt x="289" y="198"/>
                </a:cubicBezTo>
                <a:cubicBezTo>
                  <a:pt x="288" y="195"/>
                  <a:pt x="287" y="193"/>
                  <a:pt x="284" y="192"/>
                </a:cubicBezTo>
                <a:cubicBezTo>
                  <a:pt x="281" y="190"/>
                  <a:pt x="267" y="183"/>
                  <a:pt x="254" y="176"/>
                </a:cubicBezTo>
                <a:cubicBezTo>
                  <a:pt x="256" y="168"/>
                  <a:pt x="257" y="159"/>
                  <a:pt x="257" y="149"/>
                </a:cubicBezTo>
                <a:cubicBezTo>
                  <a:pt x="271" y="146"/>
                  <a:pt x="287" y="142"/>
                  <a:pt x="290" y="141"/>
                </a:cubicBezTo>
                <a:cubicBezTo>
                  <a:pt x="293" y="141"/>
                  <a:pt x="295" y="139"/>
                  <a:pt x="297" y="137"/>
                </a:cubicBezTo>
                <a:cubicBezTo>
                  <a:pt x="298" y="134"/>
                  <a:pt x="299" y="131"/>
                  <a:pt x="298" y="129"/>
                </a:cubicBezTo>
                <a:cubicBezTo>
                  <a:pt x="298" y="126"/>
                  <a:pt x="297" y="123"/>
                  <a:pt x="294" y="121"/>
                </a:cubicBezTo>
                <a:close/>
                <a:moveTo>
                  <a:pt x="161" y="231"/>
                </a:moveTo>
                <a:cubicBezTo>
                  <a:pt x="118" y="237"/>
                  <a:pt x="78" y="206"/>
                  <a:pt x="71" y="161"/>
                </a:cubicBezTo>
                <a:cubicBezTo>
                  <a:pt x="65" y="117"/>
                  <a:pt x="95" y="76"/>
                  <a:pt x="138" y="69"/>
                </a:cubicBezTo>
                <a:cubicBezTo>
                  <a:pt x="180" y="63"/>
                  <a:pt x="220" y="94"/>
                  <a:pt x="227" y="139"/>
                </a:cubicBezTo>
                <a:cubicBezTo>
                  <a:pt x="233" y="183"/>
                  <a:pt x="204" y="224"/>
                  <a:pt x="161" y="23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9"/>
          <p:cNvSpPr>
            <a:spLocks noEditPoints="1"/>
          </p:cNvSpPr>
          <p:nvPr/>
        </p:nvSpPr>
        <p:spPr bwMode="auto">
          <a:xfrm>
            <a:off x="1506538" y="1974850"/>
            <a:ext cx="998538" cy="1000125"/>
          </a:xfrm>
          <a:custGeom>
            <a:avLst/>
            <a:gdLst>
              <a:gd name="T0" fmla="*/ 222 w 282"/>
              <a:gd name="T1" fmla="*/ 257 h 283"/>
              <a:gd name="T2" fmla="*/ 222 w 282"/>
              <a:gd name="T3" fmla="*/ 245 h 283"/>
              <a:gd name="T4" fmla="*/ 205 w 282"/>
              <a:gd name="T5" fmla="*/ 209 h 283"/>
              <a:gd name="T6" fmla="*/ 224 w 282"/>
              <a:gd name="T7" fmla="*/ 184 h 283"/>
              <a:gd name="T8" fmla="*/ 263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8 w 282"/>
              <a:gd name="T25" fmla="*/ 79 h 283"/>
              <a:gd name="T26" fmla="*/ 265 w 282"/>
              <a:gd name="T27" fmla="*/ 68 h 283"/>
              <a:gd name="T28" fmla="*/ 256 w 282"/>
              <a:gd name="T29" fmla="*/ 60 h 283"/>
              <a:gd name="T30" fmla="*/ 244 w 282"/>
              <a:gd name="T31" fmla="*/ 60 h 283"/>
              <a:gd name="T32" fmla="*/ 209 w 282"/>
              <a:gd name="T33" fmla="*/ 77 h 283"/>
              <a:gd name="T34" fmla="*/ 184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4 w 282"/>
              <a:gd name="T47" fmla="*/ 48 h 283"/>
              <a:gd name="T48" fmla="*/ 113 w 282"/>
              <a:gd name="T49" fmla="*/ 52 h 283"/>
              <a:gd name="T50" fmla="*/ 90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8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2 h 283"/>
              <a:gd name="T98" fmla="*/ 117 w 282"/>
              <a:gd name="T99" fmla="*/ 280 h 283"/>
              <a:gd name="T100" fmla="*/ 125 w 282"/>
              <a:gd name="T101" fmla="*/ 272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3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2" y="245"/>
                </a:cubicBezTo>
                <a:cubicBezTo>
                  <a:pt x="220" y="241"/>
                  <a:pt x="213" y="225"/>
                  <a:pt x="205" y="209"/>
                </a:cubicBezTo>
                <a:cubicBezTo>
                  <a:pt x="213" y="202"/>
                  <a:pt x="219" y="193"/>
                  <a:pt x="224" y="184"/>
                </a:cubicBezTo>
                <a:cubicBezTo>
                  <a:pt x="242" y="187"/>
                  <a:pt x="259" y="189"/>
                  <a:pt x="263" y="190"/>
                </a:cubicBezTo>
                <a:cubicBezTo>
                  <a:pt x="267" y="191"/>
                  <a:pt x="271" y="190"/>
                  <a:pt x="274" y="187"/>
                </a:cubicBezTo>
                <a:cubicBezTo>
                  <a:pt x="277" y="185"/>
                  <a:pt x="280" y="182"/>
                  <a:pt x="281" y="177"/>
                </a:cubicBezTo>
                <a:cubicBezTo>
                  <a:pt x="282" y="173"/>
                  <a:pt x="282" y="169"/>
                  <a:pt x="280" y="165"/>
                </a:cubicBezTo>
                <a:cubicBezTo>
                  <a:pt x="278" y="162"/>
                  <a:pt x="275" y="159"/>
                  <a:pt x="271" y="157"/>
                </a:cubicBezTo>
                <a:cubicBezTo>
                  <a:pt x="267" y="156"/>
                  <a:pt x="251" y="150"/>
                  <a:pt x="234" y="144"/>
                </a:cubicBezTo>
                <a:cubicBezTo>
                  <a:pt x="234" y="134"/>
                  <a:pt x="233" y="123"/>
                  <a:pt x="230" y="113"/>
                </a:cubicBezTo>
                <a:cubicBezTo>
                  <a:pt x="244" y="102"/>
                  <a:pt x="258" y="92"/>
                  <a:pt x="261" y="90"/>
                </a:cubicBezTo>
                <a:cubicBezTo>
                  <a:pt x="265" y="87"/>
                  <a:pt x="267" y="83"/>
                  <a:pt x="268" y="79"/>
                </a:cubicBezTo>
                <a:cubicBezTo>
                  <a:pt x="268" y="75"/>
                  <a:pt x="268" y="71"/>
                  <a:pt x="265" y="68"/>
                </a:cubicBezTo>
                <a:cubicBezTo>
                  <a:pt x="263" y="64"/>
                  <a:pt x="260" y="61"/>
                  <a:pt x="256" y="60"/>
                </a:cubicBezTo>
                <a:cubicBezTo>
                  <a:pt x="252" y="59"/>
                  <a:pt x="248" y="59"/>
                  <a:pt x="244" y="60"/>
                </a:cubicBezTo>
                <a:cubicBezTo>
                  <a:pt x="241" y="62"/>
                  <a:pt x="225" y="70"/>
                  <a:pt x="209" y="77"/>
                </a:cubicBezTo>
                <a:cubicBezTo>
                  <a:pt x="201" y="69"/>
                  <a:pt x="193" y="63"/>
                  <a:pt x="184" y="58"/>
                </a:cubicBezTo>
                <a:cubicBezTo>
                  <a:pt x="186" y="40"/>
                  <a:pt x="189" y="23"/>
                  <a:pt x="190" y="19"/>
                </a:cubicBezTo>
                <a:cubicBezTo>
                  <a:pt x="190" y="15"/>
                  <a:pt x="189" y="11"/>
                  <a:pt x="187" y="8"/>
                </a:cubicBezTo>
                <a:cubicBezTo>
                  <a:pt x="185" y="4"/>
                  <a:pt x="181" y="2"/>
                  <a:pt x="177" y="1"/>
                </a:cubicBezTo>
                <a:cubicBezTo>
                  <a:pt x="173" y="0"/>
                  <a:pt x="169" y="0"/>
                  <a:pt x="165" y="2"/>
                </a:cubicBezTo>
                <a:cubicBezTo>
                  <a:pt x="162" y="4"/>
                  <a:pt x="158" y="7"/>
                  <a:pt x="157" y="11"/>
                </a:cubicBezTo>
                <a:cubicBezTo>
                  <a:pt x="156" y="15"/>
                  <a:pt x="150" y="31"/>
                  <a:pt x="144" y="48"/>
                </a:cubicBezTo>
                <a:cubicBezTo>
                  <a:pt x="133" y="48"/>
                  <a:pt x="123" y="49"/>
                  <a:pt x="113" y="52"/>
                </a:cubicBezTo>
                <a:cubicBezTo>
                  <a:pt x="102" y="38"/>
                  <a:pt x="92" y="24"/>
                  <a:pt x="90" y="20"/>
                </a:cubicBezTo>
                <a:cubicBezTo>
                  <a:pt x="87" y="17"/>
                  <a:pt x="83" y="15"/>
                  <a:pt x="79" y="14"/>
                </a:cubicBezTo>
                <a:cubicBezTo>
                  <a:pt x="75" y="14"/>
                  <a:pt x="71" y="14"/>
                  <a:pt x="67" y="16"/>
                </a:cubicBezTo>
                <a:cubicBezTo>
                  <a:pt x="64" y="19"/>
                  <a:pt x="61" y="22"/>
                  <a:pt x="60" y="26"/>
                </a:cubicBezTo>
                <a:cubicBezTo>
                  <a:pt x="59"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8"/>
                  <a:pt x="2" y="101"/>
                  <a:pt x="1" y="105"/>
                </a:cubicBezTo>
                <a:cubicBezTo>
                  <a:pt x="0" y="109"/>
                  <a:pt x="0" y="113"/>
                  <a:pt x="2" y="117"/>
                </a:cubicBezTo>
                <a:cubicBezTo>
                  <a:pt x="4" y="121"/>
                  <a:pt x="7" y="124"/>
                  <a:pt x="11" y="125"/>
                </a:cubicBezTo>
                <a:cubicBezTo>
                  <a:pt x="15" y="127"/>
                  <a:pt x="31" y="132"/>
                  <a:pt x="48" y="139"/>
                </a:cubicBezTo>
                <a:cubicBezTo>
                  <a:pt x="48" y="149"/>
                  <a:pt x="49" y="159"/>
                  <a:pt x="52" y="170"/>
                </a:cubicBezTo>
                <a:cubicBezTo>
                  <a:pt x="38" y="180"/>
                  <a:pt x="24" y="190"/>
                  <a:pt x="20" y="193"/>
                </a:cubicBezTo>
                <a:cubicBezTo>
                  <a:pt x="17" y="195"/>
                  <a:pt x="15" y="199"/>
                  <a:pt x="14" y="203"/>
                </a:cubicBezTo>
                <a:cubicBezTo>
                  <a:pt x="14" y="207"/>
                  <a:pt x="14" y="211"/>
                  <a:pt x="16" y="215"/>
                </a:cubicBezTo>
                <a:cubicBezTo>
                  <a:pt x="19" y="219"/>
                  <a:pt x="22" y="221"/>
                  <a:pt x="26" y="222"/>
                </a:cubicBezTo>
                <a:cubicBezTo>
                  <a:pt x="30" y="224"/>
                  <a:pt x="34" y="224"/>
                  <a:pt x="38"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2"/>
                </a:cubicBezTo>
                <a:cubicBezTo>
                  <a:pt x="109" y="283"/>
                  <a:pt x="113" y="282"/>
                  <a:pt x="117" y="280"/>
                </a:cubicBezTo>
                <a:cubicBezTo>
                  <a:pt x="120" y="278"/>
                  <a:pt x="123" y="276"/>
                  <a:pt x="125" y="272"/>
                </a:cubicBezTo>
                <a:cubicBezTo>
                  <a:pt x="126" y="268"/>
                  <a:pt x="132" y="251"/>
                  <a:pt x="138" y="234"/>
                </a:cubicBezTo>
                <a:cubicBezTo>
                  <a:pt x="149" y="235"/>
                  <a:pt x="159" y="233"/>
                  <a:pt x="169" y="230"/>
                </a:cubicBezTo>
                <a:cubicBezTo>
                  <a:pt x="180" y="245"/>
                  <a:pt x="190" y="259"/>
                  <a:pt x="192" y="262"/>
                </a:cubicBezTo>
                <a:cubicBezTo>
                  <a:pt x="195" y="265"/>
                  <a:pt x="199" y="267"/>
                  <a:pt x="203" y="268"/>
                </a:cubicBezTo>
                <a:cubicBezTo>
                  <a:pt x="207" y="269"/>
                  <a:pt x="211" y="268"/>
                  <a:pt x="214" y="266"/>
                </a:cubicBezTo>
                <a:cubicBezTo>
                  <a:pt x="218" y="264"/>
                  <a:pt x="221" y="260"/>
                  <a:pt x="222" y="257"/>
                </a:cubicBezTo>
                <a:close/>
                <a:moveTo>
                  <a:pt x="169" y="189"/>
                </a:moveTo>
                <a:cubicBezTo>
                  <a:pt x="143" y="205"/>
                  <a:pt x="109" y="196"/>
                  <a:pt x="93" y="170"/>
                </a:cubicBezTo>
                <a:cubicBezTo>
                  <a:pt x="77" y="143"/>
                  <a:pt x="86" y="109"/>
                  <a:pt x="113" y="93"/>
                </a:cubicBezTo>
                <a:cubicBezTo>
                  <a:pt x="139" y="78"/>
                  <a:pt x="173" y="86"/>
                  <a:pt x="189" y="113"/>
                </a:cubicBezTo>
                <a:cubicBezTo>
                  <a:pt x="204" y="139"/>
                  <a:pt x="196" y="174"/>
                  <a:pt x="169" y="18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22225" y="2341563"/>
            <a:ext cx="1636713" cy="1636713"/>
          </a:xfrm>
          <a:custGeom>
            <a:avLst/>
            <a:gdLst>
              <a:gd name="T0" fmla="*/ 469 w 489"/>
              <a:gd name="T1" fmla="*/ 228 h 490"/>
              <a:gd name="T2" fmla="*/ 466 w 489"/>
              <a:gd name="T3" fmla="*/ 204 h 490"/>
              <a:gd name="T4" fmla="*/ 461 w 489"/>
              <a:gd name="T5" fmla="*/ 181 h 490"/>
              <a:gd name="T6" fmla="*/ 453 w 489"/>
              <a:gd name="T7" fmla="*/ 159 h 490"/>
              <a:gd name="T8" fmla="*/ 443 w 489"/>
              <a:gd name="T9" fmla="*/ 138 h 490"/>
              <a:gd name="T10" fmla="*/ 431 w 489"/>
              <a:gd name="T11" fmla="*/ 118 h 490"/>
              <a:gd name="T12" fmla="*/ 416 w 489"/>
              <a:gd name="T13" fmla="*/ 99 h 490"/>
              <a:gd name="T14" fmla="*/ 400 w 489"/>
              <a:gd name="T15" fmla="*/ 82 h 490"/>
              <a:gd name="T16" fmla="*/ 382 w 489"/>
              <a:gd name="T17" fmla="*/ 66 h 490"/>
              <a:gd name="T18" fmla="*/ 363 w 489"/>
              <a:gd name="T19" fmla="*/ 53 h 490"/>
              <a:gd name="T20" fmla="*/ 342 w 489"/>
              <a:gd name="T21" fmla="*/ 42 h 490"/>
              <a:gd name="T22" fmla="*/ 321 w 489"/>
              <a:gd name="T23" fmla="*/ 32 h 490"/>
              <a:gd name="T24" fmla="*/ 298 w 489"/>
              <a:gd name="T25" fmla="*/ 26 h 490"/>
              <a:gd name="T26" fmla="*/ 275 w 489"/>
              <a:gd name="T27" fmla="*/ 21 h 490"/>
              <a:gd name="T28" fmla="*/ 251 w 489"/>
              <a:gd name="T29" fmla="*/ 19 h 490"/>
              <a:gd name="T30" fmla="*/ 228 w 489"/>
              <a:gd name="T31" fmla="*/ 20 h 490"/>
              <a:gd name="T32" fmla="*/ 204 w 489"/>
              <a:gd name="T33" fmla="*/ 23 h 490"/>
              <a:gd name="T34" fmla="*/ 182 w 489"/>
              <a:gd name="T35" fmla="*/ 28 h 490"/>
              <a:gd name="T36" fmla="*/ 159 w 489"/>
              <a:gd name="T37" fmla="*/ 36 h 490"/>
              <a:gd name="T38" fmla="*/ 138 w 489"/>
              <a:gd name="T39" fmla="*/ 46 h 490"/>
              <a:gd name="T40" fmla="*/ 118 w 489"/>
              <a:gd name="T41" fmla="*/ 58 h 490"/>
              <a:gd name="T42" fmla="*/ 99 w 489"/>
              <a:gd name="T43" fmla="*/ 73 h 490"/>
              <a:gd name="T44" fmla="*/ 82 w 489"/>
              <a:gd name="T45" fmla="*/ 89 h 490"/>
              <a:gd name="T46" fmla="*/ 67 w 489"/>
              <a:gd name="T47" fmla="*/ 107 h 490"/>
              <a:gd name="T48" fmla="*/ 53 w 489"/>
              <a:gd name="T49" fmla="*/ 126 h 490"/>
              <a:gd name="T50" fmla="*/ 42 w 489"/>
              <a:gd name="T51" fmla="*/ 147 h 490"/>
              <a:gd name="T52" fmla="*/ 33 w 489"/>
              <a:gd name="T53" fmla="*/ 169 h 490"/>
              <a:gd name="T54" fmla="*/ 26 w 489"/>
              <a:gd name="T55" fmla="*/ 191 h 490"/>
              <a:gd name="T56" fmla="*/ 21 w 489"/>
              <a:gd name="T57" fmla="*/ 214 h 490"/>
              <a:gd name="T58" fmla="*/ 20 w 489"/>
              <a:gd name="T59" fmla="*/ 238 h 490"/>
              <a:gd name="T60" fmla="*/ 20 w 489"/>
              <a:gd name="T61" fmla="*/ 262 h 490"/>
              <a:gd name="T62" fmla="*/ 23 w 489"/>
              <a:gd name="T63" fmla="*/ 285 h 490"/>
              <a:gd name="T64" fmla="*/ 28 w 489"/>
              <a:gd name="T65" fmla="*/ 308 h 490"/>
              <a:gd name="T66" fmla="*/ 36 w 489"/>
              <a:gd name="T67" fmla="*/ 330 h 490"/>
              <a:gd name="T68" fmla="*/ 46 w 489"/>
              <a:gd name="T69" fmla="*/ 352 h 490"/>
              <a:gd name="T70" fmla="*/ 59 w 489"/>
              <a:gd name="T71" fmla="*/ 372 h 490"/>
              <a:gd name="T72" fmla="*/ 73 w 489"/>
              <a:gd name="T73" fmla="*/ 391 h 490"/>
              <a:gd name="T74" fmla="*/ 89 w 489"/>
              <a:gd name="T75" fmla="*/ 408 h 490"/>
              <a:gd name="T76" fmla="*/ 107 w 489"/>
              <a:gd name="T77" fmla="*/ 423 h 490"/>
              <a:gd name="T78" fmla="*/ 126 w 489"/>
              <a:gd name="T79" fmla="*/ 437 h 490"/>
              <a:gd name="T80" fmla="*/ 147 w 489"/>
              <a:gd name="T81" fmla="*/ 448 h 490"/>
              <a:gd name="T82" fmla="*/ 169 w 489"/>
              <a:gd name="T83" fmla="*/ 457 h 490"/>
              <a:gd name="T84" fmla="*/ 191 w 489"/>
              <a:gd name="T85" fmla="*/ 464 h 490"/>
              <a:gd name="T86" fmla="*/ 214 w 489"/>
              <a:gd name="T87" fmla="*/ 468 h 490"/>
              <a:gd name="T88" fmla="*/ 238 w 489"/>
              <a:gd name="T89" fmla="*/ 470 h 490"/>
              <a:gd name="T90" fmla="*/ 262 w 489"/>
              <a:gd name="T91" fmla="*/ 470 h 490"/>
              <a:gd name="T92" fmla="*/ 285 w 489"/>
              <a:gd name="T93" fmla="*/ 467 h 490"/>
              <a:gd name="T94" fmla="*/ 308 w 489"/>
              <a:gd name="T95" fmla="*/ 461 h 490"/>
              <a:gd name="T96" fmla="*/ 330 w 489"/>
              <a:gd name="T97" fmla="*/ 454 h 490"/>
              <a:gd name="T98" fmla="*/ 351 w 489"/>
              <a:gd name="T99" fmla="*/ 443 h 490"/>
              <a:gd name="T100" fmla="*/ 371 w 489"/>
              <a:gd name="T101" fmla="*/ 431 h 490"/>
              <a:gd name="T102" fmla="*/ 390 w 489"/>
              <a:gd name="T103" fmla="*/ 417 h 490"/>
              <a:gd name="T104" fmla="*/ 407 w 489"/>
              <a:gd name="T105" fmla="*/ 401 h 490"/>
              <a:gd name="T106" fmla="*/ 423 w 489"/>
              <a:gd name="T107" fmla="*/ 383 h 490"/>
              <a:gd name="T108" fmla="*/ 436 w 489"/>
              <a:gd name="T109" fmla="*/ 363 h 490"/>
              <a:gd name="T110" fmla="*/ 448 w 489"/>
              <a:gd name="T111" fmla="*/ 343 h 490"/>
              <a:gd name="T112" fmla="*/ 457 w 489"/>
              <a:gd name="T113" fmla="*/ 321 h 490"/>
              <a:gd name="T114" fmla="*/ 463 w 489"/>
              <a:gd name="T115" fmla="*/ 298 h 490"/>
              <a:gd name="T116" fmla="*/ 468 w 489"/>
              <a:gd name="T117" fmla="*/ 275 h 490"/>
              <a:gd name="T118" fmla="*/ 470 w 489"/>
              <a:gd name="T119" fmla="*/ 25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9" h="490">
                <a:moveTo>
                  <a:pt x="485" y="250"/>
                </a:moveTo>
                <a:cubicBezTo>
                  <a:pt x="486" y="250"/>
                  <a:pt x="487" y="249"/>
                  <a:pt x="488" y="248"/>
                </a:cubicBezTo>
                <a:cubicBezTo>
                  <a:pt x="489" y="247"/>
                  <a:pt x="489" y="246"/>
                  <a:pt x="489" y="245"/>
                </a:cubicBezTo>
                <a:cubicBezTo>
                  <a:pt x="489" y="243"/>
                  <a:pt x="489" y="242"/>
                  <a:pt x="488" y="241"/>
                </a:cubicBezTo>
                <a:cubicBezTo>
                  <a:pt x="487" y="240"/>
                  <a:pt x="486" y="240"/>
                  <a:pt x="485" y="239"/>
                </a:cubicBezTo>
                <a:cubicBezTo>
                  <a:pt x="483" y="239"/>
                  <a:pt x="476" y="239"/>
                  <a:pt x="470" y="238"/>
                </a:cubicBezTo>
                <a:cubicBezTo>
                  <a:pt x="470" y="235"/>
                  <a:pt x="469" y="231"/>
                  <a:pt x="469" y="228"/>
                </a:cubicBezTo>
                <a:cubicBezTo>
                  <a:pt x="476" y="227"/>
                  <a:pt x="483" y="225"/>
                  <a:pt x="484" y="225"/>
                </a:cubicBezTo>
                <a:cubicBezTo>
                  <a:pt x="485" y="225"/>
                  <a:pt x="486" y="224"/>
                  <a:pt x="487" y="223"/>
                </a:cubicBezTo>
                <a:cubicBezTo>
                  <a:pt x="488" y="222"/>
                  <a:pt x="488" y="220"/>
                  <a:pt x="488" y="219"/>
                </a:cubicBezTo>
                <a:cubicBezTo>
                  <a:pt x="488" y="218"/>
                  <a:pt x="487" y="217"/>
                  <a:pt x="486" y="216"/>
                </a:cubicBezTo>
                <a:cubicBezTo>
                  <a:pt x="485" y="215"/>
                  <a:pt x="484" y="214"/>
                  <a:pt x="483" y="214"/>
                </a:cubicBezTo>
                <a:cubicBezTo>
                  <a:pt x="481" y="214"/>
                  <a:pt x="474" y="214"/>
                  <a:pt x="468" y="214"/>
                </a:cubicBezTo>
                <a:cubicBezTo>
                  <a:pt x="467" y="211"/>
                  <a:pt x="467" y="208"/>
                  <a:pt x="466" y="204"/>
                </a:cubicBezTo>
                <a:cubicBezTo>
                  <a:pt x="472" y="202"/>
                  <a:pt x="479" y="200"/>
                  <a:pt x="481" y="200"/>
                </a:cubicBezTo>
                <a:cubicBezTo>
                  <a:pt x="482" y="200"/>
                  <a:pt x="483" y="199"/>
                  <a:pt x="484" y="197"/>
                </a:cubicBezTo>
                <a:cubicBezTo>
                  <a:pt x="484" y="196"/>
                  <a:pt x="484" y="195"/>
                  <a:pt x="484" y="194"/>
                </a:cubicBezTo>
                <a:cubicBezTo>
                  <a:pt x="484" y="192"/>
                  <a:pt x="483" y="191"/>
                  <a:pt x="482" y="191"/>
                </a:cubicBezTo>
                <a:cubicBezTo>
                  <a:pt x="481" y="190"/>
                  <a:pt x="480" y="189"/>
                  <a:pt x="478" y="190"/>
                </a:cubicBezTo>
                <a:cubicBezTo>
                  <a:pt x="477" y="190"/>
                  <a:pt x="470" y="191"/>
                  <a:pt x="463" y="191"/>
                </a:cubicBezTo>
                <a:cubicBezTo>
                  <a:pt x="463" y="188"/>
                  <a:pt x="462" y="185"/>
                  <a:pt x="461" y="181"/>
                </a:cubicBezTo>
                <a:cubicBezTo>
                  <a:pt x="467" y="179"/>
                  <a:pt x="473" y="176"/>
                  <a:pt x="475" y="175"/>
                </a:cubicBezTo>
                <a:cubicBezTo>
                  <a:pt x="476" y="175"/>
                  <a:pt x="477" y="174"/>
                  <a:pt x="477" y="173"/>
                </a:cubicBezTo>
                <a:cubicBezTo>
                  <a:pt x="478" y="172"/>
                  <a:pt x="478" y="170"/>
                  <a:pt x="477" y="169"/>
                </a:cubicBezTo>
                <a:cubicBezTo>
                  <a:pt x="477" y="168"/>
                  <a:pt x="476" y="167"/>
                  <a:pt x="475" y="166"/>
                </a:cubicBezTo>
                <a:cubicBezTo>
                  <a:pt x="474" y="165"/>
                  <a:pt x="473" y="165"/>
                  <a:pt x="471" y="165"/>
                </a:cubicBezTo>
                <a:cubicBezTo>
                  <a:pt x="470" y="166"/>
                  <a:pt x="463" y="167"/>
                  <a:pt x="457" y="169"/>
                </a:cubicBezTo>
                <a:cubicBezTo>
                  <a:pt x="456" y="165"/>
                  <a:pt x="454" y="162"/>
                  <a:pt x="453" y="159"/>
                </a:cubicBezTo>
                <a:cubicBezTo>
                  <a:pt x="459" y="156"/>
                  <a:pt x="465" y="152"/>
                  <a:pt x="466" y="152"/>
                </a:cubicBezTo>
                <a:cubicBezTo>
                  <a:pt x="467" y="151"/>
                  <a:pt x="468" y="150"/>
                  <a:pt x="468" y="149"/>
                </a:cubicBezTo>
                <a:cubicBezTo>
                  <a:pt x="469" y="148"/>
                  <a:pt x="469" y="146"/>
                  <a:pt x="468" y="145"/>
                </a:cubicBezTo>
                <a:cubicBezTo>
                  <a:pt x="468" y="144"/>
                  <a:pt x="467" y="143"/>
                  <a:pt x="466" y="142"/>
                </a:cubicBezTo>
                <a:cubicBezTo>
                  <a:pt x="465" y="142"/>
                  <a:pt x="463" y="142"/>
                  <a:pt x="462" y="142"/>
                </a:cubicBezTo>
                <a:cubicBezTo>
                  <a:pt x="461" y="142"/>
                  <a:pt x="454" y="145"/>
                  <a:pt x="448" y="147"/>
                </a:cubicBezTo>
                <a:cubicBezTo>
                  <a:pt x="446" y="144"/>
                  <a:pt x="445" y="141"/>
                  <a:pt x="443" y="138"/>
                </a:cubicBezTo>
                <a:cubicBezTo>
                  <a:pt x="448" y="134"/>
                  <a:pt x="454" y="130"/>
                  <a:pt x="455" y="129"/>
                </a:cubicBezTo>
                <a:cubicBezTo>
                  <a:pt x="456" y="128"/>
                  <a:pt x="457" y="127"/>
                  <a:pt x="457" y="126"/>
                </a:cubicBezTo>
                <a:cubicBezTo>
                  <a:pt x="457" y="125"/>
                  <a:pt x="457" y="123"/>
                  <a:pt x="457" y="122"/>
                </a:cubicBezTo>
                <a:cubicBezTo>
                  <a:pt x="456" y="121"/>
                  <a:pt x="455" y="120"/>
                  <a:pt x="454" y="120"/>
                </a:cubicBezTo>
                <a:cubicBezTo>
                  <a:pt x="453" y="119"/>
                  <a:pt x="451" y="119"/>
                  <a:pt x="450" y="120"/>
                </a:cubicBezTo>
                <a:cubicBezTo>
                  <a:pt x="449" y="121"/>
                  <a:pt x="442" y="123"/>
                  <a:pt x="436" y="126"/>
                </a:cubicBezTo>
                <a:cubicBezTo>
                  <a:pt x="434" y="123"/>
                  <a:pt x="433" y="121"/>
                  <a:pt x="431" y="118"/>
                </a:cubicBezTo>
                <a:cubicBezTo>
                  <a:pt x="436" y="113"/>
                  <a:pt x="441" y="109"/>
                  <a:pt x="442" y="108"/>
                </a:cubicBezTo>
                <a:cubicBezTo>
                  <a:pt x="443" y="107"/>
                  <a:pt x="444" y="106"/>
                  <a:pt x="444" y="104"/>
                </a:cubicBezTo>
                <a:cubicBezTo>
                  <a:pt x="444" y="103"/>
                  <a:pt x="443" y="102"/>
                  <a:pt x="443" y="101"/>
                </a:cubicBezTo>
                <a:cubicBezTo>
                  <a:pt x="442" y="100"/>
                  <a:pt x="441" y="99"/>
                  <a:pt x="440" y="99"/>
                </a:cubicBezTo>
                <a:cubicBezTo>
                  <a:pt x="438" y="98"/>
                  <a:pt x="437" y="98"/>
                  <a:pt x="436" y="99"/>
                </a:cubicBezTo>
                <a:cubicBezTo>
                  <a:pt x="435" y="100"/>
                  <a:pt x="428" y="103"/>
                  <a:pt x="423" y="107"/>
                </a:cubicBezTo>
                <a:cubicBezTo>
                  <a:pt x="421" y="104"/>
                  <a:pt x="419" y="102"/>
                  <a:pt x="416" y="99"/>
                </a:cubicBezTo>
                <a:cubicBezTo>
                  <a:pt x="421" y="94"/>
                  <a:pt x="426" y="89"/>
                  <a:pt x="427" y="88"/>
                </a:cubicBezTo>
                <a:cubicBezTo>
                  <a:pt x="428" y="87"/>
                  <a:pt x="428" y="85"/>
                  <a:pt x="428" y="84"/>
                </a:cubicBezTo>
                <a:cubicBezTo>
                  <a:pt x="428" y="83"/>
                  <a:pt x="427" y="82"/>
                  <a:pt x="427" y="81"/>
                </a:cubicBezTo>
                <a:cubicBezTo>
                  <a:pt x="426" y="80"/>
                  <a:pt x="424" y="79"/>
                  <a:pt x="423" y="79"/>
                </a:cubicBezTo>
                <a:cubicBezTo>
                  <a:pt x="422" y="79"/>
                  <a:pt x="421" y="79"/>
                  <a:pt x="420" y="80"/>
                </a:cubicBezTo>
                <a:cubicBezTo>
                  <a:pt x="418" y="81"/>
                  <a:pt x="413" y="85"/>
                  <a:pt x="407" y="89"/>
                </a:cubicBezTo>
                <a:cubicBezTo>
                  <a:pt x="405" y="86"/>
                  <a:pt x="403" y="84"/>
                  <a:pt x="400" y="82"/>
                </a:cubicBezTo>
                <a:cubicBezTo>
                  <a:pt x="404" y="76"/>
                  <a:pt x="408" y="71"/>
                  <a:pt x="409" y="70"/>
                </a:cubicBezTo>
                <a:cubicBezTo>
                  <a:pt x="410" y="68"/>
                  <a:pt x="410" y="67"/>
                  <a:pt x="410" y="66"/>
                </a:cubicBezTo>
                <a:cubicBezTo>
                  <a:pt x="410" y="65"/>
                  <a:pt x="409" y="63"/>
                  <a:pt x="408" y="63"/>
                </a:cubicBezTo>
                <a:cubicBezTo>
                  <a:pt x="407" y="62"/>
                  <a:pt x="406" y="61"/>
                  <a:pt x="405" y="61"/>
                </a:cubicBezTo>
                <a:cubicBezTo>
                  <a:pt x="404" y="61"/>
                  <a:pt x="402" y="62"/>
                  <a:pt x="401" y="62"/>
                </a:cubicBezTo>
                <a:cubicBezTo>
                  <a:pt x="400" y="63"/>
                  <a:pt x="395" y="68"/>
                  <a:pt x="390" y="73"/>
                </a:cubicBezTo>
                <a:cubicBezTo>
                  <a:pt x="388" y="71"/>
                  <a:pt x="385" y="68"/>
                  <a:pt x="382" y="66"/>
                </a:cubicBezTo>
                <a:cubicBezTo>
                  <a:pt x="386" y="61"/>
                  <a:pt x="389" y="54"/>
                  <a:pt x="390" y="53"/>
                </a:cubicBezTo>
                <a:cubicBezTo>
                  <a:pt x="391" y="52"/>
                  <a:pt x="391" y="51"/>
                  <a:pt x="391" y="50"/>
                </a:cubicBezTo>
                <a:cubicBezTo>
                  <a:pt x="390" y="48"/>
                  <a:pt x="390" y="47"/>
                  <a:pt x="389" y="46"/>
                </a:cubicBezTo>
                <a:cubicBezTo>
                  <a:pt x="387" y="46"/>
                  <a:pt x="386" y="45"/>
                  <a:pt x="385" y="45"/>
                </a:cubicBezTo>
                <a:cubicBezTo>
                  <a:pt x="384" y="45"/>
                  <a:pt x="382" y="46"/>
                  <a:pt x="382" y="47"/>
                </a:cubicBezTo>
                <a:cubicBezTo>
                  <a:pt x="381" y="48"/>
                  <a:pt x="376" y="53"/>
                  <a:pt x="371" y="58"/>
                </a:cubicBezTo>
                <a:cubicBezTo>
                  <a:pt x="369" y="57"/>
                  <a:pt x="366" y="55"/>
                  <a:pt x="363" y="53"/>
                </a:cubicBezTo>
                <a:cubicBezTo>
                  <a:pt x="366" y="47"/>
                  <a:pt x="369" y="40"/>
                  <a:pt x="369" y="39"/>
                </a:cubicBezTo>
                <a:cubicBezTo>
                  <a:pt x="370" y="38"/>
                  <a:pt x="370" y="36"/>
                  <a:pt x="369" y="35"/>
                </a:cubicBezTo>
                <a:cubicBezTo>
                  <a:pt x="369" y="34"/>
                  <a:pt x="368" y="33"/>
                  <a:pt x="367" y="32"/>
                </a:cubicBezTo>
                <a:cubicBezTo>
                  <a:pt x="366" y="32"/>
                  <a:pt x="365" y="32"/>
                  <a:pt x="363" y="32"/>
                </a:cubicBezTo>
                <a:cubicBezTo>
                  <a:pt x="362" y="32"/>
                  <a:pt x="361" y="33"/>
                  <a:pt x="360" y="34"/>
                </a:cubicBezTo>
                <a:cubicBezTo>
                  <a:pt x="359" y="35"/>
                  <a:pt x="355" y="41"/>
                  <a:pt x="351" y="46"/>
                </a:cubicBezTo>
                <a:cubicBezTo>
                  <a:pt x="348" y="44"/>
                  <a:pt x="345" y="43"/>
                  <a:pt x="342" y="42"/>
                </a:cubicBezTo>
                <a:cubicBezTo>
                  <a:pt x="344" y="35"/>
                  <a:pt x="347" y="28"/>
                  <a:pt x="347" y="27"/>
                </a:cubicBezTo>
                <a:cubicBezTo>
                  <a:pt x="348" y="26"/>
                  <a:pt x="347" y="24"/>
                  <a:pt x="347" y="23"/>
                </a:cubicBezTo>
                <a:cubicBezTo>
                  <a:pt x="346" y="22"/>
                  <a:pt x="345" y="21"/>
                  <a:pt x="344" y="21"/>
                </a:cubicBezTo>
                <a:cubicBezTo>
                  <a:pt x="343" y="20"/>
                  <a:pt x="342" y="20"/>
                  <a:pt x="340" y="20"/>
                </a:cubicBezTo>
                <a:cubicBezTo>
                  <a:pt x="339" y="21"/>
                  <a:pt x="338" y="22"/>
                  <a:pt x="338" y="23"/>
                </a:cubicBezTo>
                <a:cubicBezTo>
                  <a:pt x="337" y="24"/>
                  <a:pt x="333" y="30"/>
                  <a:pt x="330" y="36"/>
                </a:cubicBezTo>
                <a:cubicBezTo>
                  <a:pt x="327" y="35"/>
                  <a:pt x="324" y="34"/>
                  <a:pt x="321" y="32"/>
                </a:cubicBezTo>
                <a:cubicBezTo>
                  <a:pt x="322" y="26"/>
                  <a:pt x="324" y="19"/>
                  <a:pt x="324" y="18"/>
                </a:cubicBezTo>
                <a:cubicBezTo>
                  <a:pt x="324" y="16"/>
                  <a:pt x="324" y="15"/>
                  <a:pt x="323" y="14"/>
                </a:cubicBezTo>
                <a:cubicBezTo>
                  <a:pt x="323" y="13"/>
                  <a:pt x="322" y="12"/>
                  <a:pt x="320" y="12"/>
                </a:cubicBezTo>
                <a:cubicBezTo>
                  <a:pt x="319" y="11"/>
                  <a:pt x="318" y="11"/>
                  <a:pt x="317" y="12"/>
                </a:cubicBezTo>
                <a:cubicBezTo>
                  <a:pt x="315" y="12"/>
                  <a:pt x="314" y="13"/>
                  <a:pt x="314" y="14"/>
                </a:cubicBezTo>
                <a:cubicBezTo>
                  <a:pt x="313" y="16"/>
                  <a:pt x="310" y="22"/>
                  <a:pt x="308" y="28"/>
                </a:cubicBezTo>
                <a:cubicBezTo>
                  <a:pt x="305" y="27"/>
                  <a:pt x="301" y="26"/>
                  <a:pt x="298" y="26"/>
                </a:cubicBezTo>
                <a:cubicBezTo>
                  <a:pt x="299" y="19"/>
                  <a:pt x="300" y="12"/>
                  <a:pt x="300" y="11"/>
                </a:cubicBezTo>
                <a:cubicBezTo>
                  <a:pt x="300" y="9"/>
                  <a:pt x="299" y="8"/>
                  <a:pt x="299" y="7"/>
                </a:cubicBezTo>
                <a:cubicBezTo>
                  <a:pt x="298" y="6"/>
                  <a:pt x="297" y="5"/>
                  <a:pt x="295" y="5"/>
                </a:cubicBezTo>
                <a:cubicBezTo>
                  <a:pt x="294" y="5"/>
                  <a:pt x="293" y="5"/>
                  <a:pt x="292" y="5"/>
                </a:cubicBezTo>
                <a:cubicBezTo>
                  <a:pt x="291" y="6"/>
                  <a:pt x="290" y="7"/>
                  <a:pt x="289" y="8"/>
                </a:cubicBezTo>
                <a:cubicBezTo>
                  <a:pt x="289" y="10"/>
                  <a:pt x="287" y="16"/>
                  <a:pt x="285" y="23"/>
                </a:cubicBezTo>
                <a:cubicBezTo>
                  <a:pt x="282" y="22"/>
                  <a:pt x="278" y="22"/>
                  <a:pt x="275" y="21"/>
                </a:cubicBezTo>
                <a:cubicBezTo>
                  <a:pt x="275" y="15"/>
                  <a:pt x="275" y="7"/>
                  <a:pt x="275" y="6"/>
                </a:cubicBezTo>
                <a:cubicBezTo>
                  <a:pt x="275" y="5"/>
                  <a:pt x="274" y="3"/>
                  <a:pt x="274" y="3"/>
                </a:cubicBezTo>
                <a:cubicBezTo>
                  <a:pt x="273" y="2"/>
                  <a:pt x="272" y="1"/>
                  <a:pt x="270" y="1"/>
                </a:cubicBezTo>
                <a:cubicBezTo>
                  <a:pt x="269" y="1"/>
                  <a:pt x="268" y="1"/>
                  <a:pt x="267" y="2"/>
                </a:cubicBezTo>
                <a:cubicBezTo>
                  <a:pt x="266" y="3"/>
                  <a:pt x="265" y="4"/>
                  <a:pt x="264" y="5"/>
                </a:cubicBezTo>
                <a:cubicBezTo>
                  <a:pt x="264" y="6"/>
                  <a:pt x="263" y="13"/>
                  <a:pt x="262" y="20"/>
                </a:cubicBezTo>
                <a:cubicBezTo>
                  <a:pt x="258" y="20"/>
                  <a:pt x="255" y="19"/>
                  <a:pt x="251" y="19"/>
                </a:cubicBezTo>
                <a:cubicBezTo>
                  <a:pt x="251" y="13"/>
                  <a:pt x="250" y="6"/>
                  <a:pt x="250" y="4"/>
                </a:cubicBezTo>
                <a:cubicBezTo>
                  <a:pt x="250" y="3"/>
                  <a:pt x="249" y="2"/>
                  <a:pt x="248" y="1"/>
                </a:cubicBezTo>
                <a:cubicBezTo>
                  <a:pt x="247" y="0"/>
                  <a:pt x="246" y="0"/>
                  <a:pt x="245" y="0"/>
                </a:cubicBezTo>
                <a:cubicBezTo>
                  <a:pt x="243" y="0"/>
                  <a:pt x="242" y="0"/>
                  <a:pt x="241" y="1"/>
                </a:cubicBezTo>
                <a:cubicBezTo>
                  <a:pt x="240" y="2"/>
                  <a:pt x="239" y="3"/>
                  <a:pt x="239" y="4"/>
                </a:cubicBezTo>
                <a:cubicBezTo>
                  <a:pt x="239" y="6"/>
                  <a:pt x="239" y="13"/>
                  <a:pt x="238" y="19"/>
                </a:cubicBezTo>
                <a:cubicBezTo>
                  <a:pt x="235" y="19"/>
                  <a:pt x="231" y="20"/>
                  <a:pt x="228" y="20"/>
                </a:cubicBezTo>
                <a:cubicBezTo>
                  <a:pt x="227" y="13"/>
                  <a:pt x="225" y="6"/>
                  <a:pt x="225" y="5"/>
                </a:cubicBezTo>
                <a:cubicBezTo>
                  <a:pt x="224" y="4"/>
                  <a:pt x="224" y="3"/>
                  <a:pt x="223" y="2"/>
                </a:cubicBezTo>
                <a:cubicBezTo>
                  <a:pt x="222" y="1"/>
                  <a:pt x="220" y="1"/>
                  <a:pt x="219" y="1"/>
                </a:cubicBezTo>
                <a:cubicBezTo>
                  <a:pt x="218" y="1"/>
                  <a:pt x="217" y="2"/>
                  <a:pt x="216" y="3"/>
                </a:cubicBezTo>
                <a:cubicBezTo>
                  <a:pt x="215" y="3"/>
                  <a:pt x="214" y="5"/>
                  <a:pt x="214" y="6"/>
                </a:cubicBezTo>
                <a:cubicBezTo>
                  <a:pt x="214" y="7"/>
                  <a:pt x="214" y="15"/>
                  <a:pt x="214" y="21"/>
                </a:cubicBezTo>
                <a:cubicBezTo>
                  <a:pt x="211" y="22"/>
                  <a:pt x="208" y="22"/>
                  <a:pt x="204" y="23"/>
                </a:cubicBezTo>
                <a:cubicBezTo>
                  <a:pt x="202" y="16"/>
                  <a:pt x="200" y="10"/>
                  <a:pt x="200" y="8"/>
                </a:cubicBezTo>
                <a:cubicBezTo>
                  <a:pt x="199" y="7"/>
                  <a:pt x="199" y="6"/>
                  <a:pt x="198" y="5"/>
                </a:cubicBezTo>
                <a:cubicBezTo>
                  <a:pt x="196" y="5"/>
                  <a:pt x="195" y="5"/>
                  <a:pt x="194" y="5"/>
                </a:cubicBezTo>
                <a:cubicBezTo>
                  <a:pt x="192" y="5"/>
                  <a:pt x="191" y="6"/>
                  <a:pt x="191" y="7"/>
                </a:cubicBezTo>
                <a:cubicBezTo>
                  <a:pt x="190" y="8"/>
                  <a:pt x="189" y="9"/>
                  <a:pt x="190" y="11"/>
                </a:cubicBezTo>
                <a:cubicBezTo>
                  <a:pt x="190" y="12"/>
                  <a:pt x="191" y="19"/>
                  <a:pt x="191" y="26"/>
                </a:cubicBezTo>
                <a:cubicBezTo>
                  <a:pt x="188" y="26"/>
                  <a:pt x="185" y="27"/>
                  <a:pt x="182" y="28"/>
                </a:cubicBezTo>
                <a:cubicBezTo>
                  <a:pt x="179" y="22"/>
                  <a:pt x="176" y="16"/>
                  <a:pt x="175" y="14"/>
                </a:cubicBezTo>
                <a:cubicBezTo>
                  <a:pt x="175" y="13"/>
                  <a:pt x="174" y="12"/>
                  <a:pt x="173" y="12"/>
                </a:cubicBezTo>
                <a:cubicBezTo>
                  <a:pt x="172" y="11"/>
                  <a:pt x="170" y="11"/>
                  <a:pt x="169" y="12"/>
                </a:cubicBezTo>
                <a:cubicBezTo>
                  <a:pt x="168" y="12"/>
                  <a:pt x="167" y="13"/>
                  <a:pt x="166" y="14"/>
                </a:cubicBezTo>
                <a:cubicBezTo>
                  <a:pt x="165" y="15"/>
                  <a:pt x="165" y="16"/>
                  <a:pt x="165" y="18"/>
                </a:cubicBezTo>
                <a:cubicBezTo>
                  <a:pt x="166" y="19"/>
                  <a:pt x="167" y="26"/>
                  <a:pt x="169" y="32"/>
                </a:cubicBezTo>
                <a:cubicBezTo>
                  <a:pt x="166" y="34"/>
                  <a:pt x="162" y="35"/>
                  <a:pt x="159" y="36"/>
                </a:cubicBezTo>
                <a:cubicBezTo>
                  <a:pt x="156" y="30"/>
                  <a:pt x="152" y="24"/>
                  <a:pt x="152" y="23"/>
                </a:cubicBezTo>
                <a:cubicBezTo>
                  <a:pt x="151" y="22"/>
                  <a:pt x="150" y="21"/>
                  <a:pt x="149" y="20"/>
                </a:cubicBezTo>
                <a:cubicBezTo>
                  <a:pt x="148" y="20"/>
                  <a:pt x="146" y="20"/>
                  <a:pt x="145" y="21"/>
                </a:cubicBezTo>
                <a:cubicBezTo>
                  <a:pt x="144" y="21"/>
                  <a:pt x="143" y="22"/>
                  <a:pt x="142" y="23"/>
                </a:cubicBezTo>
                <a:cubicBezTo>
                  <a:pt x="142" y="24"/>
                  <a:pt x="142" y="26"/>
                  <a:pt x="142" y="27"/>
                </a:cubicBezTo>
                <a:cubicBezTo>
                  <a:pt x="143" y="28"/>
                  <a:pt x="145" y="35"/>
                  <a:pt x="147" y="42"/>
                </a:cubicBezTo>
                <a:cubicBezTo>
                  <a:pt x="144" y="43"/>
                  <a:pt x="141" y="44"/>
                  <a:pt x="138" y="46"/>
                </a:cubicBezTo>
                <a:cubicBezTo>
                  <a:pt x="134" y="41"/>
                  <a:pt x="130" y="35"/>
                  <a:pt x="129" y="34"/>
                </a:cubicBezTo>
                <a:cubicBezTo>
                  <a:pt x="128" y="33"/>
                  <a:pt x="127" y="32"/>
                  <a:pt x="126" y="32"/>
                </a:cubicBezTo>
                <a:cubicBezTo>
                  <a:pt x="125" y="32"/>
                  <a:pt x="123" y="32"/>
                  <a:pt x="122" y="32"/>
                </a:cubicBezTo>
                <a:cubicBezTo>
                  <a:pt x="121" y="33"/>
                  <a:pt x="120" y="34"/>
                  <a:pt x="120" y="35"/>
                </a:cubicBezTo>
                <a:cubicBezTo>
                  <a:pt x="119" y="36"/>
                  <a:pt x="119" y="38"/>
                  <a:pt x="120" y="39"/>
                </a:cubicBezTo>
                <a:cubicBezTo>
                  <a:pt x="121" y="40"/>
                  <a:pt x="124" y="47"/>
                  <a:pt x="126" y="53"/>
                </a:cubicBezTo>
                <a:cubicBezTo>
                  <a:pt x="123" y="55"/>
                  <a:pt x="121" y="57"/>
                  <a:pt x="118" y="58"/>
                </a:cubicBezTo>
                <a:cubicBezTo>
                  <a:pt x="113" y="53"/>
                  <a:pt x="109" y="48"/>
                  <a:pt x="108" y="47"/>
                </a:cubicBezTo>
                <a:cubicBezTo>
                  <a:pt x="107" y="46"/>
                  <a:pt x="106" y="45"/>
                  <a:pt x="104" y="45"/>
                </a:cubicBezTo>
                <a:cubicBezTo>
                  <a:pt x="103" y="45"/>
                  <a:pt x="102" y="46"/>
                  <a:pt x="101" y="46"/>
                </a:cubicBezTo>
                <a:cubicBezTo>
                  <a:pt x="100" y="47"/>
                  <a:pt x="99" y="48"/>
                  <a:pt x="99" y="50"/>
                </a:cubicBezTo>
                <a:cubicBezTo>
                  <a:pt x="98" y="51"/>
                  <a:pt x="99" y="52"/>
                  <a:pt x="99" y="53"/>
                </a:cubicBezTo>
                <a:cubicBezTo>
                  <a:pt x="100" y="54"/>
                  <a:pt x="104" y="61"/>
                  <a:pt x="107" y="66"/>
                </a:cubicBezTo>
                <a:cubicBezTo>
                  <a:pt x="104" y="68"/>
                  <a:pt x="102" y="71"/>
                  <a:pt x="99" y="73"/>
                </a:cubicBezTo>
                <a:cubicBezTo>
                  <a:pt x="94" y="68"/>
                  <a:pt x="89" y="63"/>
                  <a:pt x="88" y="62"/>
                </a:cubicBezTo>
                <a:cubicBezTo>
                  <a:pt x="87" y="62"/>
                  <a:pt x="86" y="61"/>
                  <a:pt x="84" y="61"/>
                </a:cubicBezTo>
                <a:cubicBezTo>
                  <a:pt x="83" y="61"/>
                  <a:pt x="82" y="62"/>
                  <a:pt x="81" y="63"/>
                </a:cubicBezTo>
                <a:cubicBezTo>
                  <a:pt x="80" y="63"/>
                  <a:pt x="79" y="65"/>
                  <a:pt x="79" y="66"/>
                </a:cubicBezTo>
                <a:cubicBezTo>
                  <a:pt x="79" y="67"/>
                  <a:pt x="79" y="68"/>
                  <a:pt x="80" y="70"/>
                </a:cubicBezTo>
                <a:cubicBezTo>
                  <a:pt x="81" y="71"/>
                  <a:pt x="85" y="76"/>
                  <a:pt x="89" y="82"/>
                </a:cubicBezTo>
                <a:cubicBezTo>
                  <a:pt x="87" y="84"/>
                  <a:pt x="84" y="86"/>
                  <a:pt x="82" y="89"/>
                </a:cubicBezTo>
                <a:cubicBezTo>
                  <a:pt x="77" y="85"/>
                  <a:pt x="71" y="81"/>
                  <a:pt x="70" y="80"/>
                </a:cubicBezTo>
                <a:cubicBezTo>
                  <a:pt x="69" y="79"/>
                  <a:pt x="67" y="79"/>
                  <a:pt x="66" y="79"/>
                </a:cubicBezTo>
                <a:cubicBezTo>
                  <a:pt x="65" y="79"/>
                  <a:pt x="64" y="80"/>
                  <a:pt x="63" y="81"/>
                </a:cubicBezTo>
                <a:cubicBezTo>
                  <a:pt x="62" y="82"/>
                  <a:pt x="61" y="83"/>
                  <a:pt x="61" y="84"/>
                </a:cubicBezTo>
                <a:cubicBezTo>
                  <a:pt x="61" y="85"/>
                  <a:pt x="62" y="87"/>
                  <a:pt x="63" y="88"/>
                </a:cubicBezTo>
                <a:cubicBezTo>
                  <a:pt x="64" y="89"/>
                  <a:pt x="68" y="94"/>
                  <a:pt x="73" y="99"/>
                </a:cubicBezTo>
                <a:cubicBezTo>
                  <a:pt x="71" y="102"/>
                  <a:pt x="69" y="104"/>
                  <a:pt x="67" y="107"/>
                </a:cubicBezTo>
                <a:cubicBezTo>
                  <a:pt x="61" y="103"/>
                  <a:pt x="55" y="100"/>
                  <a:pt x="53" y="99"/>
                </a:cubicBezTo>
                <a:cubicBezTo>
                  <a:pt x="52" y="98"/>
                  <a:pt x="51" y="98"/>
                  <a:pt x="50" y="99"/>
                </a:cubicBezTo>
                <a:cubicBezTo>
                  <a:pt x="49" y="99"/>
                  <a:pt x="47" y="100"/>
                  <a:pt x="47" y="101"/>
                </a:cubicBezTo>
                <a:cubicBezTo>
                  <a:pt x="46" y="102"/>
                  <a:pt x="45" y="103"/>
                  <a:pt x="46" y="104"/>
                </a:cubicBezTo>
                <a:cubicBezTo>
                  <a:pt x="46" y="106"/>
                  <a:pt x="46" y="107"/>
                  <a:pt x="47" y="108"/>
                </a:cubicBezTo>
                <a:cubicBezTo>
                  <a:pt x="48" y="109"/>
                  <a:pt x="54" y="113"/>
                  <a:pt x="59" y="118"/>
                </a:cubicBezTo>
                <a:cubicBezTo>
                  <a:pt x="57" y="121"/>
                  <a:pt x="55" y="123"/>
                  <a:pt x="53" y="126"/>
                </a:cubicBezTo>
                <a:cubicBezTo>
                  <a:pt x="47" y="123"/>
                  <a:pt x="41" y="121"/>
                  <a:pt x="39" y="120"/>
                </a:cubicBezTo>
                <a:cubicBezTo>
                  <a:pt x="38" y="119"/>
                  <a:pt x="37" y="119"/>
                  <a:pt x="36" y="120"/>
                </a:cubicBezTo>
                <a:cubicBezTo>
                  <a:pt x="34" y="120"/>
                  <a:pt x="33" y="121"/>
                  <a:pt x="33" y="122"/>
                </a:cubicBezTo>
                <a:cubicBezTo>
                  <a:pt x="32" y="123"/>
                  <a:pt x="32" y="125"/>
                  <a:pt x="32" y="126"/>
                </a:cubicBezTo>
                <a:cubicBezTo>
                  <a:pt x="32" y="127"/>
                  <a:pt x="33" y="128"/>
                  <a:pt x="34" y="129"/>
                </a:cubicBezTo>
                <a:cubicBezTo>
                  <a:pt x="35" y="130"/>
                  <a:pt x="41" y="134"/>
                  <a:pt x="46" y="138"/>
                </a:cubicBezTo>
                <a:cubicBezTo>
                  <a:pt x="45" y="141"/>
                  <a:pt x="43" y="144"/>
                  <a:pt x="42" y="147"/>
                </a:cubicBezTo>
                <a:cubicBezTo>
                  <a:pt x="36" y="145"/>
                  <a:pt x="29" y="143"/>
                  <a:pt x="27" y="142"/>
                </a:cubicBezTo>
                <a:cubicBezTo>
                  <a:pt x="26" y="142"/>
                  <a:pt x="25" y="142"/>
                  <a:pt x="24" y="142"/>
                </a:cubicBezTo>
                <a:cubicBezTo>
                  <a:pt x="23" y="143"/>
                  <a:pt x="22" y="144"/>
                  <a:pt x="21" y="145"/>
                </a:cubicBezTo>
                <a:cubicBezTo>
                  <a:pt x="20" y="146"/>
                  <a:pt x="20" y="148"/>
                  <a:pt x="21" y="149"/>
                </a:cubicBezTo>
                <a:cubicBezTo>
                  <a:pt x="21" y="150"/>
                  <a:pt x="22" y="151"/>
                  <a:pt x="23" y="152"/>
                </a:cubicBezTo>
                <a:cubicBezTo>
                  <a:pt x="24" y="152"/>
                  <a:pt x="31" y="156"/>
                  <a:pt x="36" y="159"/>
                </a:cubicBezTo>
                <a:cubicBezTo>
                  <a:pt x="35" y="162"/>
                  <a:pt x="34" y="165"/>
                  <a:pt x="33" y="169"/>
                </a:cubicBezTo>
                <a:cubicBezTo>
                  <a:pt x="26" y="167"/>
                  <a:pt x="19" y="166"/>
                  <a:pt x="18" y="165"/>
                </a:cubicBezTo>
                <a:cubicBezTo>
                  <a:pt x="17" y="165"/>
                  <a:pt x="15" y="165"/>
                  <a:pt x="14" y="166"/>
                </a:cubicBezTo>
                <a:cubicBezTo>
                  <a:pt x="13" y="167"/>
                  <a:pt x="12" y="168"/>
                  <a:pt x="12" y="169"/>
                </a:cubicBezTo>
                <a:cubicBezTo>
                  <a:pt x="11" y="170"/>
                  <a:pt x="12" y="172"/>
                  <a:pt x="12" y="173"/>
                </a:cubicBezTo>
                <a:cubicBezTo>
                  <a:pt x="12" y="174"/>
                  <a:pt x="13" y="175"/>
                  <a:pt x="15" y="175"/>
                </a:cubicBezTo>
                <a:cubicBezTo>
                  <a:pt x="16" y="176"/>
                  <a:pt x="23" y="179"/>
                  <a:pt x="28" y="181"/>
                </a:cubicBezTo>
                <a:cubicBezTo>
                  <a:pt x="28" y="185"/>
                  <a:pt x="27" y="188"/>
                  <a:pt x="26" y="191"/>
                </a:cubicBezTo>
                <a:cubicBezTo>
                  <a:pt x="19" y="191"/>
                  <a:pt x="12" y="190"/>
                  <a:pt x="11" y="190"/>
                </a:cubicBezTo>
                <a:cubicBezTo>
                  <a:pt x="9" y="189"/>
                  <a:pt x="8" y="190"/>
                  <a:pt x="7" y="191"/>
                </a:cubicBezTo>
                <a:cubicBezTo>
                  <a:pt x="6" y="191"/>
                  <a:pt x="5" y="192"/>
                  <a:pt x="5" y="194"/>
                </a:cubicBezTo>
                <a:cubicBezTo>
                  <a:pt x="5" y="195"/>
                  <a:pt x="5" y="196"/>
                  <a:pt x="6" y="197"/>
                </a:cubicBezTo>
                <a:cubicBezTo>
                  <a:pt x="6" y="199"/>
                  <a:pt x="7" y="200"/>
                  <a:pt x="9" y="200"/>
                </a:cubicBezTo>
                <a:cubicBezTo>
                  <a:pt x="10" y="200"/>
                  <a:pt x="17" y="202"/>
                  <a:pt x="23" y="204"/>
                </a:cubicBezTo>
                <a:cubicBezTo>
                  <a:pt x="23" y="208"/>
                  <a:pt x="22" y="211"/>
                  <a:pt x="21" y="214"/>
                </a:cubicBezTo>
                <a:cubicBezTo>
                  <a:pt x="15" y="214"/>
                  <a:pt x="8" y="214"/>
                  <a:pt x="6" y="214"/>
                </a:cubicBezTo>
                <a:cubicBezTo>
                  <a:pt x="5" y="214"/>
                  <a:pt x="4" y="215"/>
                  <a:pt x="3" y="216"/>
                </a:cubicBezTo>
                <a:cubicBezTo>
                  <a:pt x="2" y="217"/>
                  <a:pt x="1" y="218"/>
                  <a:pt x="1" y="219"/>
                </a:cubicBezTo>
                <a:cubicBezTo>
                  <a:pt x="1" y="220"/>
                  <a:pt x="1" y="222"/>
                  <a:pt x="2" y="223"/>
                </a:cubicBezTo>
                <a:cubicBezTo>
                  <a:pt x="3" y="224"/>
                  <a:pt x="4" y="225"/>
                  <a:pt x="5" y="225"/>
                </a:cubicBezTo>
                <a:cubicBezTo>
                  <a:pt x="7" y="225"/>
                  <a:pt x="14" y="227"/>
                  <a:pt x="20" y="228"/>
                </a:cubicBezTo>
                <a:cubicBezTo>
                  <a:pt x="20" y="231"/>
                  <a:pt x="20" y="235"/>
                  <a:pt x="20" y="238"/>
                </a:cubicBezTo>
                <a:cubicBezTo>
                  <a:pt x="13" y="239"/>
                  <a:pt x="6" y="239"/>
                  <a:pt x="4" y="239"/>
                </a:cubicBezTo>
                <a:cubicBezTo>
                  <a:pt x="3" y="240"/>
                  <a:pt x="2" y="240"/>
                  <a:pt x="1" y="241"/>
                </a:cubicBezTo>
                <a:cubicBezTo>
                  <a:pt x="0" y="242"/>
                  <a:pt x="0" y="243"/>
                  <a:pt x="0" y="245"/>
                </a:cubicBezTo>
                <a:cubicBezTo>
                  <a:pt x="0" y="246"/>
                  <a:pt x="0" y="247"/>
                  <a:pt x="1" y="248"/>
                </a:cubicBezTo>
                <a:cubicBezTo>
                  <a:pt x="2" y="249"/>
                  <a:pt x="3" y="250"/>
                  <a:pt x="4" y="250"/>
                </a:cubicBezTo>
                <a:cubicBezTo>
                  <a:pt x="6" y="250"/>
                  <a:pt x="13" y="251"/>
                  <a:pt x="20" y="252"/>
                </a:cubicBezTo>
                <a:cubicBezTo>
                  <a:pt x="20" y="255"/>
                  <a:pt x="20" y="258"/>
                  <a:pt x="20" y="262"/>
                </a:cubicBezTo>
                <a:cubicBezTo>
                  <a:pt x="14" y="263"/>
                  <a:pt x="7" y="264"/>
                  <a:pt x="5" y="265"/>
                </a:cubicBezTo>
                <a:cubicBezTo>
                  <a:pt x="4" y="265"/>
                  <a:pt x="3" y="266"/>
                  <a:pt x="2" y="267"/>
                </a:cubicBezTo>
                <a:cubicBezTo>
                  <a:pt x="1" y="268"/>
                  <a:pt x="1" y="269"/>
                  <a:pt x="1" y="270"/>
                </a:cubicBezTo>
                <a:cubicBezTo>
                  <a:pt x="1" y="272"/>
                  <a:pt x="2" y="273"/>
                  <a:pt x="3" y="274"/>
                </a:cubicBezTo>
                <a:cubicBezTo>
                  <a:pt x="4" y="275"/>
                  <a:pt x="5" y="275"/>
                  <a:pt x="6" y="275"/>
                </a:cubicBezTo>
                <a:cubicBezTo>
                  <a:pt x="8" y="275"/>
                  <a:pt x="15" y="275"/>
                  <a:pt x="21" y="275"/>
                </a:cubicBezTo>
                <a:cubicBezTo>
                  <a:pt x="22" y="278"/>
                  <a:pt x="23" y="282"/>
                  <a:pt x="23" y="285"/>
                </a:cubicBezTo>
                <a:cubicBezTo>
                  <a:pt x="17" y="287"/>
                  <a:pt x="10" y="289"/>
                  <a:pt x="9" y="290"/>
                </a:cubicBezTo>
                <a:cubicBezTo>
                  <a:pt x="7" y="290"/>
                  <a:pt x="6" y="291"/>
                  <a:pt x="6" y="292"/>
                </a:cubicBezTo>
                <a:cubicBezTo>
                  <a:pt x="5" y="293"/>
                  <a:pt x="5" y="294"/>
                  <a:pt x="5" y="296"/>
                </a:cubicBezTo>
                <a:cubicBezTo>
                  <a:pt x="5" y="297"/>
                  <a:pt x="6" y="298"/>
                  <a:pt x="7" y="299"/>
                </a:cubicBezTo>
                <a:cubicBezTo>
                  <a:pt x="8" y="300"/>
                  <a:pt x="9" y="300"/>
                  <a:pt x="11" y="300"/>
                </a:cubicBezTo>
                <a:cubicBezTo>
                  <a:pt x="12" y="300"/>
                  <a:pt x="19" y="299"/>
                  <a:pt x="26" y="298"/>
                </a:cubicBezTo>
                <a:cubicBezTo>
                  <a:pt x="27" y="301"/>
                  <a:pt x="28" y="305"/>
                  <a:pt x="28" y="308"/>
                </a:cubicBezTo>
                <a:cubicBezTo>
                  <a:pt x="23" y="311"/>
                  <a:pt x="16" y="313"/>
                  <a:pt x="15" y="314"/>
                </a:cubicBezTo>
                <a:cubicBezTo>
                  <a:pt x="13" y="315"/>
                  <a:pt x="12" y="316"/>
                  <a:pt x="12" y="317"/>
                </a:cubicBezTo>
                <a:cubicBezTo>
                  <a:pt x="12" y="318"/>
                  <a:pt x="11" y="319"/>
                  <a:pt x="12" y="321"/>
                </a:cubicBezTo>
                <a:cubicBezTo>
                  <a:pt x="12" y="322"/>
                  <a:pt x="13" y="323"/>
                  <a:pt x="14" y="323"/>
                </a:cubicBezTo>
                <a:cubicBezTo>
                  <a:pt x="15" y="324"/>
                  <a:pt x="17" y="324"/>
                  <a:pt x="18" y="324"/>
                </a:cubicBezTo>
                <a:cubicBezTo>
                  <a:pt x="19" y="324"/>
                  <a:pt x="26" y="322"/>
                  <a:pt x="33" y="321"/>
                </a:cubicBezTo>
                <a:cubicBezTo>
                  <a:pt x="34" y="324"/>
                  <a:pt x="35" y="327"/>
                  <a:pt x="36" y="330"/>
                </a:cubicBezTo>
                <a:cubicBezTo>
                  <a:pt x="31" y="334"/>
                  <a:pt x="24" y="337"/>
                  <a:pt x="23" y="338"/>
                </a:cubicBezTo>
                <a:cubicBezTo>
                  <a:pt x="22" y="338"/>
                  <a:pt x="21" y="340"/>
                  <a:pt x="21" y="341"/>
                </a:cubicBezTo>
                <a:cubicBezTo>
                  <a:pt x="20" y="342"/>
                  <a:pt x="20" y="343"/>
                  <a:pt x="21" y="344"/>
                </a:cubicBezTo>
                <a:cubicBezTo>
                  <a:pt x="22" y="346"/>
                  <a:pt x="23" y="347"/>
                  <a:pt x="24" y="347"/>
                </a:cubicBezTo>
                <a:cubicBezTo>
                  <a:pt x="25" y="348"/>
                  <a:pt x="26" y="348"/>
                  <a:pt x="27" y="347"/>
                </a:cubicBezTo>
                <a:cubicBezTo>
                  <a:pt x="29" y="347"/>
                  <a:pt x="36" y="345"/>
                  <a:pt x="42" y="343"/>
                </a:cubicBezTo>
                <a:cubicBezTo>
                  <a:pt x="43" y="346"/>
                  <a:pt x="45" y="349"/>
                  <a:pt x="46" y="352"/>
                </a:cubicBezTo>
                <a:cubicBezTo>
                  <a:pt x="41" y="355"/>
                  <a:pt x="35" y="360"/>
                  <a:pt x="34" y="360"/>
                </a:cubicBezTo>
                <a:cubicBezTo>
                  <a:pt x="33" y="361"/>
                  <a:pt x="32" y="362"/>
                  <a:pt x="32" y="364"/>
                </a:cubicBezTo>
                <a:cubicBezTo>
                  <a:pt x="32" y="365"/>
                  <a:pt x="32" y="366"/>
                  <a:pt x="33" y="367"/>
                </a:cubicBezTo>
                <a:cubicBezTo>
                  <a:pt x="33" y="368"/>
                  <a:pt x="34" y="369"/>
                  <a:pt x="36" y="370"/>
                </a:cubicBezTo>
                <a:cubicBezTo>
                  <a:pt x="37" y="370"/>
                  <a:pt x="38" y="370"/>
                  <a:pt x="39" y="370"/>
                </a:cubicBezTo>
                <a:cubicBezTo>
                  <a:pt x="41" y="369"/>
                  <a:pt x="47" y="366"/>
                  <a:pt x="53" y="363"/>
                </a:cubicBezTo>
                <a:cubicBezTo>
                  <a:pt x="55" y="366"/>
                  <a:pt x="57" y="369"/>
                  <a:pt x="59" y="372"/>
                </a:cubicBezTo>
                <a:cubicBezTo>
                  <a:pt x="54" y="376"/>
                  <a:pt x="48" y="381"/>
                  <a:pt x="47" y="382"/>
                </a:cubicBezTo>
                <a:cubicBezTo>
                  <a:pt x="46" y="383"/>
                  <a:pt x="46" y="384"/>
                  <a:pt x="46" y="385"/>
                </a:cubicBezTo>
                <a:cubicBezTo>
                  <a:pt x="45" y="387"/>
                  <a:pt x="46" y="388"/>
                  <a:pt x="47" y="389"/>
                </a:cubicBezTo>
                <a:cubicBezTo>
                  <a:pt x="47" y="390"/>
                  <a:pt x="49" y="391"/>
                  <a:pt x="50" y="391"/>
                </a:cubicBezTo>
                <a:cubicBezTo>
                  <a:pt x="51" y="391"/>
                  <a:pt x="52" y="391"/>
                  <a:pt x="53" y="390"/>
                </a:cubicBezTo>
                <a:cubicBezTo>
                  <a:pt x="55" y="390"/>
                  <a:pt x="61" y="386"/>
                  <a:pt x="67" y="383"/>
                </a:cubicBezTo>
                <a:cubicBezTo>
                  <a:pt x="69" y="385"/>
                  <a:pt x="71" y="388"/>
                  <a:pt x="73" y="391"/>
                </a:cubicBezTo>
                <a:cubicBezTo>
                  <a:pt x="68" y="395"/>
                  <a:pt x="64" y="401"/>
                  <a:pt x="63" y="402"/>
                </a:cubicBezTo>
                <a:cubicBezTo>
                  <a:pt x="62" y="403"/>
                  <a:pt x="61" y="404"/>
                  <a:pt x="61" y="405"/>
                </a:cubicBezTo>
                <a:cubicBezTo>
                  <a:pt x="61" y="407"/>
                  <a:pt x="62" y="408"/>
                  <a:pt x="63" y="409"/>
                </a:cubicBezTo>
                <a:cubicBezTo>
                  <a:pt x="64" y="410"/>
                  <a:pt x="65" y="410"/>
                  <a:pt x="66" y="411"/>
                </a:cubicBezTo>
                <a:cubicBezTo>
                  <a:pt x="67" y="411"/>
                  <a:pt x="69" y="411"/>
                  <a:pt x="70" y="410"/>
                </a:cubicBezTo>
                <a:cubicBezTo>
                  <a:pt x="71" y="409"/>
                  <a:pt x="77" y="404"/>
                  <a:pt x="82" y="401"/>
                </a:cubicBezTo>
                <a:cubicBezTo>
                  <a:pt x="84" y="403"/>
                  <a:pt x="87" y="406"/>
                  <a:pt x="89" y="408"/>
                </a:cubicBezTo>
                <a:cubicBezTo>
                  <a:pt x="85" y="413"/>
                  <a:pt x="81" y="419"/>
                  <a:pt x="80" y="420"/>
                </a:cubicBezTo>
                <a:cubicBezTo>
                  <a:pt x="79" y="421"/>
                  <a:pt x="79" y="422"/>
                  <a:pt x="79" y="424"/>
                </a:cubicBezTo>
                <a:cubicBezTo>
                  <a:pt x="79" y="425"/>
                  <a:pt x="80" y="426"/>
                  <a:pt x="81" y="427"/>
                </a:cubicBezTo>
                <a:cubicBezTo>
                  <a:pt x="82" y="428"/>
                  <a:pt x="83" y="428"/>
                  <a:pt x="84" y="428"/>
                </a:cubicBezTo>
                <a:cubicBezTo>
                  <a:pt x="86" y="428"/>
                  <a:pt x="87" y="428"/>
                  <a:pt x="88" y="427"/>
                </a:cubicBezTo>
                <a:cubicBezTo>
                  <a:pt x="89" y="426"/>
                  <a:pt x="94" y="421"/>
                  <a:pt x="99" y="417"/>
                </a:cubicBezTo>
                <a:cubicBezTo>
                  <a:pt x="102" y="419"/>
                  <a:pt x="104" y="421"/>
                  <a:pt x="107" y="423"/>
                </a:cubicBezTo>
                <a:cubicBezTo>
                  <a:pt x="104" y="429"/>
                  <a:pt x="100" y="435"/>
                  <a:pt x="99" y="436"/>
                </a:cubicBezTo>
                <a:cubicBezTo>
                  <a:pt x="99" y="437"/>
                  <a:pt x="98" y="439"/>
                  <a:pt x="99" y="440"/>
                </a:cubicBezTo>
                <a:cubicBezTo>
                  <a:pt x="99" y="441"/>
                  <a:pt x="100" y="442"/>
                  <a:pt x="101" y="443"/>
                </a:cubicBezTo>
                <a:cubicBezTo>
                  <a:pt x="102" y="444"/>
                  <a:pt x="103" y="444"/>
                  <a:pt x="104" y="444"/>
                </a:cubicBezTo>
                <a:cubicBezTo>
                  <a:pt x="106" y="444"/>
                  <a:pt x="107" y="444"/>
                  <a:pt x="108" y="443"/>
                </a:cubicBezTo>
                <a:cubicBezTo>
                  <a:pt x="109" y="441"/>
                  <a:pt x="113" y="436"/>
                  <a:pt x="118" y="431"/>
                </a:cubicBezTo>
                <a:cubicBezTo>
                  <a:pt x="121" y="433"/>
                  <a:pt x="123" y="435"/>
                  <a:pt x="126" y="437"/>
                </a:cubicBezTo>
                <a:cubicBezTo>
                  <a:pt x="124" y="443"/>
                  <a:pt x="121" y="449"/>
                  <a:pt x="120" y="450"/>
                </a:cubicBezTo>
                <a:cubicBezTo>
                  <a:pt x="119" y="452"/>
                  <a:pt x="119" y="453"/>
                  <a:pt x="120" y="454"/>
                </a:cubicBezTo>
                <a:cubicBezTo>
                  <a:pt x="120" y="455"/>
                  <a:pt x="121" y="456"/>
                  <a:pt x="122" y="457"/>
                </a:cubicBezTo>
                <a:cubicBezTo>
                  <a:pt x="123" y="458"/>
                  <a:pt x="125" y="458"/>
                  <a:pt x="126" y="458"/>
                </a:cubicBezTo>
                <a:cubicBezTo>
                  <a:pt x="127" y="458"/>
                  <a:pt x="128" y="457"/>
                  <a:pt x="129" y="456"/>
                </a:cubicBezTo>
                <a:cubicBezTo>
                  <a:pt x="130" y="455"/>
                  <a:pt x="134" y="449"/>
                  <a:pt x="138" y="443"/>
                </a:cubicBezTo>
                <a:cubicBezTo>
                  <a:pt x="141" y="445"/>
                  <a:pt x="144" y="447"/>
                  <a:pt x="147" y="448"/>
                </a:cubicBezTo>
                <a:cubicBezTo>
                  <a:pt x="145" y="454"/>
                  <a:pt x="143" y="461"/>
                  <a:pt x="142" y="462"/>
                </a:cubicBezTo>
                <a:cubicBezTo>
                  <a:pt x="142" y="464"/>
                  <a:pt x="142" y="465"/>
                  <a:pt x="142" y="466"/>
                </a:cubicBezTo>
                <a:cubicBezTo>
                  <a:pt x="143" y="467"/>
                  <a:pt x="144" y="468"/>
                  <a:pt x="145" y="469"/>
                </a:cubicBezTo>
                <a:cubicBezTo>
                  <a:pt x="146" y="469"/>
                  <a:pt x="148" y="469"/>
                  <a:pt x="149" y="469"/>
                </a:cubicBezTo>
                <a:cubicBezTo>
                  <a:pt x="150" y="469"/>
                  <a:pt x="151" y="468"/>
                  <a:pt x="152" y="467"/>
                </a:cubicBezTo>
                <a:cubicBezTo>
                  <a:pt x="152" y="465"/>
                  <a:pt x="156" y="459"/>
                  <a:pt x="159" y="454"/>
                </a:cubicBezTo>
                <a:cubicBezTo>
                  <a:pt x="162" y="455"/>
                  <a:pt x="166" y="456"/>
                  <a:pt x="169" y="457"/>
                </a:cubicBezTo>
                <a:cubicBezTo>
                  <a:pt x="167" y="464"/>
                  <a:pt x="166" y="471"/>
                  <a:pt x="165" y="472"/>
                </a:cubicBezTo>
                <a:cubicBezTo>
                  <a:pt x="165" y="473"/>
                  <a:pt x="165" y="475"/>
                  <a:pt x="166" y="476"/>
                </a:cubicBezTo>
                <a:cubicBezTo>
                  <a:pt x="167" y="477"/>
                  <a:pt x="168" y="478"/>
                  <a:pt x="169" y="478"/>
                </a:cubicBezTo>
                <a:cubicBezTo>
                  <a:pt x="170" y="478"/>
                  <a:pt x="172" y="478"/>
                  <a:pt x="173" y="478"/>
                </a:cubicBezTo>
                <a:cubicBezTo>
                  <a:pt x="174" y="477"/>
                  <a:pt x="175" y="476"/>
                  <a:pt x="175" y="475"/>
                </a:cubicBezTo>
                <a:cubicBezTo>
                  <a:pt x="176" y="474"/>
                  <a:pt x="179" y="467"/>
                  <a:pt x="182" y="461"/>
                </a:cubicBezTo>
                <a:cubicBezTo>
                  <a:pt x="185" y="462"/>
                  <a:pt x="188" y="463"/>
                  <a:pt x="191" y="464"/>
                </a:cubicBezTo>
                <a:cubicBezTo>
                  <a:pt x="191" y="470"/>
                  <a:pt x="190" y="478"/>
                  <a:pt x="190" y="479"/>
                </a:cubicBezTo>
                <a:cubicBezTo>
                  <a:pt x="189" y="480"/>
                  <a:pt x="190" y="482"/>
                  <a:pt x="191" y="483"/>
                </a:cubicBezTo>
                <a:cubicBezTo>
                  <a:pt x="191" y="484"/>
                  <a:pt x="192" y="484"/>
                  <a:pt x="194" y="485"/>
                </a:cubicBezTo>
                <a:cubicBezTo>
                  <a:pt x="195" y="485"/>
                  <a:pt x="196" y="485"/>
                  <a:pt x="198" y="484"/>
                </a:cubicBezTo>
                <a:cubicBezTo>
                  <a:pt x="199" y="483"/>
                  <a:pt x="199" y="482"/>
                  <a:pt x="200" y="481"/>
                </a:cubicBezTo>
                <a:cubicBezTo>
                  <a:pt x="200" y="480"/>
                  <a:pt x="202" y="473"/>
                  <a:pt x="204" y="467"/>
                </a:cubicBezTo>
                <a:cubicBezTo>
                  <a:pt x="208" y="467"/>
                  <a:pt x="211" y="468"/>
                  <a:pt x="214" y="468"/>
                </a:cubicBezTo>
                <a:cubicBezTo>
                  <a:pt x="214" y="475"/>
                  <a:pt x="214" y="482"/>
                  <a:pt x="214" y="483"/>
                </a:cubicBezTo>
                <a:cubicBezTo>
                  <a:pt x="214" y="485"/>
                  <a:pt x="215" y="486"/>
                  <a:pt x="216" y="487"/>
                </a:cubicBezTo>
                <a:cubicBezTo>
                  <a:pt x="217" y="488"/>
                  <a:pt x="218" y="488"/>
                  <a:pt x="219" y="489"/>
                </a:cubicBezTo>
                <a:cubicBezTo>
                  <a:pt x="220" y="489"/>
                  <a:pt x="222" y="488"/>
                  <a:pt x="223" y="488"/>
                </a:cubicBezTo>
                <a:cubicBezTo>
                  <a:pt x="224" y="487"/>
                  <a:pt x="224" y="486"/>
                  <a:pt x="225" y="485"/>
                </a:cubicBezTo>
                <a:cubicBezTo>
                  <a:pt x="225" y="483"/>
                  <a:pt x="227" y="476"/>
                  <a:pt x="228" y="470"/>
                </a:cubicBezTo>
                <a:cubicBezTo>
                  <a:pt x="231" y="470"/>
                  <a:pt x="235" y="470"/>
                  <a:pt x="238" y="470"/>
                </a:cubicBezTo>
                <a:cubicBezTo>
                  <a:pt x="239" y="477"/>
                  <a:pt x="239" y="484"/>
                  <a:pt x="239" y="485"/>
                </a:cubicBezTo>
                <a:cubicBezTo>
                  <a:pt x="239" y="487"/>
                  <a:pt x="240" y="488"/>
                  <a:pt x="241" y="489"/>
                </a:cubicBezTo>
                <a:cubicBezTo>
                  <a:pt x="242" y="489"/>
                  <a:pt x="243" y="490"/>
                  <a:pt x="245" y="490"/>
                </a:cubicBezTo>
                <a:cubicBezTo>
                  <a:pt x="246" y="490"/>
                  <a:pt x="247" y="489"/>
                  <a:pt x="248" y="489"/>
                </a:cubicBezTo>
                <a:cubicBezTo>
                  <a:pt x="249" y="488"/>
                  <a:pt x="250" y="487"/>
                  <a:pt x="250" y="485"/>
                </a:cubicBezTo>
                <a:cubicBezTo>
                  <a:pt x="250" y="484"/>
                  <a:pt x="251" y="477"/>
                  <a:pt x="251" y="470"/>
                </a:cubicBezTo>
                <a:cubicBezTo>
                  <a:pt x="255" y="470"/>
                  <a:pt x="258" y="470"/>
                  <a:pt x="262" y="470"/>
                </a:cubicBezTo>
                <a:cubicBezTo>
                  <a:pt x="263" y="476"/>
                  <a:pt x="264" y="483"/>
                  <a:pt x="264" y="485"/>
                </a:cubicBezTo>
                <a:cubicBezTo>
                  <a:pt x="265" y="486"/>
                  <a:pt x="266" y="487"/>
                  <a:pt x="267" y="488"/>
                </a:cubicBezTo>
                <a:cubicBezTo>
                  <a:pt x="268" y="488"/>
                  <a:pt x="269" y="489"/>
                  <a:pt x="270" y="489"/>
                </a:cubicBezTo>
                <a:cubicBezTo>
                  <a:pt x="272" y="488"/>
                  <a:pt x="273" y="488"/>
                  <a:pt x="274" y="487"/>
                </a:cubicBezTo>
                <a:cubicBezTo>
                  <a:pt x="274" y="486"/>
                  <a:pt x="275" y="485"/>
                  <a:pt x="275" y="483"/>
                </a:cubicBezTo>
                <a:cubicBezTo>
                  <a:pt x="275" y="482"/>
                  <a:pt x="275" y="475"/>
                  <a:pt x="275" y="468"/>
                </a:cubicBezTo>
                <a:cubicBezTo>
                  <a:pt x="278" y="468"/>
                  <a:pt x="282" y="467"/>
                  <a:pt x="285" y="467"/>
                </a:cubicBezTo>
                <a:cubicBezTo>
                  <a:pt x="287" y="473"/>
                  <a:pt x="289" y="480"/>
                  <a:pt x="289" y="481"/>
                </a:cubicBezTo>
                <a:cubicBezTo>
                  <a:pt x="290" y="482"/>
                  <a:pt x="291" y="483"/>
                  <a:pt x="292" y="484"/>
                </a:cubicBezTo>
                <a:cubicBezTo>
                  <a:pt x="293" y="485"/>
                  <a:pt x="294" y="485"/>
                  <a:pt x="295" y="485"/>
                </a:cubicBezTo>
                <a:cubicBezTo>
                  <a:pt x="297" y="484"/>
                  <a:pt x="298" y="484"/>
                  <a:pt x="299" y="483"/>
                </a:cubicBezTo>
                <a:cubicBezTo>
                  <a:pt x="299" y="482"/>
                  <a:pt x="300" y="480"/>
                  <a:pt x="300" y="479"/>
                </a:cubicBezTo>
                <a:cubicBezTo>
                  <a:pt x="300" y="478"/>
                  <a:pt x="299" y="470"/>
                  <a:pt x="298" y="464"/>
                </a:cubicBezTo>
                <a:cubicBezTo>
                  <a:pt x="301" y="463"/>
                  <a:pt x="305" y="462"/>
                  <a:pt x="308" y="461"/>
                </a:cubicBezTo>
                <a:cubicBezTo>
                  <a:pt x="310" y="467"/>
                  <a:pt x="313" y="474"/>
                  <a:pt x="314" y="475"/>
                </a:cubicBezTo>
                <a:cubicBezTo>
                  <a:pt x="314" y="476"/>
                  <a:pt x="315" y="477"/>
                  <a:pt x="317" y="478"/>
                </a:cubicBezTo>
                <a:cubicBezTo>
                  <a:pt x="318" y="478"/>
                  <a:pt x="319" y="478"/>
                  <a:pt x="320" y="478"/>
                </a:cubicBezTo>
                <a:cubicBezTo>
                  <a:pt x="322" y="478"/>
                  <a:pt x="323" y="477"/>
                  <a:pt x="323" y="476"/>
                </a:cubicBezTo>
                <a:cubicBezTo>
                  <a:pt x="324" y="475"/>
                  <a:pt x="324" y="473"/>
                  <a:pt x="324" y="472"/>
                </a:cubicBezTo>
                <a:cubicBezTo>
                  <a:pt x="324" y="471"/>
                  <a:pt x="322" y="464"/>
                  <a:pt x="321" y="457"/>
                </a:cubicBezTo>
                <a:cubicBezTo>
                  <a:pt x="324" y="456"/>
                  <a:pt x="327" y="455"/>
                  <a:pt x="330" y="454"/>
                </a:cubicBezTo>
                <a:cubicBezTo>
                  <a:pt x="333" y="459"/>
                  <a:pt x="337" y="465"/>
                  <a:pt x="338" y="467"/>
                </a:cubicBezTo>
                <a:cubicBezTo>
                  <a:pt x="338" y="468"/>
                  <a:pt x="339" y="469"/>
                  <a:pt x="341" y="469"/>
                </a:cubicBezTo>
                <a:cubicBezTo>
                  <a:pt x="342" y="469"/>
                  <a:pt x="343" y="469"/>
                  <a:pt x="344" y="469"/>
                </a:cubicBezTo>
                <a:cubicBezTo>
                  <a:pt x="345" y="468"/>
                  <a:pt x="346" y="467"/>
                  <a:pt x="347" y="466"/>
                </a:cubicBezTo>
                <a:cubicBezTo>
                  <a:pt x="347" y="465"/>
                  <a:pt x="348" y="464"/>
                  <a:pt x="347" y="462"/>
                </a:cubicBezTo>
                <a:cubicBezTo>
                  <a:pt x="347" y="461"/>
                  <a:pt x="344" y="454"/>
                  <a:pt x="342" y="448"/>
                </a:cubicBezTo>
                <a:cubicBezTo>
                  <a:pt x="345" y="447"/>
                  <a:pt x="348" y="445"/>
                  <a:pt x="351" y="443"/>
                </a:cubicBezTo>
                <a:cubicBezTo>
                  <a:pt x="355" y="449"/>
                  <a:pt x="359" y="455"/>
                  <a:pt x="360" y="456"/>
                </a:cubicBezTo>
                <a:cubicBezTo>
                  <a:pt x="361" y="457"/>
                  <a:pt x="362" y="458"/>
                  <a:pt x="363" y="458"/>
                </a:cubicBezTo>
                <a:cubicBezTo>
                  <a:pt x="365" y="458"/>
                  <a:pt x="366" y="458"/>
                  <a:pt x="367" y="457"/>
                </a:cubicBezTo>
                <a:cubicBezTo>
                  <a:pt x="368" y="456"/>
                  <a:pt x="369" y="455"/>
                  <a:pt x="369" y="454"/>
                </a:cubicBezTo>
                <a:cubicBezTo>
                  <a:pt x="370" y="453"/>
                  <a:pt x="370" y="452"/>
                  <a:pt x="369" y="450"/>
                </a:cubicBezTo>
                <a:cubicBezTo>
                  <a:pt x="369" y="449"/>
                  <a:pt x="366" y="443"/>
                  <a:pt x="363" y="437"/>
                </a:cubicBezTo>
                <a:cubicBezTo>
                  <a:pt x="366" y="435"/>
                  <a:pt x="369" y="433"/>
                  <a:pt x="371" y="431"/>
                </a:cubicBezTo>
                <a:cubicBezTo>
                  <a:pt x="376" y="436"/>
                  <a:pt x="381" y="441"/>
                  <a:pt x="382" y="443"/>
                </a:cubicBezTo>
                <a:cubicBezTo>
                  <a:pt x="382" y="444"/>
                  <a:pt x="384" y="444"/>
                  <a:pt x="385" y="444"/>
                </a:cubicBezTo>
                <a:cubicBezTo>
                  <a:pt x="386" y="444"/>
                  <a:pt x="387" y="444"/>
                  <a:pt x="389" y="443"/>
                </a:cubicBezTo>
                <a:cubicBezTo>
                  <a:pt x="390" y="442"/>
                  <a:pt x="390" y="441"/>
                  <a:pt x="391" y="440"/>
                </a:cubicBezTo>
                <a:cubicBezTo>
                  <a:pt x="391" y="439"/>
                  <a:pt x="391" y="437"/>
                  <a:pt x="390" y="436"/>
                </a:cubicBezTo>
                <a:cubicBezTo>
                  <a:pt x="389" y="435"/>
                  <a:pt x="386" y="429"/>
                  <a:pt x="382" y="423"/>
                </a:cubicBezTo>
                <a:cubicBezTo>
                  <a:pt x="385" y="421"/>
                  <a:pt x="388" y="419"/>
                  <a:pt x="390" y="417"/>
                </a:cubicBezTo>
                <a:cubicBezTo>
                  <a:pt x="395" y="421"/>
                  <a:pt x="400" y="426"/>
                  <a:pt x="401" y="427"/>
                </a:cubicBezTo>
                <a:cubicBezTo>
                  <a:pt x="402" y="428"/>
                  <a:pt x="404" y="428"/>
                  <a:pt x="405" y="428"/>
                </a:cubicBezTo>
                <a:cubicBezTo>
                  <a:pt x="406" y="428"/>
                  <a:pt x="407" y="428"/>
                  <a:pt x="408" y="427"/>
                </a:cubicBezTo>
                <a:cubicBezTo>
                  <a:pt x="409" y="426"/>
                  <a:pt x="410" y="425"/>
                  <a:pt x="410" y="424"/>
                </a:cubicBezTo>
                <a:cubicBezTo>
                  <a:pt x="410" y="422"/>
                  <a:pt x="410" y="421"/>
                  <a:pt x="409" y="420"/>
                </a:cubicBezTo>
                <a:cubicBezTo>
                  <a:pt x="408" y="419"/>
                  <a:pt x="404" y="413"/>
                  <a:pt x="400" y="408"/>
                </a:cubicBezTo>
                <a:cubicBezTo>
                  <a:pt x="403" y="406"/>
                  <a:pt x="405" y="403"/>
                  <a:pt x="407" y="401"/>
                </a:cubicBezTo>
                <a:cubicBezTo>
                  <a:pt x="413" y="404"/>
                  <a:pt x="418" y="409"/>
                  <a:pt x="420" y="410"/>
                </a:cubicBezTo>
                <a:cubicBezTo>
                  <a:pt x="421" y="411"/>
                  <a:pt x="422" y="411"/>
                  <a:pt x="423" y="411"/>
                </a:cubicBezTo>
                <a:cubicBezTo>
                  <a:pt x="424" y="410"/>
                  <a:pt x="426" y="410"/>
                  <a:pt x="427" y="409"/>
                </a:cubicBezTo>
                <a:cubicBezTo>
                  <a:pt x="427" y="408"/>
                  <a:pt x="428" y="407"/>
                  <a:pt x="428" y="405"/>
                </a:cubicBezTo>
                <a:cubicBezTo>
                  <a:pt x="428" y="404"/>
                  <a:pt x="428" y="403"/>
                  <a:pt x="427" y="402"/>
                </a:cubicBezTo>
                <a:cubicBezTo>
                  <a:pt x="426" y="401"/>
                  <a:pt x="421" y="395"/>
                  <a:pt x="416" y="391"/>
                </a:cubicBezTo>
                <a:cubicBezTo>
                  <a:pt x="419" y="388"/>
                  <a:pt x="421" y="385"/>
                  <a:pt x="423" y="383"/>
                </a:cubicBezTo>
                <a:cubicBezTo>
                  <a:pt x="428" y="386"/>
                  <a:pt x="435" y="390"/>
                  <a:pt x="436" y="390"/>
                </a:cubicBezTo>
                <a:cubicBezTo>
                  <a:pt x="437" y="391"/>
                  <a:pt x="438" y="391"/>
                  <a:pt x="440" y="391"/>
                </a:cubicBezTo>
                <a:cubicBezTo>
                  <a:pt x="441" y="391"/>
                  <a:pt x="442" y="390"/>
                  <a:pt x="443" y="389"/>
                </a:cubicBezTo>
                <a:cubicBezTo>
                  <a:pt x="443" y="388"/>
                  <a:pt x="444" y="387"/>
                  <a:pt x="444" y="385"/>
                </a:cubicBezTo>
                <a:cubicBezTo>
                  <a:pt x="444" y="384"/>
                  <a:pt x="443" y="383"/>
                  <a:pt x="442" y="382"/>
                </a:cubicBezTo>
                <a:cubicBezTo>
                  <a:pt x="441" y="381"/>
                  <a:pt x="436" y="376"/>
                  <a:pt x="431" y="372"/>
                </a:cubicBezTo>
                <a:cubicBezTo>
                  <a:pt x="433" y="369"/>
                  <a:pt x="434" y="366"/>
                  <a:pt x="436" y="363"/>
                </a:cubicBezTo>
                <a:cubicBezTo>
                  <a:pt x="442" y="366"/>
                  <a:pt x="449" y="369"/>
                  <a:pt x="450" y="370"/>
                </a:cubicBezTo>
                <a:cubicBezTo>
                  <a:pt x="451" y="370"/>
                  <a:pt x="453" y="370"/>
                  <a:pt x="454" y="370"/>
                </a:cubicBezTo>
                <a:cubicBezTo>
                  <a:pt x="455" y="369"/>
                  <a:pt x="456" y="368"/>
                  <a:pt x="457" y="367"/>
                </a:cubicBezTo>
                <a:cubicBezTo>
                  <a:pt x="457" y="366"/>
                  <a:pt x="457" y="365"/>
                  <a:pt x="457" y="364"/>
                </a:cubicBezTo>
                <a:cubicBezTo>
                  <a:pt x="457" y="362"/>
                  <a:pt x="456" y="361"/>
                  <a:pt x="455" y="360"/>
                </a:cubicBezTo>
                <a:cubicBezTo>
                  <a:pt x="454" y="360"/>
                  <a:pt x="448" y="355"/>
                  <a:pt x="443" y="352"/>
                </a:cubicBezTo>
                <a:cubicBezTo>
                  <a:pt x="445" y="349"/>
                  <a:pt x="446" y="346"/>
                  <a:pt x="448" y="343"/>
                </a:cubicBezTo>
                <a:cubicBezTo>
                  <a:pt x="454" y="345"/>
                  <a:pt x="461" y="347"/>
                  <a:pt x="462" y="347"/>
                </a:cubicBezTo>
                <a:cubicBezTo>
                  <a:pt x="463" y="348"/>
                  <a:pt x="465" y="348"/>
                  <a:pt x="466" y="347"/>
                </a:cubicBezTo>
                <a:cubicBezTo>
                  <a:pt x="467" y="347"/>
                  <a:pt x="468" y="346"/>
                  <a:pt x="468" y="344"/>
                </a:cubicBezTo>
                <a:cubicBezTo>
                  <a:pt x="469" y="343"/>
                  <a:pt x="469" y="342"/>
                  <a:pt x="468" y="341"/>
                </a:cubicBezTo>
                <a:cubicBezTo>
                  <a:pt x="468" y="340"/>
                  <a:pt x="467" y="338"/>
                  <a:pt x="466" y="338"/>
                </a:cubicBezTo>
                <a:cubicBezTo>
                  <a:pt x="465" y="337"/>
                  <a:pt x="459" y="334"/>
                  <a:pt x="453" y="330"/>
                </a:cubicBezTo>
                <a:cubicBezTo>
                  <a:pt x="454" y="327"/>
                  <a:pt x="456" y="324"/>
                  <a:pt x="457" y="321"/>
                </a:cubicBezTo>
                <a:cubicBezTo>
                  <a:pt x="463" y="322"/>
                  <a:pt x="470" y="324"/>
                  <a:pt x="471" y="324"/>
                </a:cubicBezTo>
                <a:cubicBezTo>
                  <a:pt x="473" y="324"/>
                  <a:pt x="474" y="324"/>
                  <a:pt x="475" y="323"/>
                </a:cubicBezTo>
                <a:cubicBezTo>
                  <a:pt x="476" y="323"/>
                  <a:pt x="477" y="322"/>
                  <a:pt x="477" y="321"/>
                </a:cubicBezTo>
                <a:cubicBezTo>
                  <a:pt x="478" y="319"/>
                  <a:pt x="478" y="318"/>
                  <a:pt x="477" y="317"/>
                </a:cubicBezTo>
                <a:cubicBezTo>
                  <a:pt x="477" y="316"/>
                  <a:pt x="476" y="315"/>
                  <a:pt x="475" y="314"/>
                </a:cubicBezTo>
                <a:cubicBezTo>
                  <a:pt x="473" y="313"/>
                  <a:pt x="467" y="311"/>
                  <a:pt x="461" y="308"/>
                </a:cubicBezTo>
                <a:cubicBezTo>
                  <a:pt x="462" y="305"/>
                  <a:pt x="463" y="301"/>
                  <a:pt x="463" y="298"/>
                </a:cubicBezTo>
                <a:cubicBezTo>
                  <a:pt x="470" y="299"/>
                  <a:pt x="477" y="300"/>
                  <a:pt x="478" y="300"/>
                </a:cubicBezTo>
                <a:cubicBezTo>
                  <a:pt x="480" y="300"/>
                  <a:pt x="481" y="300"/>
                  <a:pt x="482" y="299"/>
                </a:cubicBezTo>
                <a:cubicBezTo>
                  <a:pt x="483" y="298"/>
                  <a:pt x="484" y="297"/>
                  <a:pt x="484" y="296"/>
                </a:cubicBezTo>
                <a:cubicBezTo>
                  <a:pt x="484" y="294"/>
                  <a:pt x="484" y="293"/>
                  <a:pt x="484" y="292"/>
                </a:cubicBezTo>
                <a:cubicBezTo>
                  <a:pt x="483" y="291"/>
                  <a:pt x="482" y="290"/>
                  <a:pt x="481" y="290"/>
                </a:cubicBezTo>
                <a:cubicBezTo>
                  <a:pt x="479" y="289"/>
                  <a:pt x="472" y="287"/>
                  <a:pt x="466" y="285"/>
                </a:cubicBezTo>
                <a:cubicBezTo>
                  <a:pt x="467" y="282"/>
                  <a:pt x="467" y="278"/>
                  <a:pt x="468" y="275"/>
                </a:cubicBezTo>
                <a:cubicBezTo>
                  <a:pt x="474" y="275"/>
                  <a:pt x="481" y="275"/>
                  <a:pt x="483" y="275"/>
                </a:cubicBezTo>
                <a:cubicBezTo>
                  <a:pt x="484" y="275"/>
                  <a:pt x="485" y="275"/>
                  <a:pt x="486" y="274"/>
                </a:cubicBezTo>
                <a:cubicBezTo>
                  <a:pt x="487" y="273"/>
                  <a:pt x="488" y="272"/>
                  <a:pt x="488" y="270"/>
                </a:cubicBezTo>
                <a:cubicBezTo>
                  <a:pt x="488" y="269"/>
                  <a:pt x="488" y="268"/>
                  <a:pt x="487" y="267"/>
                </a:cubicBezTo>
                <a:cubicBezTo>
                  <a:pt x="486" y="266"/>
                  <a:pt x="485" y="265"/>
                  <a:pt x="484" y="265"/>
                </a:cubicBezTo>
                <a:cubicBezTo>
                  <a:pt x="483" y="264"/>
                  <a:pt x="476" y="263"/>
                  <a:pt x="469" y="262"/>
                </a:cubicBezTo>
                <a:cubicBezTo>
                  <a:pt x="469" y="258"/>
                  <a:pt x="470" y="255"/>
                  <a:pt x="470" y="252"/>
                </a:cubicBezTo>
                <a:cubicBezTo>
                  <a:pt x="476" y="251"/>
                  <a:pt x="483" y="250"/>
                  <a:pt x="485" y="250"/>
                </a:cubicBezTo>
                <a:close/>
                <a:moveTo>
                  <a:pt x="245" y="440"/>
                </a:moveTo>
                <a:cubicBezTo>
                  <a:pt x="137" y="440"/>
                  <a:pt x="50" y="353"/>
                  <a:pt x="50" y="245"/>
                </a:cubicBezTo>
                <a:cubicBezTo>
                  <a:pt x="50" y="137"/>
                  <a:pt x="137" y="49"/>
                  <a:pt x="245" y="49"/>
                </a:cubicBezTo>
                <a:cubicBezTo>
                  <a:pt x="352" y="49"/>
                  <a:pt x="440" y="137"/>
                  <a:pt x="440" y="245"/>
                </a:cubicBezTo>
                <a:cubicBezTo>
                  <a:pt x="440" y="353"/>
                  <a:pt x="352" y="440"/>
                  <a:pt x="245" y="4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2"/>
          <p:cNvSpPr>
            <a:spLocks noEditPoints="1"/>
          </p:cNvSpPr>
          <p:nvPr/>
        </p:nvSpPr>
        <p:spPr bwMode="auto">
          <a:xfrm>
            <a:off x="1162050" y="1093788"/>
            <a:ext cx="871538" cy="869950"/>
          </a:xfrm>
          <a:custGeom>
            <a:avLst/>
            <a:gdLst>
              <a:gd name="T0" fmla="*/ 242 w 246"/>
              <a:gd name="T1" fmla="*/ 119 h 246"/>
              <a:gd name="T2" fmla="*/ 244 w 246"/>
              <a:gd name="T3" fmla="*/ 101 h 246"/>
              <a:gd name="T4" fmla="*/ 236 w 246"/>
              <a:gd name="T5" fmla="*/ 86 h 246"/>
              <a:gd name="T6" fmla="*/ 221 w 246"/>
              <a:gd name="T7" fmla="*/ 81 h 246"/>
              <a:gd name="T8" fmla="*/ 227 w 246"/>
              <a:gd name="T9" fmla="*/ 59 h 246"/>
              <a:gd name="T10" fmla="*/ 218 w 246"/>
              <a:gd name="T11" fmla="*/ 47 h 246"/>
              <a:gd name="T12" fmla="*/ 196 w 246"/>
              <a:gd name="T13" fmla="*/ 44 h 246"/>
              <a:gd name="T14" fmla="*/ 196 w 246"/>
              <a:gd name="T15" fmla="*/ 29 h 246"/>
              <a:gd name="T16" fmla="*/ 184 w 246"/>
              <a:gd name="T17" fmla="*/ 16 h 246"/>
              <a:gd name="T18" fmla="*/ 168 w 246"/>
              <a:gd name="T19" fmla="*/ 12 h 246"/>
              <a:gd name="T20" fmla="*/ 154 w 246"/>
              <a:gd name="T21" fmla="*/ 20 h 246"/>
              <a:gd name="T22" fmla="*/ 141 w 246"/>
              <a:gd name="T23" fmla="*/ 2 h 246"/>
              <a:gd name="T24" fmla="*/ 126 w 246"/>
              <a:gd name="T25" fmla="*/ 1 h 246"/>
              <a:gd name="T26" fmla="*/ 110 w 246"/>
              <a:gd name="T27" fmla="*/ 17 h 246"/>
              <a:gd name="T28" fmla="*/ 98 w 246"/>
              <a:gd name="T29" fmla="*/ 6 h 246"/>
              <a:gd name="T30" fmla="*/ 81 w 246"/>
              <a:gd name="T31" fmla="*/ 7 h 246"/>
              <a:gd name="T32" fmla="*/ 67 w 246"/>
              <a:gd name="T33" fmla="*/ 17 h 246"/>
              <a:gd name="T34" fmla="*/ 65 w 246"/>
              <a:gd name="T35" fmla="*/ 33 h 246"/>
              <a:gd name="T36" fmla="*/ 42 w 246"/>
              <a:gd name="T37" fmla="*/ 31 h 246"/>
              <a:gd name="T38" fmla="*/ 31 w 246"/>
              <a:gd name="T39" fmla="*/ 42 h 246"/>
              <a:gd name="T40" fmla="*/ 33 w 246"/>
              <a:gd name="T41" fmla="*/ 65 h 246"/>
              <a:gd name="T42" fmla="*/ 17 w 246"/>
              <a:gd name="T43" fmla="*/ 67 h 246"/>
              <a:gd name="T44" fmla="*/ 7 w 246"/>
              <a:gd name="T45" fmla="*/ 81 h 246"/>
              <a:gd name="T46" fmla="*/ 6 w 246"/>
              <a:gd name="T47" fmla="*/ 98 h 246"/>
              <a:gd name="T48" fmla="*/ 17 w 246"/>
              <a:gd name="T49" fmla="*/ 110 h 246"/>
              <a:gd name="T50" fmla="*/ 1 w 246"/>
              <a:gd name="T51" fmla="*/ 126 h 246"/>
              <a:gd name="T52" fmla="*/ 2 w 246"/>
              <a:gd name="T53" fmla="*/ 141 h 246"/>
              <a:gd name="T54" fmla="*/ 21 w 246"/>
              <a:gd name="T55" fmla="*/ 154 h 246"/>
              <a:gd name="T56" fmla="*/ 12 w 246"/>
              <a:gd name="T57" fmla="*/ 168 h 246"/>
              <a:gd name="T58" fmla="*/ 16 w 246"/>
              <a:gd name="T59" fmla="*/ 184 h 246"/>
              <a:gd name="T60" fmla="*/ 29 w 246"/>
              <a:gd name="T61" fmla="*/ 196 h 246"/>
              <a:gd name="T62" fmla="*/ 45 w 246"/>
              <a:gd name="T63" fmla="*/ 196 h 246"/>
              <a:gd name="T64" fmla="*/ 47 w 246"/>
              <a:gd name="T65" fmla="*/ 218 h 246"/>
              <a:gd name="T66" fmla="*/ 59 w 246"/>
              <a:gd name="T67" fmla="*/ 227 h 246"/>
              <a:gd name="T68" fmla="*/ 81 w 246"/>
              <a:gd name="T69" fmla="*/ 222 h 246"/>
              <a:gd name="T70" fmla="*/ 86 w 246"/>
              <a:gd name="T71" fmla="*/ 237 h 246"/>
              <a:gd name="T72" fmla="*/ 101 w 246"/>
              <a:gd name="T73" fmla="*/ 244 h 246"/>
              <a:gd name="T74" fmla="*/ 119 w 246"/>
              <a:gd name="T75" fmla="*/ 242 h 246"/>
              <a:gd name="T76" fmla="*/ 128 w 246"/>
              <a:gd name="T77" fmla="*/ 230 h 246"/>
              <a:gd name="T78" fmla="*/ 147 w 246"/>
              <a:gd name="T79" fmla="*/ 243 h 246"/>
              <a:gd name="T80" fmla="*/ 162 w 246"/>
              <a:gd name="T81" fmla="*/ 239 h 246"/>
              <a:gd name="T82" fmla="*/ 171 w 246"/>
              <a:gd name="T83" fmla="*/ 218 h 246"/>
              <a:gd name="T84" fmla="*/ 186 w 246"/>
              <a:gd name="T85" fmla="*/ 224 h 246"/>
              <a:gd name="T86" fmla="*/ 202 w 246"/>
              <a:gd name="T87" fmla="*/ 217 h 246"/>
              <a:gd name="T88" fmla="*/ 211 w 246"/>
              <a:gd name="T89" fmla="*/ 203 h 246"/>
              <a:gd name="T90" fmla="*/ 208 w 246"/>
              <a:gd name="T91" fmla="*/ 187 h 246"/>
              <a:gd name="T92" fmla="*/ 230 w 246"/>
              <a:gd name="T93" fmla="*/ 181 h 246"/>
              <a:gd name="T94" fmla="*/ 236 w 246"/>
              <a:gd name="T95" fmla="*/ 167 h 246"/>
              <a:gd name="T96" fmla="*/ 227 w 246"/>
              <a:gd name="T97" fmla="*/ 147 h 246"/>
              <a:gd name="T98" fmla="*/ 241 w 246"/>
              <a:gd name="T99" fmla="*/ 139 h 246"/>
              <a:gd name="T100" fmla="*/ 36 w 246"/>
              <a:gd name="T101"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246">
                <a:moveTo>
                  <a:pt x="242" y="127"/>
                </a:moveTo>
                <a:cubicBezTo>
                  <a:pt x="243" y="127"/>
                  <a:pt x="244" y="126"/>
                  <a:pt x="245" y="126"/>
                </a:cubicBezTo>
                <a:cubicBezTo>
                  <a:pt x="245" y="125"/>
                  <a:pt x="246" y="124"/>
                  <a:pt x="246" y="123"/>
                </a:cubicBezTo>
                <a:cubicBezTo>
                  <a:pt x="246" y="122"/>
                  <a:pt x="245" y="121"/>
                  <a:pt x="245" y="120"/>
                </a:cubicBezTo>
                <a:cubicBezTo>
                  <a:pt x="244" y="119"/>
                  <a:pt x="243" y="119"/>
                  <a:pt x="242" y="119"/>
                </a:cubicBezTo>
                <a:cubicBezTo>
                  <a:pt x="241" y="118"/>
                  <a:pt x="235" y="118"/>
                  <a:pt x="230" y="117"/>
                </a:cubicBezTo>
                <a:cubicBezTo>
                  <a:pt x="229" y="115"/>
                  <a:pt x="229" y="112"/>
                  <a:pt x="229" y="110"/>
                </a:cubicBezTo>
                <a:cubicBezTo>
                  <a:pt x="234" y="108"/>
                  <a:pt x="240" y="107"/>
                  <a:pt x="241" y="106"/>
                </a:cubicBezTo>
                <a:cubicBezTo>
                  <a:pt x="242" y="106"/>
                  <a:pt x="243" y="105"/>
                  <a:pt x="243" y="104"/>
                </a:cubicBezTo>
                <a:cubicBezTo>
                  <a:pt x="244" y="104"/>
                  <a:pt x="244" y="103"/>
                  <a:pt x="244" y="101"/>
                </a:cubicBezTo>
                <a:cubicBezTo>
                  <a:pt x="244" y="100"/>
                  <a:pt x="243" y="99"/>
                  <a:pt x="242" y="99"/>
                </a:cubicBezTo>
                <a:cubicBezTo>
                  <a:pt x="242" y="98"/>
                  <a:pt x="241" y="98"/>
                  <a:pt x="239" y="98"/>
                </a:cubicBezTo>
                <a:cubicBezTo>
                  <a:pt x="238" y="98"/>
                  <a:pt x="232" y="98"/>
                  <a:pt x="227" y="99"/>
                </a:cubicBezTo>
                <a:cubicBezTo>
                  <a:pt x="226" y="96"/>
                  <a:pt x="226" y="94"/>
                  <a:pt x="225" y="91"/>
                </a:cubicBezTo>
                <a:cubicBezTo>
                  <a:pt x="230" y="89"/>
                  <a:pt x="235" y="87"/>
                  <a:pt x="236" y="86"/>
                </a:cubicBezTo>
                <a:cubicBezTo>
                  <a:pt x="237" y="86"/>
                  <a:pt x="238" y="85"/>
                  <a:pt x="238" y="84"/>
                </a:cubicBezTo>
                <a:cubicBezTo>
                  <a:pt x="239" y="83"/>
                  <a:pt x="239" y="82"/>
                  <a:pt x="238" y="81"/>
                </a:cubicBezTo>
                <a:cubicBezTo>
                  <a:pt x="238" y="80"/>
                  <a:pt x="237" y="79"/>
                  <a:pt x="236" y="78"/>
                </a:cubicBezTo>
                <a:cubicBezTo>
                  <a:pt x="235" y="78"/>
                  <a:pt x="234" y="78"/>
                  <a:pt x="233" y="78"/>
                </a:cubicBezTo>
                <a:cubicBezTo>
                  <a:pt x="232" y="78"/>
                  <a:pt x="226" y="80"/>
                  <a:pt x="221" y="81"/>
                </a:cubicBezTo>
                <a:cubicBezTo>
                  <a:pt x="220" y="79"/>
                  <a:pt x="219" y="76"/>
                  <a:pt x="218" y="74"/>
                </a:cubicBezTo>
                <a:cubicBezTo>
                  <a:pt x="222" y="71"/>
                  <a:pt x="227" y="67"/>
                  <a:pt x="228" y="67"/>
                </a:cubicBezTo>
                <a:cubicBezTo>
                  <a:pt x="229" y="66"/>
                  <a:pt x="230" y="65"/>
                  <a:pt x="230" y="64"/>
                </a:cubicBezTo>
                <a:cubicBezTo>
                  <a:pt x="230" y="63"/>
                  <a:pt x="230" y="62"/>
                  <a:pt x="229" y="61"/>
                </a:cubicBezTo>
                <a:cubicBezTo>
                  <a:pt x="229" y="60"/>
                  <a:pt x="228" y="60"/>
                  <a:pt x="227" y="59"/>
                </a:cubicBezTo>
                <a:cubicBezTo>
                  <a:pt x="226" y="59"/>
                  <a:pt x="225" y="59"/>
                  <a:pt x="224" y="59"/>
                </a:cubicBezTo>
                <a:cubicBezTo>
                  <a:pt x="223" y="60"/>
                  <a:pt x="217" y="62"/>
                  <a:pt x="213" y="65"/>
                </a:cubicBezTo>
                <a:cubicBezTo>
                  <a:pt x="211" y="62"/>
                  <a:pt x="210" y="60"/>
                  <a:pt x="208" y="58"/>
                </a:cubicBezTo>
                <a:cubicBezTo>
                  <a:pt x="212" y="54"/>
                  <a:pt x="216" y="50"/>
                  <a:pt x="217" y="49"/>
                </a:cubicBezTo>
                <a:cubicBezTo>
                  <a:pt x="218" y="49"/>
                  <a:pt x="218" y="48"/>
                  <a:pt x="218" y="47"/>
                </a:cubicBezTo>
                <a:cubicBezTo>
                  <a:pt x="218" y="46"/>
                  <a:pt x="218" y="44"/>
                  <a:pt x="217" y="44"/>
                </a:cubicBezTo>
                <a:cubicBezTo>
                  <a:pt x="216" y="43"/>
                  <a:pt x="215" y="42"/>
                  <a:pt x="214" y="42"/>
                </a:cubicBezTo>
                <a:cubicBezTo>
                  <a:pt x="213" y="42"/>
                  <a:pt x="212" y="42"/>
                  <a:pt x="211" y="43"/>
                </a:cubicBezTo>
                <a:cubicBezTo>
                  <a:pt x="210" y="43"/>
                  <a:pt x="206" y="47"/>
                  <a:pt x="201" y="50"/>
                </a:cubicBezTo>
                <a:cubicBezTo>
                  <a:pt x="199" y="48"/>
                  <a:pt x="198" y="46"/>
                  <a:pt x="196" y="44"/>
                </a:cubicBezTo>
                <a:cubicBezTo>
                  <a:pt x="199" y="40"/>
                  <a:pt x="202" y="35"/>
                  <a:pt x="203" y="34"/>
                </a:cubicBezTo>
                <a:cubicBezTo>
                  <a:pt x="203" y="33"/>
                  <a:pt x="203" y="32"/>
                  <a:pt x="203" y="31"/>
                </a:cubicBezTo>
                <a:cubicBezTo>
                  <a:pt x="203" y="30"/>
                  <a:pt x="203" y="29"/>
                  <a:pt x="202" y="28"/>
                </a:cubicBezTo>
                <a:cubicBezTo>
                  <a:pt x="201" y="28"/>
                  <a:pt x="200" y="27"/>
                  <a:pt x="199" y="27"/>
                </a:cubicBezTo>
                <a:cubicBezTo>
                  <a:pt x="198" y="27"/>
                  <a:pt x="197" y="28"/>
                  <a:pt x="196" y="29"/>
                </a:cubicBezTo>
                <a:cubicBezTo>
                  <a:pt x="195" y="29"/>
                  <a:pt x="191" y="34"/>
                  <a:pt x="187" y="37"/>
                </a:cubicBezTo>
                <a:cubicBezTo>
                  <a:pt x="185" y="36"/>
                  <a:pt x="183" y="34"/>
                  <a:pt x="181" y="33"/>
                </a:cubicBezTo>
                <a:cubicBezTo>
                  <a:pt x="183" y="28"/>
                  <a:pt x="186" y="23"/>
                  <a:pt x="186" y="22"/>
                </a:cubicBezTo>
                <a:cubicBezTo>
                  <a:pt x="187" y="21"/>
                  <a:pt x="187" y="19"/>
                  <a:pt x="186" y="19"/>
                </a:cubicBezTo>
                <a:cubicBezTo>
                  <a:pt x="186" y="18"/>
                  <a:pt x="185" y="17"/>
                  <a:pt x="184" y="16"/>
                </a:cubicBezTo>
                <a:cubicBezTo>
                  <a:pt x="183" y="16"/>
                  <a:pt x="182" y="15"/>
                  <a:pt x="181" y="16"/>
                </a:cubicBezTo>
                <a:cubicBezTo>
                  <a:pt x="180" y="16"/>
                  <a:pt x="179" y="16"/>
                  <a:pt x="179" y="17"/>
                </a:cubicBezTo>
                <a:cubicBezTo>
                  <a:pt x="178" y="18"/>
                  <a:pt x="175" y="23"/>
                  <a:pt x="171" y="27"/>
                </a:cubicBezTo>
                <a:cubicBezTo>
                  <a:pt x="169" y="26"/>
                  <a:pt x="167" y="25"/>
                  <a:pt x="164" y="24"/>
                </a:cubicBezTo>
                <a:cubicBezTo>
                  <a:pt x="166" y="19"/>
                  <a:pt x="167" y="13"/>
                  <a:pt x="168" y="12"/>
                </a:cubicBezTo>
                <a:cubicBezTo>
                  <a:pt x="168" y="11"/>
                  <a:pt x="168" y="10"/>
                  <a:pt x="167" y="9"/>
                </a:cubicBezTo>
                <a:cubicBezTo>
                  <a:pt x="167" y="8"/>
                  <a:pt x="166" y="7"/>
                  <a:pt x="165" y="7"/>
                </a:cubicBezTo>
                <a:cubicBezTo>
                  <a:pt x="164" y="7"/>
                  <a:pt x="163" y="7"/>
                  <a:pt x="162" y="7"/>
                </a:cubicBezTo>
                <a:cubicBezTo>
                  <a:pt x="161" y="7"/>
                  <a:pt x="160" y="8"/>
                  <a:pt x="160" y="9"/>
                </a:cubicBezTo>
                <a:cubicBezTo>
                  <a:pt x="159" y="10"/>
                  <a:pt x="156" y="16"/>
                  <a:pt x="154" y="20"/>
                </a:cubicBezTo>
                <a:cubicBezTo>
                  <a:pt x="152" y="20"/>
                  <a:pt x="149" y="19"/>
                  <a:pt x="147" y="18"/>
                </a:cubicBezTo>
                <a:cubicBezTo>
                  <a:pt x="147" y="13"/>
                  <a:pt x="148" y="7"/>
                  <a:pt x="148" y="6"/>
                </a:cubicBezTo>
                <a:cubicBezTo>
                  <a:pt x="148" y="5"/>
                  <a:pt x="147" y="4"/>
                  <a:pt x="147" y="3"/>
                </a:cubicBezTo>
                <a:cubicBezTo>
                  <a:pt x="146" y="2"/>
                  <a:pt x="145" y="2"/>
                  <a:pt x="144" y="2"/>
                </a:cubicBezTo>
                <a:cubicBezTo>
                  <a:pt x="143" y="1"/>
                  <a:pt x="142" y="2"/>
                  <a:pt x="141" y="2"/>
                </a:cubicBezTo>
                <a:cubicBezTo>
                  <a:pt x="140" y="3"/>
                  <a:pt x="140" y="3"/>
                  <a:pt x="139" y="4"/>
                </a:cubicBezTo>
                <a:cubicBezTo>
                  <a:pt x="139" y="6"/>
                  <a:pt x="137" y="11"/>
                  <a:pt x="136" y="17"/>
                </a:cubicBezTo>
                <a:cubicBezTo>
                  <a:pt x="133" y="16"/>
                  <a:pt x="131" y="16"/>
                  <a:pt x="128" y="16"/>
                </a:cubicBezTo>
                <a:cubicBezTo>
                  <a:pt x="128" y="11"/>
                  <a:pt x="127" y="5"/>
                  <a:pt x="127" y="3"/>
                </a:cubicBezTo>
                <a:cubicBezTo>
                  <a:pt x="127" y="2"/>
                  <a:pt x="126" y="1"/>
                  <a:pt x="126" y="1"/>
                </a:cubicBezTo>
                <a:cubicBezTo>
                  <a:pt x="125" y="0"/>
                  <a:pt x="124" y="0"/>
                  <a:pt x="123" y="0"/>
                </a:cubicBezTo>
                <a:cubicBezTo>
                  <a:pt x="122" y="0"/>
                  <a:pt x="121" y="0"/>
                  <a:pt x="120" y="1"/>
                </a:cubicBezTo>
                <a:cubicBezTo>
                  <a:pt x="119" y="1"/>
                  <a:pt x="119" y="2"/>
                  <a:pt x="119" y="3"/>
                </a:cubicBezTo>
                <a:cubicBezTo>
                  <a:pt x="118" y="5"/>
                  <a:pt x="118" y="11"/>
                  <a:pt x="117" y="16"/>
                </a:cubicBezTo>
                <a:cubicBezTo>
                  <a:pt x="115" y="16"/>
                  <a:pt x="112" y="16"/>
                  <a:pt x="110" y="17"/>
                </a:cubicBezTo>
                <a:cubicBezTo>
                  <a:pt x="108" y="11"/>
                  <a:pt x="107" y="6"/>
                  <a:pt x="106" y="4"/>
                </a:cubicBezTo>
                <a:cubicBezTo>
                  <a:pt x="106" y="3"/>
                  <a:pt x="105" y="3"/>
                  <a:pt x="104" y="2"/>
                </a:cubicBezTo>
                <a:cubicBezTo>
                  <a:pt x="104" y="2"/>
                  <a:pt x="103" y="1"/>
                  <a:pt x="101" y="2"/>
                </a:cubicBezTo>
                <a:cubicBezTo>
                  <a:pt x="100" y="2"/>
                  <a:pt x="100" y="2"/>
                  <a:pt x="99" y="3"/>
                </a:cubicBezTo>
                <a:cubicBezTo>
                  <a:pt x="98" y="4"/>
                  <a:pt x="98" y="5"/>
                  <a:pt x="98" y="6"/>
                </a:cubicBezTo>
                <a:cubicBezTo>
                  <a:pt x="98" y="7"/>
                  <a:pt x="99" y="13"/>
                  <a:pt x="99" y="18"/>
                </a:cubicBezTo>
                <a:cubicBezTo>
                  <a:pt x="96" y="19"/>
                  <a:pt x="94" y="20"/>
                  <a:pt x="91" y="20"/>
                </a:cubicBezTo>
                <a:cubicBezTo>
                  <a:pt x="89" y="16"/>
                  <a:pt x="87" y="10"/>
                  <a:pt x="86" y="9"/>
                </a:cubicBezTo>
                <a:cubicBezTo>
                  <a:pt x="86" y="8"/>
                  <a:pt x="85" y="7"/>
                  <a:pt x="84" y="7"/>
                </a:cubicBezTo>
                <a:cubicBezTo>
                  <a:pt x="83" y="7"/>
                  <a:pt x="82" y="7"/>
                  <a:pt x="81" y="7"/>
                </a:cubicBezTo>
                <a:cubicBezTo>
                  <a:pt x="80" y="7"/>
                  <a:pt x="79" y="8"/>
                  <a:pt x="79" y="9"/>
                </a:cubicBezTo>
                <a:cubicBezTo>
                  <a:pt x="78" y="10"/>
                  <a:pt x="78" y="11"/>
                  <a:pt x="78" y="12"/>
                </a:cubicBezTo>
                <a:cubicBezTo>
                  <a:pt x="78" y="13"/>
                  <a:pt x="80" y="19"/>
                  <a:pt x="81" y="24"/>
                </a:cubicBezTo>
                <a:cubicBezTo>
                  <a:pt x="79" y="25"/>
                  <a:pt x="76" y="26"/>
                  <a:pt x="74" y="27"/>
                </a:cubicBezTo>
                <a:cubicBezTo>
                  <a:pt x="71" y="23"/>
                  <a:pt x="68" y="18"/>
                  <a:pt x="67" y="17"/>
                </a:cubicBezTo>
                <a:cubicBezTo>
                  <a:pt x="66" y="16"/>
                  <a:pt x="65" y="16"/>
                  <a:pt x="64" y="16"/>
                </a:cubicBezTo>
                <a:cubicBezTo>
                  <a:pt x="63" y="15"/>
                  <a:pt x="62" y="16"/>
                  <a:pt x="61" y="16"/>
                </a:cubicBezTo>
                <a:cubicBezTo>
                  <a:pt x="60" y="17"/>
                  <a:pt x="60" y="18"/>
                  <a:pt x="59" y="19"/>
                </a:cubicBezTo>
                <a:cubicBezTo>
                  <a:pt x="59" y="19"/>
                  <a:pt x="59" y="21"/>
                  <a:pt x="60" y="22"/>
                </a:cubicBezTo>
                <a:cubicBezTo>
                  <a:pt x="60" y="23"/>
                  <a:pt x="63" y="28"/>
                  <a:pt x="65" y="33"/>
                </a:cubicBezTo>
                <a:cubicBezTo>
                  <a:pt x="63" y="34"/>
                  <a:pt x="60" y="36"/>
                  <a:pt x="58" y="37"/>
                </a:cubicBezTo>
                <a:cubicBezTo>
                  <a:pt x="55" y="34"/>
                  <a:pt x="50" y="29"/>
                  <a:pt x="49" y="29"/>
                </a:cubicBezTo>
                <a:cubicBezTo>
                  <a:pt x="49" y="28"/>
                  <a:pt x="48" y="27"/>
                  <a:pt x="47" y="27"/>
                </a:cubicBezTo>
                <a:cubicBezTo>
                  <a:pt x="46" y="27"/>
                  <a:pt x="45" y="28"/>
                  <a:pt x="44" y="28"/>
                </a:cubicBezTo>
                <a:cubicBezTo>
                  <a:pt x="43" y="29"/>
                  <a:pt x="42" y="30"/>
                  <a:pt x="42" y="31"/>
                </a:cubicBezTo>
                <a:cubicBezTo>
                  <a:pt x="42" y="32"/>
                  <a:pt x="42" y="33"/>
                  <a:pt x="43" y="34"/>
                </a:cubicBezTo>
                <a:cubicBezTo>
                  <a:pt x="44" y="35"/>
                  <a:pt x="47" y="40"/>
                  <a:pt x="50" y="44"/>
                </a:cubicBezTo>
                <a:cubicBezTo>
                  <a:pt x="48" y="46"/>
                  <a:pt x="46" y="48"/>
                  <a:pt x="45" y="50"/>
                </a:cubicBezTo>
                <a:cubicBezTo>
                  <a:pt x="40" y="47"/>
                  <a:pt x="35" y="43"/>
                  <a:pt x="34" y="43"/>
                </a:cubicBezTo>
                <a:cubicBezTo>
                  <a:pt x="33" y="42"/>
                  <a:pt x="32" y="42"/>
                  <a:pt x="31" y="42"/>
                </a:cubicBezTo>
                <a:cubicBezTo>
                  <a:pt x="30" y="42"/>
                  <a:pt x="29" y="43"/>
                  <a:pt x="29" y="44"/>
                </a:cubicBezTo>
                <a:cubicBezTo>
                  <a:pt x="28" y="44"/>
                  <a:pt x="28" y="46"/>
                  <a:pt x="28" y="47"/>
                </a:cubicBezTo>
                <a:cubicBezTo>
                  <a:pt x="28" y="48"/>
                  <a:pt x="28" y="49"/>
                  <a:pt x="29" y="49"/>
                </a:cubicBezTo>
                <a:cubicBezTo>
                  <a:pt x="30" y="50"/>
                  <a:pt x="34" y="54"/>
                  <a:pt x="37" y="58"/>
                </a:cubicBezTo>
                <a:cubicBezTo>
                  <a:pt x="36" y="60"/>
                  <a:pt x="34" y="62"/>
                  <a:pt x="33" y="65"/>
                </a:cubicBezTo>
                <a:cubicBezTo>
                  <a:pt x="28" y="62"/>
                  <a:pt x="23" y="60"/>
                  <a:pt x="22" y="59"/>
                </a:cubicBezTo>
                <a:cubicBezTo>
                  <a:pt x="21" y="59"/>
                  <a:pt x="20" y="59"/>
                  <a:pt x="19" y="59"/>
                </a:cubicBezTo>
                <a:cubicBezTo>
                  <a:pt x="18" y="60"/>
                  <a:pt x="17" y="60"/>
                  <a:pt x="16" y="61"/>
                </a:cubicBezTo>
                <a:cubicBezTo>
                  <a:pt x="16" y="62"/>
                  <a:pt x="16" y="63"/>
                  <a:pt x="16" y="64"/>
                </a:cubicBezTo>
                <a:cubicBezTo>
                  <a:pt x="16" y="65"/>
                  <a:pt x="17" y="66"/>
                  <a:pt x="17" y="67"/>
                </a:cubicBezTo>
                <a:cubicBezTo>
                  <a:pt x="18" y="67"/>
                  <a:pt x="23" y="71"/>
                  <a:pt x="28" y="74"/>
                </a:cubicBezTo>
                <a:cubicBezTo>
                  <a:pt x="26" y="76"/>
                  <a:pt x="25" y="79"/>
                  <a:pt x="24" y="81"/>
                </a:cubicBezTo>
                <a:cubicBezTo>
                  <a:pt x="19" y="80"/>
                  <a:pt x="13" y="78"/>
                  <a:pt x="12" y="78"/>
                </a:cubicBezTo>
                <a:cubicBezTo>
                  <a:pt x="11" y="78"/>
                  <a:pt x="10" y="78"/>
                  <a:pt x="9" y="78"/>
                </a:cubicBezTo>
                <a:cubicBezTo>
                  <a:pt x="8" y="79"/>
                  <a:pt x="8" y="80"/>
                  <a:pt x="7" y="81"/>
                </a:cubicBezTo>
                <a:cubicBezTo>
                  <a:pt x="7" y="82"/>
                  <a:pt x="7" y="83"/>
                  <a:pt x="7" y="84"/>
                </a:cubicBezTo>
                <a:cubicBezTo>
                  <a:pt x="8" y="85"/>
                  <a:pt x="8" y="86"/>
                  <a:pt x="9" y="86"/>
                </a:cubicBezTo>
                <a:cubicBezTo>
                  <a:pt x="10" y="87"/>
                  <a:pt x="16" y="89"/>
                  <a:pt x="21" y="91"/>
                </a:cubicBezTo>
                <a:cubicBezTo>
                  <a:pt x="20" y="94"/>
                  <a:pt x="19" y="96"/>
                  <a:pt x="19" y="99"/>
                </a:cubicBezTo>
                <a:cubicBezTo>
                  <a:pt x="13" y="98"/>
                  <a:pt x="7" y="98"/>
                  <a:pt x="6" y="98"/>
                </a:cubicBezTo>
                <a:cubicBezTo>
                  <a:pt x="5" y="98"/>
                  <a:pt x="4" y="98"/>
                  <a:pt x="3" y="99"/>
                </a:cubicBezTo>
                <a:cubicBezTo>
                  <a:pt x="2" y="99"/>
                  <a:pt x="2" y="100"/>
                  <a:pt x="2" y="101"/>
                </a:cubicBezTo>
                <a:cubicBezTo>
                  <a:pt x="2" y="103"/>
                  <a:pt x="2" y="104"/>
                  <a:pt x="2" y="104"/>
                </a:cubicBezTo>
                <a:cubicBezTo>
                  <a:pt x="3" y="105"/>
                  <a:pt x="4" y="106"/>
                  <a:pt x="5" y="106"/>
                </a:cubicBezTo>
                <a:cubicBezTo>
                  <a:pt x="6" y="107"/>
                  <a:pt x="12" y="108"/>
                  <a:pt x="17" y="110"/>
                </a:cubicBezTo>
                <a:cubicBezTo>
                  <a:pt x="16" y="112"/>
                  <a:pt x="16" y="115"/>
                  <a:pt x="16" y="117"/>
                </a:cubicBezTo>
                <a:cubicBezTo>
                  <a:pt x="11" y="118"/>
                  <a:pt x="5" y="118"/>
                  <a:pt x="4" y="119"/>
                </a:cubicBezTo>
                <a:cubicBezTo>
                  <a:pt x="2" y="119"/>
                  <a:pt x="2" y="119"/>
                  <a:pt x="1" y="120"/>
                </a:cubicBezTo>
                <a:cubicBezTo>
                  <a:pt x="0" y="121"/>
                  <a:pt x="0" y="122"/>
                  <a:pt x="0" y="123"/>
                </a:cubicBezTo>
                <a:cubicBezTo>
                  <a:pt x="0" y="124"/>
                  <a:pt x="0" y="125"/>
                  <a:pt x="1" y="126"/>
                </a:cubicBezTo>
                <a:cubicBezTo>
                  <a:pt x="2" y="126"/>
                  <a:pt x="2" y="127"/>
                  <a:pt x="4" y="127"/>
                </a:cubicBezTo>
                <a:cubicBezTo>
                  <a:pt x="5" y="127"/>
                  <a:pt x="11" y="128"/>
                  <a:pt x="16" y="128"/>
                </a:cubicBezTo>
                <a:cubicBezTo>
                  <a:pt x="16" y="131"/>
                  <a:pt x="16" y="134"/>
                  <a:pt x="17" y="136"/>
                </a:cubicBezTo>
                <a:cubicBezTo>
                  <a:pt x="12" y="138"/>
                  <a:pt x="6" y="139"/>
                  <a:pt x="5" y="139"/>
                </a:cubicBezTo>
                <a:cubicBezTo>
                  <a:pt x="4" y="140"/>
                  <a:pt x="3" y="140"/>
                  <a:pt x="2" y="141"/>
                </a:cubicBezTo>
                <a:cubicBezTo>
                  <a:pt x="2" y="142"/>
                  <a:pt x="2" y="143"/>
                  <a:pt x="2" y="144"/>
                </a:cubicBezTo>
                <a:cubicBezTo>
                  <a:pt x="2" y="145"/>
                  <a:pt x="2" y="146"/>
                  <a:pt x="3" y="147"/>
                </a:cubicBezTo>
                <a:cubicBezTo>
                  <a:pt x="4" y="147"/>
                  <a:pt x="5" y="148"/>
                  <a:pt x="6" y="148"/>
                </a:cubicBezTo>
                <a:cubicBezTo>
                  <a:pt x="7" y="148"/>
                  <a:pt x="13" y="147"/>
                  <a:pt x="19" y="147"/>
                </a:cubicBezTo>
                <a:cubicBezTo>
                  <a:pt x="19" y="149"/>
                  <a:pt x="20" y="152"/>
                  <a:pt x="21" y="154"/>
                </a:cubicBezTo>
                <a:cubicBezTo>
                  <a:pt x="16" y="157"/>
                  <a:pt x="10" y="159"/>
                  <a:pt x="9" y="160"/>
                </a:cubicBezTo>
                <a:cubicBezTo>
                  <a:pt x="8" y="160"/>
                  <a:pt x="8" y="161"/>
                  <a:pt x="7" y="162"/>
                </a:cubicBezTo>
                <a:cubicBezTo>
                  <a:pt x="7" y="163"/>
                  <a:pt x="7" y="164"/>
                  <a:pt x="7" y="165"/>
                </a:cubicBezTo>
                <a:cubicBezTo>
                  <a:pt x="8" y="166"/>
                  <a:pt x="8" y="167"/>
                  <a:pt x="9" y="167"/>
                </a:cubicBezTo>
                <a:cubicBezTo>
                  <a:pt x="10" y="168"/>
                  <a:pt x="11" y="168"/>
                  <a:pt x="12" y="168"/>
                </a:cubicBezTo>
                <a:cubicBezTo>
                  <a:pt x="13" y="167"/>
                  <a:pt x="19" y="166"/>
                  <a:pt x="24" y="165"/>
                </a:cubicBezTo>
                <a:cubicBezTo>
                  <a:pt x="25" y="167"/>
                  <a:pt x="26" y="169"/>
                  <a:pt x="28" y="172"/>
                </a:cubicBezTo>
                <a:cubicBezTo>
                  <a:pt x="23" y="175"/>
                  <a:pt x="18" y="178"/>
                  <a:pt x="17" y="179"/>
                </a:cubicBezTo>
                <a:cubicBezTo>
                  <a:pt x="17" y="180"/>
                  <a:pt x="16" y="180"/>
                  <a:pt x="16" y="181"/>
                </a:cubicBezTo>
                <a:cubicBezTo>
                  <a:pt x="16" y="182"/>
                  <a:pt x="16" y="184"/>
                  <a:pt x="16" y="184"/>
                </a:cubicBezTo>
                <a:cubicBezTo>
                  <a:pt x="17" y="185"/>
                  <a:pt x="18" y="186"/>
                  <a:pt x="19" y="186"/>
                </a:cubicBezTo>
                <a:cubicBezTo>
                  <a:pt x="20" y="187"/>
                  <a:pt x="21" y="187"/>
                  <a:pt x="22" y="186"/>
                </a:cubicBezTo>
                <a:cubicBezTo>
                  <a:pt x="23" y="186"/>
                  <a:pt x="28" y="183"/>
                  <a:pt x="33" y="181"/>
                </a:cubicBezTo>
                <a:cubicBezTo>
                  <a:pt x="34" y="183"/>
                  <a:pt x="36" y="185"/>
                  <a:pt x="37" y="187"/>
                </a:cubicBezTo>
                <a:cubicBezTo>
                  <a:pt x="34" y="191"/>
                  <a:pt x="30" y="196"/>
                  <a:pt x="29" y="196"/>
                </a:cubicBezTo>
                <a:cubicBezTo>
                  <a:pt x="28" y="197"/>
                  <a:pt x="28" y="198"/>
                  <a:pt x="28" y="199"/>
                </a:cubicBezTo>
                <a:cubicBezTo>
                  <a:pt x="28" y="200"/>
                  <a:pt x="28" y="201"/>
                  <a:pt x="29" y="202"/>
                </a:cubicBezTo>
                <a:cubicBezTo>
                  <a:pt x="29" y="203"/>
                  <a:pt x="30" y="203"/>
                  <a:pt x="31" y="204"/>
                </a:cubicBezTo>
                <a:cubicBezTo>
                  <a:pt x="32" y="204"/>
                  <a:pt x="33" y="204"/>
                  <a:pt x="34" y="203"/>
                </a:cubicBezTo>
                <a:cubicBezTo>
                  <a:pt x="35" y="202"/>
                  <a:pt x="40" y="199"/>
                  <a:pt x="45" y="196"/>
                </a:cubicBezTo>
                <a:cubicBezTo>
                  <a:pt x="46" y="198"/>
                  <a:pt x="48" y="200"/>
                  <a:pt x="50" y="201"/>
                </a:cubicBezTo>
                <a:cubicBezTo>
                  <a:pt x="47" y="206"/>
                  <a:pt x="44" y="211"/>
                  <a:pt x="43" y="212"/>
                </a:cubicBezTo>
                <a:cubicBezTo>
                  <a:pt x="42" y="213"/>
                  <a:pt x="42" y="214"/>
                  <a:pt x="42" y="215"/>
                </a:cubicBezTo>
                <a:cubicBezTo>
                  <a:pt x="42" y="216"/>
                  <a:pt x="43" y="217"/>
                  <a:pt x="44" y="217"/>
                </a:cubicBezTo>
                <a:cubicBezTo>
                  <a:pt x="45" y="218"/>
                  <a:pt x="46" y="218"/>
                  <a:pt x="47" y="218"/>
                </a:cubicBezTo>
                <a:cubicBezTo>
                  <a:pt x="48" y="218"/>
                  <a:pt x="49" y="218"/>
                  <a:pt x="49" y="217"/>
                </a:cubicBezTo>
                <a:cubicBezTo>
                  <a:pt x="50" y="216"/>
                  <a:pt x="55" y="212"/>
                  <a:pt x="58" y="208"/>
                </a:cubicBezTo>
                <a:cubicBezTo>
                  <a:pt x="60" y="210"/>
                  <a:pt x="63" y="211"/>
                  <a:pt x="65" y="213"/>
                </a:cubicBezTo>
                <a:cubicBezTo>
                  <a:pt x="63" y="218"/>
                  <a:pt x="60" y="223"/>
                  <a:pt x="60" y="224"/>
                </a:cubicBezTo>
                <a:cubicBezTo>
                  <a:pt x="59" y="225"/>
                  <a:pt x="59" y="226"/>
                  <a:pt x="59" y="227"/>
                </a:cubicBezTo>
                <a:cubicBezTo>
                  <a:pt x="60" y="228"/>
                  <a:pt x="60" y="229"/>
                  <a:pt x="61" y="229"/>
                </a:cubicBezTo>
                <a:cubicBezTo>
                  <a:pt x="62" y="230"/>
                  <a:pt x="63" y="230"/>
                  <a:pt x="64" y="230"/>
                </a:cubicBezTo>
                <a:cubicBezTo>
                  <a:pt x="65" y="230"/>
                  <a:pt x="66" y="229"/>
                  <a:pt x="67" y="228"/>
                </a:cubicBezTo>
                <a:cubicBezTo>
                  <a:pt x="68" y="227"/>
                  <a:pt x="71" y="223"/>
                  <a:pt x="74" y="218"/>
                </a:cubicBezTo>
                <a:cubicBezTo>
                  <a:pt x="76" y="219"/>
                  <a:pt x="79" y="221"/>
                  <a:pt x="81" y="222"/>
                </a:cubicBezTo>
                <a:cubicBezTo>
                  <a:pt x="80" y="227"/>
                  <a:pt x="78" y="233"/>
                  <a:pt x="78" y="234"/>
                </a:cubicBezTo>
                <a:cubicBezTo>
                  <a:pt x="78" y="235"/>
                  <a:pt x="78" y="236"/>
                  <a:pt x="79" y="237"/>
                </a:cubicBezTo>
                <a:cubicBezTo>
                  <a:pt x="79" y="237"/>
                  <a:pt x="80" y="238"/>
                  <a:pt x="81" y="239"/>
                </a:cubicBezTo>
                <a:cubicBezTo>
                  <a:pt x="82" y="239"/>
                  <a:pt x="83" y="239"/>
                  <a:pt x="84" y="239"/>
                </a:cubicBezTo>
                <a:cubicBezTo>
                  <a:pt x="85" y="238"/>
                  <a:pt x="86" y="238"/>
                  <a:pt x="86" y="237"/>
                </a:cubicBezTo>
                <a:cubicBezTo>
                  <a:pt x="87" y="236"/>
                  <a:pt x="89" y="230"/>
                  <a:pt x="91" y="225"/>
                </a:cubicBezTo>
                <a:cubicBezTo>
                  <a:pt x="94" y="226"/>
                  <a:pt x="96" y="227"/>
                  <a:pt x="99" y="227"/>
                </a:cubicBezTo>
                <a:cubicBezTo>
                  <a:pt x="99" y="233"/>
                  <a:pt x="98" y="239"/>
                  <a:pt x="98" y="240"/>
                </a:cubicBezTo>
                <a:cubicBezTo>
                  <a:pt x="98" y="241"/>
                  <a:pt x="98" y="242"/>
                  <a:pt x="99" y="243"/>
                </a:cubicBezTo>
                <a:cubicBezTo>
                  <a:pt x="100" y="243"/>
                  <a:pt x="100" y="244"/>
                  <a:pt x="101" y="244"/>
                </a:cubicBezTo>
                <a:cubicBezTo>
                  <a:pt x="103" y="244"/>
                  <a:pt x="104" y="244"/>
                  <a:pt x="104" y="244"/>
                </a:cubicBezTo>
                <a:cubicBezTo>
                  <a:pt x="105" y="243"/>
                  <a:pt x="106" y="242"/>
                  <a:pt x="106" y="241"/>
                </a:cubicBezTo>
                <a:cubicBezTo>
                  <a:pt x="107" y="240"/>
                  <a:pt x="108" y="234"/>
                  <a:pt x="110" y="229"/>
                </a:cubicBezTo>
                <a:cubicBezTo>
                  <a:pt x="112" y="229"/>
                  <a:pt x="115" y="230"/>
                  <a:pt x="117" y="230"/>
                </a:cubicBezTo>
                <a:cubicBezTo>
                  <a:pt x="118" y="235"/>
                  <a:pt x="118" y="241"/>
                  <a:pt x="119" y="242"/>
                </a:cubicBezTo>
                <a:cubicBezTo>
                  <a:pt x="119" y="243"/>
                  <a:pt x="119" y="244"/>
                  <a:pt x="120" y="245"/>
                </a:cubicBezTo>
                <a:cubicBezTo>
                  <a:pt x="121" y="246"/>
                  <a:pt x="122" y="246"/>
                  <a:pt x="123" y="246"/>
                </a:cubicBezTo>
                <a:cubicBezTo>
                  <a:pt x="124" y="246"/>
                  <a:pt x="125" y="246"/>
                  <a:pt x="126" y="245"/>
                </a:cubicBezTo>
                <a:cubicBezTo>
                  <a:pt x="126" y="244"/>
                  <a:pt x="127" y="243"/>
                  <a:pt x="127" y="242"/>
                </a:cubicBezTo>
                <a:cubicBezTo>
                  <a:pt x="127" y="241"/>
                  <a:pt x="128" y="235"/>
                  <a:pt x="128" y="230"/>
                </a:cubicBezTo>
                <a:cubicBezTo>
                  <a:pt x="131" y="230"/>
                  <a:pt x="133" y="229"/>
                  <a:pt x="136" y="229"/>
                </a:cubicBezTo>
                <a:cubicBezTo>
                  <a:pt x="137" y="234"/>
                  <a:pt x="139" y="240"/>
                  <a:pt x="139" y="241"/>
                </a:cubicBezTo>
                <a:cubicBezTo>
                  <a:pt x="140" y="242"/>
                  <a:pt x="140" y="243"/>
                  <a:pt x="141" y="244"/>
                </a:cubicBezTo>
                <a:cubicBezTo>
                  <a:pt x="142" y="244"/>
                  <a:pt x="143" y="244"/>
                  <a:pt x="144" y="244"/>
                </a:cubicBezTo>
                <a:cubicBezTo>
                  <a:pt x="145" y="244"/>
                  <a:pt x="146" y="243"/>
                  <a:pt x="147" y="243"/>
                </a:cubicBezTo>
                <a:cubicBezTo>
                  <a:pt x="147" y="242"/>
                  <a:pt x="148" y="241"/>
                  <a:pt x="148" y="240"/>
                </a:cubicBezTo>
                <a:cubicBezTo>
                  <a:pt x="148" y="239"/>
                  <a:pt x="147" y="233"/>
                  <a:pt x="147" y="227"/>
                </a:cubicBezTo>
                <a:cubicBezTo>
                  <a:pt x="149" y="227"/>
                  <a:pt x="152" y="226"/>
                  <a:pt x="154" y="225"/>
                </a:cubicBezTo>
                <a:cubicBezTo>
                  <a:pt x="156" y="230"/>
                  <a:pt x="159" y="236"/>
                  <a:pt x="160" y="237"/>
                </a:cubicBezTo>
                <a:cubicBezTo>
                  <a:pt x="160" y="238"/>
                  <a:pt x="161" y="238"/>
                  <a:pt x="162" y="239"/>
                </a:cubicBezTo>
                <a:cubicBezTo>
                  <a:pt x="163" y="239"/>
                  <a:pt x="164" y="239"/>
                  <a:pt x="165" y="239"/>
                </a:cubicBezTo>
                <a:cubicBezTo>
                  <a:pt x="166" y="238"/>
                  <a:pt x="167" y="237"/>
                  <a:pt x="167" y="237"/>
                </a:cubicBezTo>
                <a:cubicBezTo>
                  <a:pt x="168" y="236"/>
                  <a:pt x="168" y="235"/>
                  <a:pt x="168" y="234"/>
                </a:cubicBezTo>
                <a:cubicBezTo>
                  <a:pt x="167" y="233"/>
                  <a:pt x="166" y="227"/>
                  <a:pt x="164" y="222"/>
                </a:cubicBezTo>
                <a:cubicBezTo>
                  <a:pt x="167" y="221"/>
                  <a:pt x="169" y="219"/>
                  <a:pt x="171" y="218"/>
                </a:cubicBezTo>
                <a:cubicBezTo>
                  <a:pt x="175" y="223"/>
                  <a:pt x="178" y="227"/>
                  <a:pt x="179" y="228"/>
                </a:cubicBezTo>
                <a:cubicBezTo>
                  <a:pt x="179" y="229"/>
                  <a:pt x="180" y="230"/>
                  <a:pt x="181" y="230"/>
                </a:cubicBezTo>
                <a:cubicBezTo>
                  <a:pt x="182" y="230"/>
                  <a:pt x="183" y="230"/>
                  <a:pt x="184" y="229"/>
                </a:cubicBezTo>
                <a:cubicBezTo>
                  <a:pt x="185" y="229"/>
                  <a:pt x="186" y="228"/>
                  <a:pt x="186" y="227"/>
                </a:cubicBezTo>
                <a:cubicBezTo>
                  <a:pt x="187" y="226"/>
                  <a:pt x="187" y="225"/>
                  <a:pt x="186" y="224"/>
                </a:cubicBezTo>
                <a:cubicBezTo>
                  <a:pt x="186" y="223"/>
                  <a:pt x="183" y="218"/>
                  <a:pt x="181" y="213"/>
                </a:cubicBezTo>
                <a:cubicBezTo>
                  <a:pt x="183" y="211"/>
                  <a:pt x="185" y="210"/>
                  <a:pt x="187" y="208"/>
                </a:cubicBezTo>
                <a:cubicBezTo>
                  <a:pt x="191" y="212"/>
                  <a:pt x="195" y="216"/>
                  <a:pt x="196" y="217"/>
                </a:cubicBezTo>
                <a:cubicBezTo>
                  <a:pt x="197" y="218"/>
                  <a:pt x="198" y="218"/>
                  <a:pt x="199" y="218"/>
                </a:cubicBezTo>
                <a:cubicBezTo>
                  <a:pt x="200" y="218"/>
                  <a:pt x="201" y="218"/>
                  <a:pt x="202" y="217"/>
                </a:cubicBezTo>
                <a:cubicBezTo>
                  <a:pt x="203" y="217"/>
                  <a:pt x="203" y="216"/>
                  <a:pt x="203" y="215"/>
                </a:cubicBezTo>
                <a:cubicBezTo>
                  <a:pt x="203" y="214"/>
                  <a:pt x="203" y="213"/>
                  <a:pt x="203" y="212"/>
                </a:cubicBezTo>
                <a:cubicBezTo>
                  <a:pt x="202" y="211"/>
                  <a:pt x="199" y="206"/>
                  <a:pt x="196" y="201"/>
                </a:cubicBezTo>
                <a:cubicBezTo>
                  <a:pt x="198" y="200"/>
                  <a:pt x="199" y="198"/>
                  <a:pt x="201" y="196"/>
                </a:cubicBezTo>
                <a:cubicBezTo>
                  <a:pt x="206" y="199"/>
                  <a:pt x="210" y="202"/>
                  <a:pt x="211" y="203"/>
                </a:cubicBezTo>
                <a:cubicBezTo>
                  <a:pt x="212" y="204"/>
                  <a:pt x="213" y="204"/>
                  <a:pt x="214" y="204"/>
                </a:cubicBezTo>
                <a:cubicBezTo>
                  <a:pt x="215" y="203"/>
                  <a:pt x="216" y="203"/>
                  <a:pt x="217" y="202"/>
                </a:cubicBezTo>
                <a:cubicBezTo>
                  <a:pt x="218" y="201"/>
                  <a:pt x="218" y="200"/>
                  <a:pt x="218" y="199"/>
                </a:cubicBezTo>
                <a:cubicBezTo>
                  <a:pt x="218" y="198"/>
                  <a:pt x="218" y="197"/>
                  <a:pt x="217" y="196"/>
                </a:cubicBezTo>
                <a:cubicBezTo>
                  <a:pt x="216" y="196"/>
                  <a:pt x="212" y="191"/>
                  <a:pt x="208" y="187"/>
                </a:cubicBezTo>
                <a:cubicBezTo>
                  <a:pt x="210" y="185"/>
                  <a:pt x="211" y="183"/>
                  <a:pt x="213" y="181"/>
                </a:cubicBezTo>
                <a:cubicBezTo>
                  <a:pt x="217" y="183"/>
                  <a:pt x="223" y="186"/>
                  <a:pt x="224" y="186"/>
                </a:cubicBezTo>
                <a:cubicBezTo>
                  <a:pt x="225" y="187"/>
                  <a:pt x="226" y="187"/>
                  <a:pt x="227" y="186"/>
                </a:cubicBezTo>
                <a:cubicBezTo>
                  <a:pt x="228" y="186"/>
                  <a:pt x="229" y="185"/>
                  <a:pt x="229" y="184"/>
                </a:cubicBezTo>
                <a:cubicBezTo>
                  <a:pt x="230" y="184"/>
                  <a:pt x="230" y="182"/>
                  <a:pt x="230" y="181"/>
                </a:cubicBezTo>
                <a:cubicBezTo>
                  <a:pt x="230" y="180"/>
                  <a:pt x="229" y="180"/>
                  <a:pt x="228" y="179"/>
                </a:cubicBezTo>
                <a:cubicBezTo>
                  <a:pt x="227" y="178"/>
                  <a:pt x="222" y="175"/>
                  <a:pt x="218" y="172"/>
                </a:cubicBezTo>
                <a:cubicBezTo>
                  <a:pt x="219" y="169"/>
                  <a:pt x="220" y="167"/>
                  <a:pt x="221" y="165"/>
                </a:cubicBezTo>
                <a:cubicBezTo>
                  <a:pt x="226" y="166"/>
                  <a:pt x="232" y="167"/>
                  <a:pt x="233" y="168"/>
                </a:cubicBezTo>
                <a:cubicBezTo>
                  <a:pt x="234" y="168"/>
                  <a:pt x="235" y="168"/>
                  <a:pt x="236" y="167"/>
                </a:cubicBezTo>
                <a:cubicBezTo>
                  <a:pt x="237" y="167"/>
                  <a:pt x="238" y="166"/>
                  <a:pt x="238" y="165"/>
                </a:cubicBezTo>
                <a:cubicBezTo>
                  <a:pt x="239" y="164"/>
                  <a:pt x="239" y="163"/>
                  <a:pt x="238" y="162"/>
                </a:cubicBezTo>
                <a:cubicBezTo>
                  <a:pt x="238" y="161"/>
                  <a:pt x="237" y="160"/>
                  <a:pt x="236" y="160"/>
                </a:cubicBezTo>
                <a:cubicBezTo>
                  <a:pt x="235" y="159"/>
                  <a:pt x="230" y="157"/>
                  <a:pt x="225" y="154"/>
                </a:cubicBezTo>
                <a:cubicBezTo>
                  <a:pt x="226" y="152"/>
                  <a:pt x="226" y="149"/>
                  <a:pt x="227" y="147"/>
                </a:cubicBezTo>
                <a:cubicBezTo>
                  <a:pt x="232" y="147"/>
                  <a:pt x="238" y="148"/>
                  <a:pt x="239" y="148"/>
                </a:cubicBezTo>
                <a:cubicBezTo>
                  <a:pt x="241" y="148"/>
                  <a:pt x="242" y="147"/>
                  <a:pt x="242" y="147"/>
                </a:cubicBezTo>
                <a:cubicBezTo>
                  <a:pt x="243" y="146"/>
                  <a:pt x="244" y="145"/>
                  <a:pt x="244" y="144"/>
                </a:cubicBezTo>
                <a:cubicBezTo>
                  <a:pt x="244" y="143"/>
                  <a:pt x="244" y="142"/>
                  <a:pt x="243" y="141"/>
                </a:cubicBezTo>
                <a:cubicBezTo>
                  <a:pt x="243" y="140"/>
                  <a:pt x="242" y="140"/>
                  <a:pt x="241" y="139"/>
                </a:cubicBezTo>
                <a:cubicBezTo>
                  <a:pt x="240" y="139"/>
                  <a:pt x="234" y="138"/>
                  <a:pt x="229" y="136"/>
                </a:cubicBezTo>
                <a:cubicBezTo>
                  <a:pt x="229" y="134"/>
                  <a:pt x="229" y="131"/>
                  <a:pt x="230" y="128"/>
                </a:cubicBezTo>
                <a:cubicBezTo>
                  <a:pt x="235" y="128"/>
                  <a:pt x="241" y="127"/>
                  <a:pt x="242" y="127"/>
                </a:cubicBezTo>
                <a:close/>
                <a:moveTo>
                  <a:pt x="123" y="209"/>
                </a:moveTo>
                <a:cubicBezTo>
                  <a:pt x="75" y="209"/>
                  <a:pt x="36" y="171"/>
                  <a:pt x="36" y="123"/>
                </a:cubicBezTo>
                <a:cubicBezTo>
                  <a:pt x="36" y="75"/>
                  <a:pt x="75" y="36"/>
                  <a:pt x="123" y="36"/>
                </a:cubicBezTo>
                <a:cubicBezTo>
                  <a:pt x="171" y="36"/>
                  <a:pt x="209" y="75"/>
                  <a:pt x="209" y="123"/>
                </a:cubicBezTo>
                <a:cubicBezTo>
                  <a:pt x="209" y="171"/>
                  <a:pt x="171" y="209"/>
                  <a:pt x="123" y="20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3"/>
          <p:cNvSpPr/>
          <p:nvPr/>
        </p:nvSpPr>
        <p:spPr bwMode="auto">
          <a:xfrm>
            <a:off x="-33337" y="-12700"/>
            <a:ext cx="788988" cy="792163"/>
          </a:xfrm>
          <a:custGeom>
            <a:avLst/>
            <a:gdLst>
              <a:gd name="T0" fmla="*/ 165 w 223"/>
              <a:gd name="T1" fmla="*/ 209 h 224"/>
              <a:gd name="T2" fmla="*/ 175 w 223"/>
              <a:gd name="T3" fmla="*/ 200 h 224"/>
              <a:gd name="T4" fmla="*/ 181 w 223"/>
              <a:gd name="T5" fmla="*/ 196 h 224"/>
              <a:gd name="T6" fmla="*/ 191 w 223"/>
              <a:gd name="T7" fmla="*/ 189 h 224"/>
              <a:gd name="T8" fmla="*/ 186 w 223"/>
              <a:gd name="T9" fmla="*/ 174 h 224"/>
              <a:gd name="T10" fmla="*/ 206 w 223"/>
              <a:gd name="T11" fmla="*/ 172 h 224"/>
              <a:gd name="T12" fmla="*/ 199 w 223"/>
              <a:gd name="T13" fmla="*/ 154 h 224"/>
              <a:gd name="T14" fmla="*/ 215 w 223"/>
              <a:gd name="T15" fmla="*/ 152 h 224"/>
              <a:gd name="T16" fmla="*/ 216 w 223"/>
              <a:gd name="T17" fmla="*/ 139 h 224"/>
              <a:gd name="T18" fmla="*/ 218 w 223"/>
              <a:gd name="T19" fmla="*/ 132 h 224"/>
              <a:gd name="T20" fmla="*/ 222 w 223"/>
              <a:gd name="T21" fmla="*/ 119 h 224"/>
              <a:gd name="T22" fmla="*/ 209 w 223"/>
              <a:gd name="T23" fmla="*/ 111 h 224"/>
              <a:gd name="T24" fmla="*/ 222 w 223"/>
              <a:gd name="T25" fmla="*/ 98 h 224"/>
              <a:gd name="T26" fmla="*/ 205 w 223"/>
              <a:gd name="T27" fmla="*/ 88 h 224"/>
              <a:gd name="T28" fmla="*/ 216 w 223"/>
              <a:gd name="T29" fmla="*/ 76 h 224"/>
              <a:gd name="T30" fmla="*/ 209 w 223"/>
              <a:gd name="T31" fmla="*/ 66 h 224"/>
              <a:gd name="T32" fmla="*/ 206 w 223"/>
              <a:gd name="T33" fmla="*/ 59 h 224"/>
              <a:gd name="T34" fmla="*/ 201 w 223"/>
              <a:gd name="T35" fmla="*/ 47 h 224"/>
              <a:gd name="T36" fmla="*/ 185 w 223"/>
              <a:gd name="T37" fmla="*/ 49 h 224"/>
              <a:gd name="T38" fmla="*/ 187 w 223"/>
              <a:gd name="T39" fmla="*/ 30 h 224"/>
              <a:gd name="T40" fmla="*/ 168 w 223"/>
              <a:gd name="T41" fmla="*/ 33 h 224"/>
              <a:gd name="T42" fmla="*/ 169 w 223"/>
              <a:gd name="T43" fmla="*/ 17 h 224"/>
              <a:gd name="T44" fmla="*/ 157 w 223"/>
              <a:gd name="T45" fmla="*/ 14 h 224"/>
              <a:gd name="T46" fmla="*/ 149 w 223"/>
              <a:gd name="T47" fmla="*/ 11 h 224"/>
              <a:gd name="T48" fmla="*/ 138 w 223"/>
              <a:gd name="T49" fmla="*/ 4 h 224"/>
              <a:gd name="T50" fmla="*/ 128 w 223"/>
              <a:gd name="T51" fmla="*/ 16 h 224"/>
              <a:gd name="T52" fmla="*/ 116 w 223"/>
              <a:gd name="T53" fmla="*/ 0 h 224"/>
              <a:gd name="T54" fmla="*/ 104 w 223"/>
              <a:gd name="T55" fmla="*/ 15 h 224"/>
              <a:gd name="T56" fmla="*/ 95 w 223"/>
              <a:gd name="T57" fmla="*/ 3 h 224"/>
              <a:gd name="T58" fmla="*/ 83 w 223"/>
              <a:gd name="T59" fmla="*/ 8 h 224"/>
              <a:gd name="T60" fmla="*/ 75 w 223"/>
              <a:gd name="T61" fmla="*/ 10 h 224"/>
              <a:gd name="T62" fmla="*/ 63 w 223"/>
              <a:gd name="T63" fmla="*/ 13 h 224"/>
              <a:gd name="T64" fmla="*/ 62 w 223"/>
              <a:gd name="T65" fmla="*/ 28 h 224"/>
              <a:gd name="T66" fmla="*/ 44 w 223"/>
              <a:gd name="T67" fmla="*/ 24 h 224"/>
              <a:gd name="T68" fmla="*/ 44 w 223"/>
              <a:gd name="T69" fmla="*/ 43 h 224"/>
              <a:gd name="T70" fmla="*/ 28 w 223"/>
              <a:gd name="T71" fmla="*/ 39 h 224"/>
              <a:gd name="T72" fmla="*/ 22 w 223"/>
              <a:gd name="T73" fmla="*/ 51 h 224"/>
              <a:gd name="T74" fmla="*/ 18 w 223"/>
              <a:gd name="T75" fmla="*/ 57 h 224"/>
              <a:gd name="T76" fmla="*/ 10 w 223"/>
              <a:gd name="T77" fmla="*/ 67 h 224"/>
              <a:gd name="T78" fmla="*/ 20 w 223"/>
              <a:gd name="T79" fmla="*/ 80 h 224"/>
              <a:gd name="T80" fmla="*/ 3 w 223"/>
              <a:gd name="T81" fmla="*/ 88 h 224"/>
              <a:gd name="T82" fmla="*/ 15 w 223"/>
              <a:gd name="T83" fmla="*/ 103 h 224"/>
              <a:gd name="T84" fmla="*/ 1 w 223"/>
              <a:gd name="T85" fmla="*/ 110 h 224"/>
              <a:gd name="T86" fmla="*/ 4 w 223"/>
              <a:gd name="T87" fmla="*/ 123 h 224"/>
              <a:gd name="T88" fmla="*/ 5 w 223"/>
              <a:gd name="T89" fmla="*/ 130 h 224"/>
              <a:gd name="T90" fmla="*/ 5 w 223"/>
              <a:gd name="T91" fmla="*/ 143 h 224"/>
              <a:gd name="T92" fmla="*/ 21 w 223"/>
              <a:gd name="T93" fmla="*/ 146 h 224"/>
              <a:gd name="T94" fmla="*/ 13 w 223"/>
              <a:gd name="T95" fmla="*/ 164 h 224"/>
              <a:gd name="T96" fmla="*/ 32 w 223"/>
              <a:gd name="T97" fmla="*/ 167 h 224"/>
              <a:gd name="T98" fmla="*/ 25 w 223"/>
              <a:gd name="T99" fmla="*/ 182 h 224"/>
              <a:gd name="T100" fmla="*/ 36 w 223"/>
              <a:gd name="T101" fmla="*/ 189 h 224"/>
              <a:gd name="T102" fmla="*/ 41 w 223"/>
              <a:gd name="T103" fmla="*/ 195 h 224"/>
              <a:gd name="T104" fmla="*/ 50 w 223"/>
              <a:gd name="T105" fmla="*/ 204 h 224"/>
              <a:gd name="T106" fmla="*/ 64 w 223"/>
              <a:gd name="T107" fmla="*/ 197 h 224"/>
              <a:gd name="T108" fmla="*/ 69 w 223"/>
              <a:gd name="T109" fmla="*/ 215 h 224"/>
              <a:gd name="T110" fmla="*/ 86 w 223"/>
              <a:gd name="T111" fmla="*/ 206 h 224"/>
              <a:gd name="T112" fmla="*/ 90 w 223"/>
              <a:gd name="T113" fmla="*/ 221 h 224"/>
              <a:gd name="T114" fmla="*/ 103 w 223"/>
              <a:gd name="T115" fmla="*/ 220 h 224"/>
              <a:gd name="T116" fmla="*/ 111 w 223"/>
              <a:gd name="T117" fmla="*/ 221 h 224"/>
              <a:gd name="T118" fmla="*/ 124 w 223"/>
              <a:gd name="T119" fmla="*/ 222 h 224"/>
              <a:gd name="T120" fmla="*/ 129 w 223"/>
              <a:gd name="T121" fmla="*/ 208 h 224"/>
              <a:gd name="T122" fmla="*/ 145 w 223"/>
              <a:gd name="T123" fmla="*/ 219 h 224"/>
              <a:gd name="T124" fmla="*/ 152 w 223"/>
              <a:gd name="T125"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224">
                <a:moveTo>
                  <a:pt x="158" y="210"/>
                </a:moveTo>
                <a:cubicBezTo>
                  <a:pt x="159" y="211"/>
                  <a:pt x="160" y="211"/>
                  <a:pt x="160" y="212"/>
                </a:cubicBezTo>
                <a:cubicBezTo>
                  <a:pt x="161" y="212"/>
                  <a:pt x="162" y="212"/>
                  <a:pt x="163" y="211"/>
                </a:cubicBezTo>
                <a:cubicBezTo>
                  <a:pt x="164" y="211"/>
                  <a:pt x="165" y="210"/>
                  <a:pt x="165" y="209"/>
                </a:cubicBezTo>
                <a:cubicBezTo>
                  <a:pt x="165" y="208"/>
                  <a:pt x="165" y="207"/>
                  <a:pt x="165" y="206"/>
                </a:cubicBezTo>
                <a:cubicBezTo>
                  <a:pt x="165" y="205"/>
                  <a:pt x="163" y="200"/>
                  <a:pt x="161" y="196"/>
                </a:cubicBezTo>
                <a:cubicBezTo>
                  <a:pt x="163" y="195"/>
                  <a:pt x="165" y="193"/>
                  <a:pt x="167" y="192"/>
                </a:cubicBezTo>
                <a:cubicBezTo>
                  <a:pt x="170" y="196"/>
                  <a:pt x="174" y="200"/>
                  <a:pt x="175" y="200"/>
                </a:cubicBezTo>
                <a:cubicBezTo>
                  <a:pt x="175" y="201"/>
                  <a:pt x="176" y="202"/>
                  <a:pt x="177" y="202"/>
                </a:cubicBezTo>
                <a:cubicBezTo>
                  <a:pt x="178" y="202"/>
                  <a:pt x="179" y="201"/>
                  <a:pt x="180" y="201"/>
                </a:cubicBezTo>
                <a:cubicBezTo>
                  <a:pt x="180" y="200"/>
                  <a:pt x="181" y="199"/>
                  <a:pt x="181" y="198"/>
                </a:cubicBezTo>
                <a:cubicBezTo>
                  <a:pt x="181" y="198"/>
                  <a:pt x="181" y="197"/>
                  <a:pt x="181" y="196"/>
                </a:cubicBezTo>
                <a:cubicBezTo>
                  <a:pt x="180" y="195"/>
                  <a:pt x="177" y="190"/>
                  <a:pt x="175" y="186"/>
                </a:cubicBezTo>
                <a:cubicBezTo>
                  <a:pt x="176" y="185"/>
                  <a:pt x="178" y="183"/>
                  <a:pt x="180" y="181"/>
                </a:cubicBezTo>
                <a:cubicBezTo>
                  <a:pt x="184" y="184"/>
                  <a:pt x="188" y="188"/>
                  <a:pt x="189" y="188"/>
                </a:cubicBezTo>
                <a:cubicBezTo>
                  <a:pt x="190" y="189"/>
                  <a:pt x="191" y="189"/>
                  <a:pt x="191" y="189"/>
                </a:cubicBezTo>
                <a:cubicBezTo>
                  <a:pt x="192" y="189"/>
                  <a:pt x="193" y="188"/>
                  <a:pt x="194" y="188"/>
                </a:cubicBezTo>
                <a:cubicBezTo>
                  <a:pt x="195" y="187"/>
                  <a:pt x="195" y="186"/>
                  <a:pt x="195" y="185"/>
                </a:cubicBezTo>
                <a:cubicBezTo>
                  <a:pt x="195" y="184"/>
                  <a:pt x="195" y="183"/>
                  <a:pt x="194" y="182"/>
                </a:cubicBezTo>
                <a:cubicBezTo>
                  <a:pt x="193" y="182"/>
                  <a:pt x="190" y="178"/>
                  <a:pt x="186" y="174"/>
                </a:cubicBezTo>
                <a:cubicBezTo>
                  <a:pt x="188" y="172"/>
                  <a:pt x="189" y="170"/>
                  <a:pt x="191" y="168"/>
                </a:cubicBezTo>
                <a:cubicBezTo>
                  <a:pt x="195" y="171"/>
                  <a:pt x="200" y="173"/>
                  <a:pt x="201" y="174"/>
                </a:cubicBezTo>
                <a:cubicBezTo>
                  <a:pt x="202" y="174"/>
                  <a:pt x="203" y="174"/>
                  <a:pt x="204" y="174"/>
                </a:cubicBezTo>
                <a:cubicBezTo>
                  <a:pt x="204" y="174"/>
                  <a:pt x="205" y="173"/>
                  <a:pt x="206" y="172"/>
                </a:cubicBezTo>
                <a:cubicBezTo>
                  <a:pt x="206" y="171"/>
                  <a:pt x="206" y="170"/>
                  <a:pt x="206" y="169"/>
                </a:cubicBezTo>
                <a:cubicBezTo>
                  <a:pt x="206" y="169"/>
                  <a:pt x="206" y="168"/>
                  <a:pt x="205" y="167"/>
                </a:cubicBezTo>
                <a:cubicBezTo>
                  <a:pt x="204" y="166"/>
                  <a:pt x="200" y="163"/>
                  <a:pt x="196" y="160"/>
                </a:cubicBezTo>
                <a:cubicBezTo>
                  <a:pt x="197" y="158"/>
                  <a:pt x="198" y="156"/>
                  <a:pt x="199" y="154"/>
                </a:cubicBezTo>
                <a:cubicBezTo>
                  <a:pt x="204" y="155"/>
                  <a:pt x="209" y="157"/>
                  <a:pt x="210" y="157"/>
                </a:cubicBezTo>
                <a:cubicBezTo>
                  <a:pt x="211" y="157"/>
                  <a:pt x="212" y="157"/>
                  <a:pt x="213" y="157"/>
                </a:cubicBezTo>
                <a:cubicBezTo>
                  <a:pt x="214" y="157"/>
                  <a:pt x="214" y="156"/>
                  <a:pt x="215" y="155"/>
                </a:cubicBezTo>
                <a:cubicBezTo>
                  <a:pt x="215" y="154"/>
                  <a:pt x="215" y="153"/>
                  <a:pt x="215" y="152"/>
                </a:cubicBezTo>
                <a:cubicBezTo>
                  <a:pt x="215" y="151"/>
                  <a:pt x="214" y="150"/>
                  <a:pt x="213" y="150"/>
                </a:cubicBezTo>
                <a:cubicBezTo>
                  <a:pt x="212" y="150"/>
                  <a:pt x="207" y="147"/>
                  <a:pt x="203" y="145"/>
                </a:cubicBezTo>
                <a:cubicBezTo>
                  <a:pt x="204" y="142"/>
                  <a:pt x="204" y="140"/>
                  <a:pt x="205" y="138"/>
                </a:cubicBezTo>
                <a:cubicBezTo>
                  <a:pt x="210" y="139"/>
                  <a:pt x="215" y="139"/>
                  <a:pt x="216" y="139"/>
                </a:cubicBezTo>
                <a:cubicBezTo>
                  <a:pt x="217" y="139"/>
                  <a:pt x="218" y="139"/>
                  <a:pt x="219" y="139"/>
                </a:cubicBezTo>
                <a:cubicBezTo>
                  <a:pt x="220" y="138"/>
                  <a:pt x="220" y="137"/>
                  <a:pt x="221" y="136"/>
                </a:cubicBezTo>
                <a:cubicBezTo>
                  <a:pt x="221" y="135"/>
                  <a:pt x="221" y="134"/>
                  <a:pt x="220" y="134"/>
                </a:cubicBezTo>
                <a:cubicBezTo>
                  <a:pt x="220" y="133"/>
                  <a:pt x="219" y="132"/>
                  <a:pt x="218" y="132"/>
                </a:cubicBezTo>
                <a:cubicBezTo>
                  <a:pt x="217" y="131"/>
                  <a:pt x="212" y="130"/>
                  <a:pt x="207" y="128"/>
                </a:cubicBezTo>
                <a:cubicBezTo>
                  <a:pt x="208" y="126"/>
                  <a:pt x="208" y="124"/>
                  <a:pt x="208" y="121"/>
                </a:cubicBezTo>
                <a:cubicBezTo>
                  <a:pt x="213" y="121"/>
                  <a:pt x="219" y="121"/>
                  <a:pt x="220" y="121"/>
                </a:cubicBezTo>
                <a:cubicBezTo>
                  <a:pt x="221" y="121"/>
                  <a:pt x="221" y="120"/>
                  <a:pt x="222" y="119"/>
                </a:cubicBezTo>
                <a:cubicBezTo>
                  <a:pt x="223" y="119"/>
                  <a:pt x="223" y="118"/>
                  <a:pt x="223" y="117"/>
                </a:cubicBezTo>
                <a:cubicBezTo>
                  <a:pt x="223" y="116"/>
                  <a:pt x="223" y="115"/>
                  <a:pt x="222" y="114"/>
                </a:cubicBezTo>
                <a:cubicBezTo>
                  <a:pt x="222" y="114"/>
                  <a:pt x="221" y="113"/>
                  <a:pt x="220" y="113"/>
                </a:cubicBezTo>
                <a:cubicBezTo>
                  <a:pt x="219" y="113"/>
                  <a:pt x="213" y="112"/>
                  <a:pt x="209" y="111"/>
                </a:cubicBezTo>
                <a:cubicBezTo>
                  <a:pt x="209" y="109"/>
                  <a:pt x="209" y="107"/>
                  <a:pt x="208" y="104"/>
                </a:cubicBezTo>
                <a:cubicBezTo>
                  <a:pt x="213" y="103"/>
                  <a:pt x="218" y="102"/>
                  <a:pt x="219" y="102"/>
                </a:cubicBezTo>
                <a:cubicBezTo>
                  <a:pt x="220" y="102"/>
                  <a:pt x="221" y="101"/>
                  <a:pt x="222" y="100"/>
                </a:cubicBezTo>
                <a:cubicBezTo>
                  <a:pt x="222" y="99"/>
                  <a:pt x="222" y="98"/>
                  <a:pt x="222" y="98"/>
                </a:cubicBezTo>
                <a:cubicBezTo>
                  <a:pt x="222" y="97"/>
                  <a:pt x="222" y="96"/>
                  <a:pt x="221" y="95"/>
                </a:cubicBezTo>
                <a:cubicBezTo>
                  <a:pt x="220" y="94"/>
                  <a:pt x="219" y="94"/>
                  <a:pt x="218" y="94"/>
                </a:cubicBezTo>
                <a:cubicBezTo>
                  <a:pt x="217" y="94"/>
                  <a:pt x="212" y="94"/>
                  <a:pt x="207" y="95"/>
                </a:cubicBezTo>
                <a:cubicBezTo>
                  <a:pt x="207" y="92"/>
                  <a:pt x="206" y="90"/>
                  <a:pt x="205" y="88"/>
                </a:cubicBezTo>
                <a:cubicBezTo>
                  <a:pt x="210" y="86"/>
                  <a:pt x="215" y="84"/>
                  <a:pt x="216" y="83"/>
                </a:cubicBezTo>
                <a:cubicBezTo>
                  <a:pt x="217" y="83"/>
                  <a:pt x="217" y="82"/>
                  <a:pt x="218" y="81"/>
                </a:cubicBezTo>
                <a:cubicBezTo>
                  <a:pt x="218" y="80"/>
                  <a:pt x="218" y="79"/>
                  <a:pt x="218" y="79"/>
                </a:cubicBezTo>
                <a:cubicBezTo>
                  <a:pt x="218" y="78"/>
                  <a:pt x="217" y="77"/>
                  <a:pt x="216" y="76"/>
                </a:cubicBezTo>
                <a:cubicBezTo>
                  <a:pt x="216" y="76"/>
                  <a:pt x="215" y="76"/>
                  <a:pt x="214" y="76"/>
                </a:cubicBezTo>
                <a:cubicBezTo>
                  <a:pt x="213" y="76"/>
                  <a:pt x="207" y="77"/>
                  <a:pt x="203" y="78"/>
                </a:cubicBezTo>
                <a:cubicBezTo>
                  <a:pt x="202" y="76"/>
                  <a:pt x="201" y="74"/>
                  <a:pt x="200" y="72"/>
                </a:cubicBezTo>
                <a:cubicBezTo>
                  <a:pt x="204" y="69"/>
                  <a:pt x="208" y="66"/>
                  <a:pt x="209" y="66"/>
                </a:cubicBezTo>
                <a:cubicBezTo>
                  <a:pt x="210" y="65"/>
                  <a:pt x="211" y="64"/>
                  <a:pt x="211" y="63"/>
                </a:cubicBezTo>
                <a:cubicBezTo>
                  <a:pt x="211" y="62"/>
                  <a:pt x="211" y="61"/>
                  <a:pt x="211" y="61"/>
                </a:cubicBezTo>
                <a:cubicBezTo>
                  <a:pt x="210" y="60"/>
                  <a:pt x="209" y="59"/>
                  <a:pt x="209" y="59"/>
                </a:cubicBezTo>
                <a:cubicBezTo>
                  <a:pt x="208" y="58"/>
                  <a:pt x="207" y="58"/>
                  <a:pt x="206" y="59"/>
                </a:cubicBezTo>
                <a:cubicBezTo>
                  <a:pt x="205" y="59"/>
                  <a:pt x="200" y="61"/>
                  <a:pt x="195" y="63"/>
                </a:cubicBezTo>
                <a:cubicBezTo>
                  <a:pt x="194" y="61"/>
                  <a:pt x="193" y="59"/>
                  <a:pt x="191" y="57"/>
                </a:cubicBezTo>
                <a:cubicBezTo>
                  <a:pt x="195" y="54"/>
                  <a:pt x="199" y="50"/>
                  <a:pt x="200" y="49"/>
                </a:cubicBezTo>
                <a:cubicBezTo>
                  <a:pt x="200" y="49"/>
                  <a:pt x="201" y="48"/>
                  <a:pt x="201" y="47"/>
                </a:cubicBezTo>
                <a:cubicBezTo>
                  <a:pt x="201" y="46"/>
                  <a:pt x="201" y="45"/>
                  <a:pt x="200" y="44"/>
                </a:cubicBezTo>
                <a:cubicBezTo>
                  <a:pt x="200" y="43"/>
                  <a:pt x="199" y="43"/>
                  <a:pt x="198" y="43"/>
                </a:cubicBezTo>
                <a:cubicBezTo>
                  <a:pt x="197" y="42"/>
                  <a:pt x="196" y="43"/>
                  <a:pt x="195" y="43"/>
                </a:cubicBezTo>
                <a:cubicBezTo>
                  <a:pt x="194" y="44"/>
                  <a:pt x="190" y="47"/>
                  <a:pt x="185" y="49"/>
                </a:cubicBezTo>
                <a:cubicBezTo>
                  <a:pt x="184" y="47"/>
                  <a:pt x="182" y="46"/>
                  <a:pt x="181" y="44"/>
                </a:cubicBezTo>
                <a:cubicBezTo>
                  <a:pt x="184" y="40"/>
                  <a:pt x="187" y="36"/>
                  <a:pt x="188" y="35"/>
                </a:cubicBezTo>
                <a:cubicBezTo>
                  <a:pt x="188" y="34"/>
                  <a:pt x="188" y="33"/>
                  <a:pt x="188" y="32"/>
                </a:cubicBezTo>
                <a:cubicBezTo>
                  <a:pt x="188" y="31"/>
                  <a:pt x="188" y="30"/>
                  <a:pt x="187" y="30"/>
                </a:cubicBezTo>
                <a:cubicBezTo>
                  <a:pt x="186" y="29"/>
                  <a:pt x="185" y="29"/>
                  <a:pt x="184" y="29"/>
                </a:cubicBezTo>
                <a:cubicBezTo>
                  <a:pt x="184" y="29"/>
                  <a:pt x="183" y="29"/>
                  <a:pt x="182" y="30"/>
                </a:cubicBezTo>
                <a:cubicBezTo>
                  <a:pt x="181" y="30"/>
                  <a:pt x="177" y="34"/>
                  <a:pt x="173" y="37"/>
                </a:cubicBezTo>
                <a:cubicBezTo>
                  <a:pt x="172" y="36"/>
                  <a:pt x="170" y="34"/>
                  <a:pt x="168" y="33"/>
                </a:cubicBezTo>
                <a:cubicBezTo>
                  <a:pt x="170" y="29"/>
                  <a:pt x="172" y="24"/>
                  <a:pt x="173" y="23"/>
                </a:cubicBezTo>
                <a:cubicBezTo>
                  <a:pt x="173" y="22"/>
                  <a:pt x="173" y="21"/>
                  <a:pt x="173" y="20"/>
                </a:cubicBezTo>
                <a:cubicBezTo>
                  <a:pt x="173" y="19"/>
                  <a:pt x="172" y="18"/>
                  <a:pt x="172" y="18"/>
                </a:cubicBezTo>
                <a:cubicBezTo>
                  <a:pt x="171" y="17"/>
                  <a:pt x="170" y="17"/>
                  <a:pt x="169" y="17"/>
                </a:cubicBezTo>
                <a:cubicBezTo>
                  <a:pt x="168" y="17"/>
                  <a:pt x="167" y="18"/>
                  <a:pt x="167" y="19"/>
                </a:cubicBezTo>
                <a:cubicBezTo>
                  <a:pt x="166" y="19"/>
                  <a:pt x="163" y="24"/>
                  <a:pt x="160" y="28"/>
                </a:cubicBezTo>
                <a:cubicBezTo>
                  <a:pt x="157" y="26"/>
                  <a:pt x="155" y="25"/>
                  <a:pt x="153" y="24"/>
                </a:cubicBezTo>
                <a:cubicBezTo>
                  <a:pt x="155" y="20"/>
                  <a:pt x="156" y="15"/>
                  <a:pt x="157" y="14"/>
                </a:cubicBezTo>
                <a:cubicBezTo>
                  <a:pt x="157" y="13"/>
                  <a:pt x="157" y="12"/>
                  <a:pt x="156" y="11"/>
                </a:cubicBezTo>
                <a:cubicBezTo>
                  <a:pt x="156" y="10"/>
                  <a:pt x="155" y="9"/>
                  <a:pt x="154" y="9"/>
                </a:cubicBezTo>
                <a:cubicBezTo>
                  <a:pt x="153" y="8"/>
                  <a:pt x="152" y="8"/>
                  <a:pt x="152" y="9"/>
                </a:cubicBezTo>
                <a:cubicBezTo>
                  <a:pt x="151" y="9"/>
                  <a:pt x="150" y="10"/>
                  <a:pt x="149" y="11"/>
                </a:cubicBezTo>
                <a:cubicBezTo>
                  <a:pt x="149" y="11"/>
                  <a:pt x="146" y="16"/>
                  <a:pt x="144" y="21"/>
                </a:cubicBezTo>
                <a:cubicBezTo>
                  <a:pt x="142" y="20"/>
                  <a:pt x="140" y="19"/>
                  <a:pt x="137" y="19"/>
                </a:cubicBezTo>
                <a:cubicBezTo>
                  <a:pt x="138" y="14"/>
                  <a:pt x="139" y="8"/>
                  <a:pt x="139" y="7"/>
                </a:cubicBezTo>
                <a:cubicBezTo>
                  <a:pt x="139" y="6"/>
                  <a:pt x="139" y="5"/>
                  <a:pt x="138" y="4"/>
                </a:cubicBezTo>
                <a:cubicBezTo>
                  <a:pt x="137" y="4"/>
                  <a:pt x="137" y="3"/>
                  <a:pt x="136" y="3"/>
                </a:cubicBezTo>
                <a:cubicBezTo>
                  <a:pt x="135" y="3"/>
                  <a:pt x="134" y="3"/>
                  <a:pt x="133" y="3"/>
                </a:cubicBezTo>
                <a:cubicBezTo>
                  <a:pt x="132" y="4"/>
                  <a:pt x="132" y="5"/>
                  <a:pt x="131" y="6"/>
                </a:cubicBezTo>
                <a:cubicBezTo>
                  <a:pt x="131" y="7"/>
                  <a:pt x="129" y="12"/>
                  <a:pt x="128" y="16"/>
                </a:cubicBezTo>
                <a:cubicBezTo>
                  <a:pt x="125" y="16"/>
                  <a:pt x="123" y="16"/>
                  <a:pt x="121" y="15"/>
                </a:cubicBezTo>
                <a:cubicBezTo>
                  <a:pt x="120" y="11"/>
                  <a:pt x="120" y="5"/>
                  <a:pt x="120" y="4"/>
                </a:cubicBezTo>
                <a:cubicBezTo>
                  <a:pt x="120" y="3"/>
                  <a:pt x="120" y="2"/>
                  <a:pt x="119" y="2"/>
                </a:cubicBezTo>
                <a:cubicBezTo>
                  <a:pt x="118" y="1"/>
                  <a:pt x="117" y="1"/>
                  <a:pt x="116" y="0"/>
                </a:cubicBezTo>
                <a:cubicBezTo>
                  <a:pt x="116" y="0"/>
                  <a:pt x="115" y="1"/>
                  <a:pt x="114" y="1"/>
                </a:cubicBezTo>
                <a:cubicBezTo>
                  <a:pt x="113" y="2"/>
                  <a:pt x="113" y="3"/>
                  <a:pt x="112" y="4"/>
                </a:cubicBezTo>
                <a:cubicBezTo>
                  <a:pt x="112" y="5"/>
                  <a:pt x="112" y="10"/>
                  <a:pt x="111" y="15"/>
                </a:cubicBezTo>
                <a:cubicBezTo>
                  <a:pt x="109" y="15"/>
                  <a:pt x="106" y="15"/>
                  <a:pt x="104" y="15"/>
                </a:cubicBezTo>
                <a:cubicBezTo>
                  <a:pt x="103" y="11"/>
                  <a:pt x="102" y="5"/>
                  <a:pt x="101" y="4"/>
                </a:cubicBezTo>
                <a:cubicBezTo>
                  <a:pt x="101" y="3"/>
                  <a:pt x="100" y="3"/>
                  <a:pt x="100" y="2"/>
                </a:cubicBezTo>
                <a:cubicBezTo>
                  <a:pt x="99" y="2"/>
                  <a:pt x="98" y="1"/>
                  <a:pt x="97" y="1"/>
                </a:cubicBezTo>
                <a:cubicBezTo>
                  <a:pt x="96" y="2"/>
                  <a:pt x="95" y="2"/>
                  <a:pt x="95" y="3"/>
                </a:cubicBezTo>
                <a:cubicBezTo>
                  <a:pt x="94" y="3"/>
                  <a:pt x="94" y="4"/>
                  <a:pt x="94" y="5"/>
                </a:cubicBezTo>
                <a:cubicBezTo>
                  <a:pt x="94" y="6"/>
                  <a:pt x="94" y="12"/>
                  <a:pt x="94" y="17"/>
                </a:cubicBezTo>
                <a:cubicBezTo>
                  <a:pt x="92" y="17"/>
                  <a:pt x="89" y="18"/>
                  <a:pt x="87" y="18"/>
                </a:cubicBezTo>
                <a:cubicBezTo>
                  <a:pt x="85" y="14"/>
                  <a:pt x="83" y="9"/>
                  <a:pt x="83" y="8"/>
                </a:cubicBezTo>
                <a:cubicBezTo>
                  <a:pt x="82" y="7"/>
                  <a:pt x="82" y="6"/>
                  <a:pt x="81" y="6"/>
                </a:cubicBezTo>
                <a:cubicBezTo>
                  <a:pt x="80" y="5"/>
                  <a:pt x="79" y="5"/>
                  <a:pt x="78" y="6"/>
                </a:cubicBezTo>
                <a:cubicBezTo>
                  <a:pt x="77" y="6"/>
                  <a:pt x="76" y="7"/>
                  <a:pt x="76" y="7"/>
                </a:cubicBezTo>
                <a:cubicBezTo>
                  <a:pt x="75" y="8"/>
                  <a:pt x="75" y="9"/>
                  <a:pt x="75" y="10"/>
                </a:cubicBezTo>
                <a:cubicBezTo>
                  <a:pt x="76" y="11"/>
                  <a:pt x="77" y="16"/>
                  <a:pt x="78" y="21"/>
                </a:cubicBezTo>
                <a:cubicBezTo>
                  <a:pt x="76" y="22"/>
                  <a:pt x="73" y="23"/>
                  <a:pt x="71" y="24"/>
                </a:cubicBezTo>
                <a:cubicBezTo>
                  <a:pt x="69" y="20"/>
                  <a:pt x="66" y="15"/>
                  <a:pt x="65" y="14"/>
                </a:cubicBezTo>
                <a:cubicBezTo>
                  <a:pt x="65" y="13"/>
                  <a:pt x="64" y="13"/>
                  <a:pt x="63" y="13"/>
                </a:cubicBezTo>
                <a:cubicBezTo>
                  <a:pt x="62" y="12"/>
                  <a:pt x="61" y="13"/>
                  <a:pt x="60" y="13"/>
                </a:cubicBezTo>
                <a:cubicBezTo>
                  <a:pt x="59" y="14"/>
                  <a:pt x="59" y="14"/>
                  <a:pt x="58" y="15"/>
                </a:cubicBezTo>
                <a:cubicBezTo>
                  <a:pt x="58" y="16"/>
                  <a:pt x="58" y="17"/>
                  <a:pt x="58" y="18"/>
                </a:cubicBezTo>
                <a:cubicBezTo>
                  <a:pt x="59" y="19"/>
                  <a:pt x="61" y="24"/>
                  <a:pt x="62" y="28"/>
                </a:cubicBezTo>
                <a:cubicBezTo>
                  <a:pt x="60" y="30"/>
                  <a:pt x="58" y="31"/>
                  <a:pt x="57" y="32"/>
                </a:cubicBezTo>
                <a:cubicBezTo>
                  <a:pt x="53" y="29"/>
                  <a:pt x="50" y="25"/>
                  <a:pt x="49" y="24"/>
                </a:cubicBezTo>
                <a:cubicBezTo>
                  <a:pt x="48" y="23"/>
                  <a:pt x="47" y="23"/>
                  <a:pt x="46" y="23"/>
                </a:cubicBezTo>
                <a:cubicBezTo>
                  <a:pt x="45" y="23"/>
                  <a:pt x="44" y="23"/>
                  <a:pt x="44" y="24"/>
                </a:cubicBezTo>
                <a:cubicBezTo>
                  <a:pt x="43" y="24"/>
                  <a:pt x="42" y="25"/>
                  <a:pt x="42" y="26"/>
                </a:cubicBezTo>
                <a:cubicBezTo>
                  <a:pt x="42" y="27"/>
                  <a:pt x="42" y="28"/>
                  <a:pt x="43" y="29"/>
                </a:cubicBezTo>
                <a:cubicBezTo>
                  <a:pt x="43" y="30"/>
                  <a:pt x="46" y="34"/>
                  <a:pt x="49" y="38"/>
                </a:cubicBezTo>
                <a:cubicBezTo>
                  <a:pt x="47" y="40"/>
                  <a:pt x="45" y="41"/>
                  <a:pt x="44" y="43"/>
                </a:cubicBezTo>
                <a:cubicBezTo>
                  <a:pt x="40" y="40"/>
                  <a:pt x="35" y="37"/>
                  <a:pt x="34" y="36"/>
                </a:cubicBezTo>
                <a:cubicBezTo>
                  <a:pt x="34" y="36"/>
                  <a:pt x="33" y="35"/>
                  <a:pt x="32" y="35"/>
                </a:cubicBezTo>
                <a:cubicBezTo>
                  <a:pt x="31" y="36"/>
                  <a:pt x="30" y="36"/>
                  <a:pt x="29" y="37"/>
                </a:cubicBezTo>
                <a:cubicBezTo>
                  <a:pt x="29" y="37"/>
                  <a:pt x="28" y="38"/>
                  <a:pt x="28" y="39"/>
                </a:cubicBezTo>
                <a:cubicBezTo>
                  <a:pt x="28" y="40"/>
                  <a:pt x="29" y="41"/>
                  <a:pt x="29" y="42"/>
                </a:cubicBezTo>
                <a:cubicBezTo>
                  <a:pt x="30" y="43"/>
                  <a:pt x="34" y="47"/>
                  <a:pt x="37" y="50"/>
                </a:cubicBezTo>
                <a:cubicBezTo>
                  <a:pt x="35" y="52"/>
                  <a:pt x="34" y="54"/>
                  <a:pt x="33" y="56"/>
                </a:cubicBezTo>
                <a:cubicBezTo>
                  <a:pt x="28" y="54"/>
                  <a:pt x="23" y="51"/>
                  <a:pt x="22" y="51"/>
                </a:cubicBezTo>
                <a:cubicBezTo>
                  <a:pt x="22" y="50"/>
                  <a:pt x="21" y="50"/>
                  <a:pt x="20" y="51"/>
                </a:cubicBezTo>
                <a:cubicBezTo>
                  <a:pt x="19" y="51"/>
                  <a:pt x="18" y="51"/>
                  <a:pt x="18" y="52"/>
                </a:cubicBezTo>
                <a:cubicBezTo>
                  <a:pt x="17" y="53"/>
                  <a:pt x="17" y="54"/>
                  <a:pt x="17" y="55"/>
                </a:cubicBezTo>
                <a:cubicBezTo>
                  <a:pt x="17" y="56"/>
                  <a:pt x="18" y="57"/>
                  <a:pt x="18" y="57"/>
                </a:cubicBezTo>
                <a:cubicBezTo>
                  <a:pt x="19" y="58"/>
                  <a:pt x="23" y="61"/>
                  <a:pt x="27" y="64"/>
                </a:cubicBezTo>
                <a:cubicBezTo>
                  <a:pt x="26" y="66"/>
                  <a:pt x="25" y="68"/>
                  <a:pt x="24" y="70"/>
                </a:cubicBezTo>
                <a:cubicBezTo>
                  <a:pt x="19" y="69"/>
                  <a:pt x="14" y="67"/>
                  <a:pt x="13" y="67"/>
                </a:cubicBezTo>
                <a:cubicBezTo>
                  <a:pt x="12" y="67"/>
                  <a:pt x="11" y="67"/>
                  <a:pt x="10" y="67"/>
                </a:cubicBezTo>
                <a:cubicBezTo>
                  <a:pt x="10" y="68"/>
                  <a:pt x="9" y="69"/>
                  <a:pt x="9" y="69"/>
                </a:cubicBezTo>
                <a:cubicBezTo>
                  <a:pt x="8" y="70"/>
                  <a:pt x="8" y="71"/>
                  <a:pt x="8" y="72"/>
                </a:cubicBezTo>
                <a:cubicBezTo>
                  <a:pt x="9" y="73"/>
                  <a:pt x="9" y="74"/>
                  <a:pt x="10" y="74"/>
                </a:cubicBezTo>
                <a:cubicBezTo>
                  <a:pt x="11" y="75"/>
                  <a:pt x="16" y="77"/>
                  <a:pt x="20" y="80"/>
                </a:cubicBezTo>
                <a:cubicBezTo>
                  <a:pt x="20" y="82"/>
                  <a:pt x="19" y="84"/>
                  <a:pt x="18" y="86"/>
                </a:cubicBezTo>
                <a:cubicBezTo>
                  <a:pt x="13" y="86"/>
                  <a:pt x="8" y="85"/>
                  <a:pt x="7" y="85"/>
                </a:cubicBezTo>
                <a:cubicBezTo>
                  <a:pt x="6" y="85"/>
                  <a:pt x="5" y="85"/>
                  <a:pt x="4" y="86"/>
                </a:cubicBezTo>
                <a:cubicBezTo>
                  <a:pt x="4" y="86"/>
                  <a:pt x="3" y="87"/>
                  <a:pt x="3" y="88"/>
                </a:cubicBezTo>
                <a:cubicBezTo>
                  <a:pt x="2" y="89"/>
                  <a:pt x="3" y="90"/>
                  <a:pt x="3" y="91"/>
                </a:cubicBezTo>
                <a:cubicBezTo>
                  <a:pt x="4" y="92"/>
                  <a:pt x="4" y="92"/>
                  <a:pt x="5" y="93"/>
                </a:cubicBezTo>
                <a:cubicBezTo>
                  <a:pt x="6" y="93"/>
                  <a:pt x="11" y="95"/>
                  <a:pt x="16" y="96"/>
                </a:cubicBezTo>
                <a:cubicBezTo>
                  <a:pt x="16" y="98"/>
                  <a:pt x="15" y="101"/>
                  <a:pt x="15" y="103"/>
                </a:cubicBezTo>
                <a:cubicBezTo>
                  <a:pt x="10" y="103"/>
                  <a:pt x="5" y="104"/>
                  <a:pt x="4" y="104"/>
                </a:cubicBezTo>
                <a:cubicBezTo>
                  <a:pt x="3" y="104"/>
                  <a:pt x="2" y="104"/>
                  <a:pt x="1" y="105"/>
                </a:cubicBezTo>
                <a:cubicBezTo>
                  <a:pt x="1" y="105"/>
                  <a:pt x="0" y="106"/>
                  <a:pt x="0" y="107"/>
                </a:cubicBezTo>
                <a:cubicBezTo>
                  <a:pt x="0" y="108"/>
                  <a:pt x="1" y="109"/>
                  <a:pt x="1" y="110"/>
                </a:cubicBezTo>
                <a:cubicBezTo>
                  <a:pt x="2" y="111"/>
                  <a:pt x="2" y="111"/>
                  <a:pt x="3" y="111"/>
                </a:cubicBezTo>
                <a:cubicBezTo>
                  <a:pt x="4" y="111"/>
                  <a:pt x="10" y="112"/>
                  <a:pt x="15" y="113"/>
                </a:cubicBezTo>
                <a:cubicBezTo>
                  <a:pt x="15" y="115"/>
                  <a:pt x="15" y="118"/>
                  <a:pt x="15" y="120"/>
                </a:cubicBezTo>
                <a:cubicBezTo>
                  <a:pt x="10" y="121"/>
                  <a:pt x="5" y="122"/>
                  <a:pt x="4" y="123"/>
                </a:cubicBezTo>
                <a:cubicBezTo>
                  <a:pt x="3" y="123"/>
                  <a:pt x="2" y="123"/>
                  <a:pt x="2" y="124"/>
                </a:cubicBezTo>
                <a:cubicBezTo>
                  <a:pt x="1" y="125"/>
                  <a:pt x="1" y="126"/>
                  <a:pt x="1" y="127"/>
                </a:cubicBezTo>
                <a:cubicBezTo>
                  <a:pt x="1" y="128"/>
                  <a:pt x="2" y="129"/>
                  <a:pt x="2" y="129"/>
                </a:cubicBezTo>
                <a:cubicBezTo>
                  <a:pt x="3" y="130"/>
                  <a:pt x="4" y="130"/>
                  <a:pt x="5" y="130"/>
                </a:cubicBezTo>
                <a:cubicBezTo>
                  <a:pt x="6" y="130"/>
                  <a:pt x="11" y="130"/>
                  <a:pt x="16" y="130"/>
                </a:cubicBezTo>
                <a:cubicBezTo>
                  <a:pt x="17" y="132"/>
                  <a:pt x="17" y="134"/>
                  <a:pt x="18" y="137"/>
                </a:cubicBezTo>
                <a:cubicBezTo>
                  <a:pt x="13" y="139"/>
                  <a:pt x="8" y="141"/>
                  <a:pt x="7" y="141"/>
                </a:cubicBezTo>
                <a:cubicBezTo>
                  <a:pt x="6" y="141"/>
                  <a:pt x="6" y="142"/>
                  <a:pt x="5" y="143"/>
                </a:cubicBezTo>
                <a:cubicBezTo>
                  <a:pt x="5" y="144"/>
                  <a:pt x="5" y="145"/>
                  <a:pt x="5" y="146"/>
                </a:cubicBezTo>
                <a:cubicBezTo>
                  <a:pt x="6" y="147"/>
                  <a:pt x="6" y="148"/>
                  <a:pt x="7" y="148"/>
                </a:cubicBezTo>
                <a:cubicBezTo>
                  <a:pt x="8" y="148"/>
                  <a:pt x="9" y="149"/>
                  <a:pt x="10" y="149"/>
                </a:cubicBezTo>
                <a:cubicBezTo>
                  <a:pt x="11" y="148"/>
                  <a:pt x="16" y="147"/>
                  <a:pt x="21" y="146"/>
                </a:cubicBezTo>
                <a:cubicBezTo>
                  <a:pt x="22" y="148"/>
                  <a:pt x="22" y="150"/>
                  <a:pt x="24" y="153"/>
                </a:cubicBezTo>
                <a:cubicBezTo>
                  <a:pt x="19" y="155"/>
                  <a:pt x="15" y="158"/>
                  <a:pt x="14" y="159"/>
                </a:cubicBezTo>
                <a:cubicBezTo>
                  <a:pt x="13" y="159"/>
                  <a:pt x="13" y="160"/>
                  <a:pt x="12" y="161"/>
                </a:cubicBezTo>
                <a:cubicBezTo>
                  <a:pt x="12" y="162"/>
                  <a:pt x="12" y="163"/>
                  <a:pt x="13" y="164"/>
                </a:cubicBezTo>
                <a:cubicBezTo>
                  <a:pt x="13" y="165"/>
                  <a:pt x="14" y="165"/>
                  <a:pt x="15" y="166"/>
                </a:cubicBezTo>
                <a:cubicBezTo>
                  <a:pt x="16" y="166"/>
                  <a:pt x="17" y="166"/>
                  <a:pt x="17" y="166"/>
                </a:cubicBezTo>
                <a:cubicBezTo>
                  <a:pt x="18" y="165"/>
                  <a:pt x="24" y="163"/>
                  <a:pt x="28" y="161"/>
                </a:cubicBezTo>
                <a:cubicBezTo>
                  <a:pt x="29" y="163"/>
                  <a:pt x="30" y="165"/>
                  <a:pt x="32" y="167"/>
                </a:cubicBezTo>
                <a:cubicBezTo>
                  <a:pt x="28" y="171"/>
                  <a:pt x="24" y="174"/>
                  <a:pt x="24" y="175"/>
                </a:cubicBezTo>
                <a:cubicBezTo>
                  <a:pt x="23" y="176"/>
                  <a:pt x="22" y="177"/>
                  <a:pt x="22" y="178"/>
                </a:cubicBezTo>
                <a:cubicBezTo>
                  <a:pt x="22" y="178"/>
                  <a:pt x="23" y="179"/>
                  <a:pt x="23" y="180"/>
                </a:cubicBezTo>
                <a:cubicBezTo>
                  <a:pt x="24" y="181"/>
                  <a:pt x="25" y="181"/>
                  <a:pt x="25" y="182"/>
                </a:cubicBezTo>
                <a:cubicBezTo>
                  <a:pt x="26" y="182"/>
                  <a:pt x="27" y="182"/>
                  <a:pt x="28" y="181"/>
                </a:cubicBezTo>
                <a:cubicBezTo>
                  <a:pt x="29" y="181"/>
                  <a:pt x="34" y="178"/>
                  <a:pt x="38" y="175"/>
                </a:cubicBezTo>
                <a:cubicBezTo>
                  <a:pt x="39" y="177"/>
                  <a:pt x="41" y="179"/>
                  <a:pt x="43" y="180"/>
                </a:cubicBezTo>
                <a:cubicBezTo>
                  <a:pt x="40" y="184"/>
                  <a:pt x="36" y="189"/>
                  <a:pt x="36" y="189"/>
                </a:cubicBezTo>
                <a:cubicBezTo>
                  <a:pt x="35" y="190"/>
                  <a:pt x="35" y="191"/>
                  <a:pt x="35" y="192"/>
                </a:cubicBezTo>
                <a:cubicBezTo>
                  <a:pt x="35" y="193"/>
                  <a:pt x="36" y="194"/>
                  <a:pt x="36" y="195"/>
                </a:cubicBezTo>
                <a:cubicBezTo>
                  <a:pt x="37" y="195"/>
                  <a:pt x="38" y="196"/>
                  <a:pt x="39" y="196"/>
                </a:cubicBezTo>
                <a:cubicBezTo>
                  <a:pt x="40" y="196"/>
                  <a:pt x="41" y="195"/>
                  <a:pt x="41" y="195"/>
                </a:cubicBezTo>
                <a:cubicBezTo>
                  <a:pt x="42" y="194"/>
                  <a:pt x="46" y="190"/>
                  <a:pt x="50" y="187"/>
                </a:cubicBezTo>
                <a:cubicBezTo>
                  <a:pt x="52" y="189"/>
                  <a:pt x="54" y="190"/>
                  <a:pt x="56" y="191"/>
                </a:cubicBezTo>
                <a:cubicBezTo>
                  <a:pt x="53" y="196"/>
                  <a:pt x="51" y="201"/>
                  <a:pt x="50" y="202"/>
                </a:cubicBezTo>
                <a:cubicBezTo>
                  <a:pt x="50" y="202"/>
                  <a:pt x="50" y="203"/>
                  <a:pt x="50" y="204"/>
                </a:cubicBezTo>
                <a:cubicBezTo>
                  <a:pt x="50" y="205"/>
                  <a:pt x="51" y="206"/>
                  <a:pt x="52" y="206"/>
                </a:cubicBezTo>
                <a:cubicBezTo>
                  <a:pt x="53" y="207"/>
                  <a:pt x="53" y="207"/>
                  <a:pt x="54" y="207"/>
                </a:cubicBezTo>
                <a:cubicBezTo>
                  <a:pt x="55" y="207"/>
                  <a:pt x="56" y="206"/>
                  <a:pt x="57" y="206"/>
                </a:cubicBezTo>
                <a:cubicBezTo>
                  <a:pt x="57" y="205"/>
                  <a:pt x="61" y="201"/>
                  <a:pt x="64" y="197"/>
                </a:cubicBezTo>
                <a:cubicBezTo>
                  <a:pt x="66" y="198"/>
                  <a:pt x="68" y="199"/>
                  <a:pt x="70" y="200"/>
                </a:cubicBezTo>
                <a:cubicBezTo>
                  <a:pt x="69" y="205"/>
                  <a:pt x="67" y="210"/>
                  <a:pt x="67" y="211"/>
                </a:cubicBezTo>
                <a:cubicBezTo>
                  <a:pt x="66" y="212"/>
                  <a:pt x="67" y="213"/>
                  <a:pt x="67" y="214"/>
                </a:cubicBezTo>
                <a:cubicBezTo>
                  <a:pt x="67" y="214"/>
                  <a:pt x="68" y="215"/>
                  <a:pt x="69" y="215"/>
                </a:cubicBezTo>
                <a:cubicBezTo>
                  <a:pt x="70" y="216"/>
                  <a:pt x="71" y="216"/>
                  <a:pt x="72" y="216"/>
                </a:cubicBezTo>
                <a:cubicBezTo>
                  <a:pt x="73" y="215"/>
                  <a:pt x="73" y="215"/>
                  <a:pt x="74" y="214"/>
                </a:cubicBezTo>
                <a:cubicBezTo>
                  <a:pt x="74" y="213"/>
                  <a:pt x="77" y="208"/>
                  <a:pt x="79" y="204"/>
                </a:cubicBezTo>
                <a:cubicBezTo>
                  <a:pt x="81" y="205"/>
                  <a:pt x="84" y="205"/>
                  <a:pt x="86" y="206"/>
                </a:cubicBezTo>
                <a:cubicBezTo>
                  <a:pt x="85" y="211"/>
                  <a:pt x="85" y="216"/>
                  <a:pt x="85" y="217"/>
                </a:cubicBezTo>
                <a:cubicBezTo>
                  <a:pt x="84" y="218"/>
                  <a:pt x="85" y="219"/>
                  <a:pt x="85" y="220"/>
                </a:cubicBezTo>
                <a:cubicBezTo>
                  <a:pt x="86" y="221"/>
                  <a:pt x="87" y="221"/>
                  <a:pt x="88" y="221"/>
                </a:cubicBezTo>
                <a:cubicBezTo>
                  <a:pt x="88" y="221"/>
                  <a:pt x="89" y="221"/>
                  <a:pt x="90" y="221"/>
                </a:cubicBezTo>
                <a:cubicBezTo>
                  <a:pt x="91" y="220"/>
                  <a:pt x="92" y="220"/>
                  <a:pt x="92" y="219"/>
                </a:cubicBezTo>
                <a:cubicBezTo>
                  <a:pt x="92" y="218"/>
                  <a:pt x="94" y="213"/>
                  <a:pt x="96" y="208"/>
                </a:cubicBezTo>
                <a:cubicBezTo>
                  <a:pt x="98" y="208"/>
                  <a:pt x="100" y="209"/>
                  <a:pt x="102" y="209"/>
                </a:cubicBezTo>
                <a:cubicBezTo>
                  <a:pt x="103" y="214"/>
                  <a:pt x="103" y="219"/>
                  <a:pt x="103" y="220"/>
                </a:cubicBezTo>
                <a:cubicBezTo>
                  <a:pt x="103" y="221"/>
                  <a:pt x="104" y="222"/>
                  <a:pt x="104" y="223"/>
                </a:cubicBezTo>
                <a:cubicBezTo>
                  <a:pt x="105" y="223"/>
                  <a:pt x="106" y="224"/>
                  <a:pt x="107" y="224"/>
                </a:cubicBezTo>
                <a:cubicBezTo>
                  <a:pt x="108" y="224"/>
                  <a:pt x="109" y="224"/>
                  <a:pt x="109" y="223"/>
                </a:cubicBezTo>
                <a:cubicBezTo>
                  <a:pt x="110" y="222"/>
                  <a:pt x="111" y="222"/>
                  <a:pt x="111" y="221"/>
                </a:cubicBezTo>
                <a:cubicBezTo>
                  <a:pt x="111" y="220"/>
                  <a:pt x="112" y="214"/>
                  <a:pt x="112" y="209"/>
                </a:cubicBezTo>
                <a:cubicBezTo>
                  <a:pt x="115" y="209"/>
                  <a:pt x="117" y="209"/>
                  <a:pt x="119" y="209"/>
                </a:cubicBezTo>
                <a:cubicBezTo>
                  <a:pt x="121" y="214"/>
                  <a:pt x="122" y="219"/>
                  <a:pt x="122" y="220"/>
                </a:cubicBezTo>
                <a:cubicBezTo>
                  <a:pt x="122" y="221"/>
                  <a:pt x="123" y="222"/>
                  <a:pt x="124" y="222"/>
                </a:cubicBezTo>
                <a:cubicBezTo>
                  <a:pt x="124" y="223"/>
                  <a:pt x="125" y="223"/>
                  <a:pt x="126" y="223"/>
                </a:cubicBezTo>
                <a:cubicBezTo>
                  <a:pt x="127" y="223"/>
                  <a:pt x="128" y="222"/>
                  <a:pt x="129" y="222"/>
                </a:cubicBezTo>
                <a:cubicBezTo>
                  <a:pt x="129" y="221"/>
                  <a:pt x="130" y="220"/>
                  <a:pt x="130" y="219"/>
                </a:cubicBezTo>
                <a:cubicBezTo>
                  <a:pt x="130" y="218"/>
                  <a:pt x="129" y="213"/>
                  <a:pt x="129" y="208"/>
                </a:cubicBezTo>
                <a:cubicBezTo>
                  <a:pt x="132" y="207"/>
                  <a:pt x="134" y="207"/>
                  <a:pt x="136" y="206"/>
                </a:cubicBezTo>
                <a:cubicBezTo>
                  <a:pt x="138" y="211"/>
                  <a:pt x="140" y="216"/>
                  <a:pt x="141" y="217"/>
                </a:cubicBezTo>
                <a:cubicBezTo>
                  <a:pt x="141" y="218"/>
                  <a:pt x="142" y="218"/>
                  <a:pt x="143" y="219"/>
                </a:cubicBezTo>
                <a:cubicBezTo>
                  <a:pt x="143" y="219"/>
                  <a:pt x="144" y="219"/>
                  <a:pt x="145" y="219"/>
                </a:cubicBezTo>
                <a:cubicBezTo>
                  <a:pt x="146" y="218"/>
                  <a:pt x="147" y="218"/>
                  <a:pt x="147" y="217"/>
                </a:cubicBezTo>
                <a:cubicBezTo>
                  <a:pt x="148" y="216"/>
                  <a:pt x="148" y="215"/>
                  <a:pt x="148" y="214"/>
                </a:cubicBezTo>
                <a:cubicBezTo>
                  <a:pt x="148" y="213"/>
                  <a:pt x="147" y="208"/>
                  <a:pt x="145" y="203"/>
                </a:cubicBezTo>
                <a:cubicBezTo>
                  <a:pt x="148" y="202"/>
                  <a:pt x="150" y="201"/>
                  <a:pt x="152" y="201"/>
                </a:cubicBezTo>
                <a:cubicBezTo>
                  <a:pt x="155" y="205"/>
                  <a:pt x="158" y="209"/>
                  <a:pt x="158" y="21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4"/>
          <p:cNvSpPr/>
          <p:nvPr/>
        </p:nvSpPr>
        <p:spPr bwMode="auto">
          <a:xfrm>
            <a:off x="22225" y="931863"/>
            <a:ext cx="485775" cy="481013"/>
          </a:xfrm>
          <a:custGeom>
            <a:avLst/>
            <a:gdLst>
              <a:gd name="T0" fmla="*/ 101 w 137"/>
              <a:gd name="T1" fmla="*/ 127 h 136"/>
              <a:gd name="T2" fmla="*/ 107 w 137"/>
              <a:gd name="T3" fmla="*/ 122 h 136"/>
              <a:gd name="T4" fmla="*/ 110 w 137"/>
              <a:gd name="T5" fmla="*/ 119 h 136"/>
              <a:gd name="T6" fmla="*/ 117 w 137"/>
              <a:gd name="T7" fmla="*/ 115 h 136"/>
              <a:gd name="T8" fmla="*/ 114 w 137"/>
              <a:gd name="T9" fmla="*/ 106 h 136"/>
              <a:gd name="T10" fmla="*/ 126 w 137"/>
              <a:gd name="T11" fmla="*/ 105 h 136"/>
              <a:gd name="T12" fmla="*/ 122 w 137"/>
              <a:gd name="T13" fmla="*/ 93 h 136"/>
              <a:gd name="T14" fmla="*/ 131 w 137"/>
              <a:gd name="T15" fmla="*/ 92 h 136"/>
              <a:gd name="T16" fmla="*/ 132 w 137"/>
              <a:gd name="T17" fmla="*/ 85 h 136"/>
              <a:gd name="T18" fmla="*/ 133 w 137"/>
              <a:gd name="T19" fmla="*/ 80 h 136"/>
              <a:gd name="T20" fmla="*/ 136 w 137"/>
              <a:gd name="T21" fmla="*/ 72 h 136"/>
              <a:gd name="T22" fmla="*/ 128 w 137"/>
              <a:gd name="T23" fmla="*/ 68 h 136"/>
              <a:gd name="T24" fmla="*/ 136 w 137"/>
              <a:gd name="T25" fmla="*/ 59 h 136"/>
              <a:gd name="T26" fmla="*/ 126 w 137"/>
              <a:gd name="T27" fmla="*/ 53 h 136"/>
              <a:gd name="T28" fmla="*/ 132 w 137"/>
              <a:gd name="T29" fmla="*/ 46 h 136"/>
              <a:gd name="T30" fmla="*/ 128 w 137"/>
              <a:gd name="T31" fmla="*/ 39 h 136"/>
              <a:gd name="T32" fmla="*/ 126 w 137"/>
              <a:gd name="T33" fmla="*/ 35 h 136"/>
              <a:gd name="T34" fmla="*/ 123 w 137"/>
              <a:gd name="T35" fmla="*/ 28 h 136"/>
              <a:gd name="T36" fmla="*/ 113 w 137"/>
              <a:gd name="T37" fmla="*/ 29 h 136"/>
              <a:gd name="T38" fmla="*/ 114 w 137"/>
              <a:gd name="T39" fmla="*/ 18 h 136"/>
              <a:gd name="T40" fmla="*/ 103 w 137"/>
              <a:gd name="T41" fmla="*/ 20 h 136"/>
              <a:gd name="T42" fmla="*/ 103 w 137"/>
              <a:gd name="T43" fmla="*/ 10 h 136"/>
              <a:gd name="T44" fmla="*/ 96 w 137"/>
              <a:gd name="T45" fmla="*/ 8 h 136"/>
              <a:gd name="T46" fmla="*/ 92 w 137"/>
              <a:gd name="T47" fmla="*/ 6 h 136"/>
              <a:gd name="T48" fmla="*/ 85 w 137"/>
              <a:gd name="T49" fmla="*/ 2 h 136"/>
              <a:gd name="T50" fmla="*/ 78 w 137"/>
              <a:gd name="T51" fmla="*/ 9 h 136"/>
              <a:gd name="T52" fmla="*/ 71 w 137"/>
              <a:gd name="T53" fmla="*/ 0 h 136"/>
              <a:gd name="T54" fmla="*/ 64 w 137"/>
              <a:gd name="T55" fmla="*/ 9 h 136"/>
              <a:gd name="T56" fmla="*/ 58 w 137"/>
              <a:gd name="T57" fmla="*/ 1 h 136"/>
              <a:gd name="T58" fmla="*/ 51 w 137"/>
              <a:gd name="T59" fmla="*/ 4 h 136"/>
              <a:gd name="T60" fmla="*/ 46 w 137"/>
              <a:gd name="T61" fmla="*/ 5 h 136"/>
              <a:gd name="T62" fmla="*/ 38 w 137"/>
              <a:gd name="T63" fmla="*/ 7 h 136"/>
              <a:gd name="T64" fmla="*/ 38 w 137"/>
              <a:gd name="T65" fmla="*/ 17 h 136"/>
              <a:gd name="T66" fmla="*/ 27 w 137"/>
              <a:gd name="T67" fmla="*/ 14 h 136"/>
              <a:gd name="T68" fmla="*/ 27 w 137"/>
              <a:gd name="T69" fmla="*/ 26 h 136"/>
              <a:gd name="T70" fmla="*/ 17 w 137"/>
              <a:gd name="T71" fmla="*/ 23 h 136"/>
              <a:gd name="T72" fmla="*/ 14 w 137"/>
              <a:gd name="T73" fmla="*/ 30 h 136"/>
              <a:gd name="T74" fmla="*/ 11 w 137"/>
              <a:gd name="T75" fmla="*/ 34 h 136"/>
              <a:gd name="T76" fmla="*/ 6 w 137"/>
              <a:gd name="T77" fmla="*/ 41 h 136"/>
              <a:gd name="T78" fmla="*/ 12 w 137"/>
              <a:gd name="T79" fmla="*/ 48 h 136"/>
              <a:gd name="T80" fmla="*/ 2 w 137"/>
              <a:gd name="T81" fmla="*/ 53 h 136"/>
              <a:gd name="T82" fmla="*/ 9 w 137"/>
              <a:gd name="T83" fmla="*/ 62 h 136"/>
              <a:gd name="T84" fmla="*/ 1 w 137"/>
              <a:gd name="T85" fmla="*/ 67 h 136"/>
              <a:gd name="T86" fmla="*/ 2 w 137"/>
              <a:gd name="T87" fmla="*/ 74 h 136"/>
              <a:gd name="T88" fmla="*/ 3 w 137"/>
              <a:gd name="T89" fmla="*/ 79 h 136"/>
              <a:gd name="T90" fmla="*/ 3 w 137"/>
              <a:gd name="T91" fmla="*/ 87 h 136"/>
              <a:gd name="T92" fmla="*/ 13 w 137"/>
              <a:gd name="T93" fmla="*/ 89 h 136"/>
              <a:gd name="T94" fmla="*/ 8 w 137"/>
              <a:gd name="T95" fmla="*/ 100 h 136"/>
              <a:gd name="T96" fmla="*/ 20 w 137"/>
              <a:gd name="T97" fmla="*/ 102 h 136"/>
              <a:gd name="T98" fmla="*/ 16 w 137"/>
              <a:gd name="T99" fmla="*/ 111 h 136"/>
              <a:gd name="T100" fmla="*/ 22 w 137"/>
              <a:gd name="T101" fmla="*/ 115 h 136"/>
              <a:gd name="T102" fmla="*/ 25 w 137"/>
              <a:gd name="T103" fmla="*/ 119 h 136"/>
              <a:gd name="T104" fmla="*/ 31 w 137"/>
              <a:gd name="T105" fmla="*/ 124 h 136"/>
              <a:gd name="T106" fmla="*/ 39 w 137"/>
              <a:gd name="T107" fmla="*/ 120 h 136"/>
              <a:gd name="T108" fmla="*/ 42 w 137"/>
              <a:gd name="T109" fmla="*/ 131 h 136"/>
              <a:gd name="T110" fmla="*/ 53 w 137"/>
              <a:gd name="T111" fmla="*/ 125 h 136"/>
              <a:gd name="T112" fmla="*/ 55 w 137"/>
              <a:gd name="T113" fmla="*/ 135 h 136"/>
              <a:gd name="T114" fmla="*/ 63 w 137"/>
              <a:gd name="T115" fmla="*/ 134 h 136"/>
              <a:gd name="T116" fmla="*/ 68 w 137"/>
              <a:gd name="T117" fmla="*/ 134 h 136"/>
              <a:gd name="T118" fmla="*/ 76 w 137"/>
              <a:gd name="T119" fmla="*/ 135 h 136"/>
              <a:gd name="T120" fmla="*/ 79 w 137"/>
              <a:gd name="T121" fmla="*/ 126 h 136"/>
              <a:gd name="T122" fmla="*/ 89 w 137"/>
              <a:gd name="T123" fmla="*/ 133 h 136"/>
              <a:gd name="T124" fmla="*/ 93 w 137"/>
              <a:gd name="T125"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36">
                <a:moveTo>
                  <a:pt x="97" y="128"/>
                </a:moveTo>
                <a:cubicBezTo>
                  <a:pt x="97" y="128"/>
                  <a:pt x="98" y="129"/>
                  <a:pt x="98" y="129"/>
                </a:cubicBezTo>
                <a:cubicBezTo>
                  <a:pt x="99" y="129"/>
                  <a:pt x="99" y="129"/>
                  <a:pt x="100" y="129"/>
                </a:cubicBezTo>
                <a:cubicBezTo>
                  <a:pt x="100" y="128"/>
                  <a:pt x="101" y="128"/>
                  <a:pt x="101" y="127"/>
                </a:cubicBezTo>
                <a:cubicBezTo>
                  <a:pt x="101" y="127"/>
                  <a:pt x="101" y="126"/>
                  <a:pt x="101" y="126"/>
                </a:cubicBezTo>
                <a:cubicBezTo>
                  <a:pt x="101" y="125"/>
                  <a:pt x="100" y="122"/>
                  <a:pt x="98" y="119"/>
                </a:cubicBezTo>
                <a:cubicBezTo>
                  <a:pt x="100" y="119"/>
                  <a:pt x="101" y="118"/>
                  <a:pt x="102" y="117"/>
                </a:cubicBezTo>
                <a:cubicBezTo>
                  <a:pt x="104" y="119"/>
                  <a:pt x="106" y="121"/>
                  <a:pt x="107" y="122"/>
                </a:cubicBezTo>
                <a:cubicBezTo>
                  <a:pt x="107" y="122"/>
                  <a:pt x="108" y="123"/>
                  <a:pt x="108" y="123"/>
                </a:cubicBezTo>
                <a:cubicBezTo>
                  <a:pt x="109" y="123"/>
                  <a:pt x="109" y="123"/>
                  <a:pt x="110" y="122"/>
                </a:cubicBezTo>
                <a:cubicBezTo>
                  <a:pt x="110" y="122"/>
                  <a:pt x="111" y="121"/>
                  <a:pt x="111" y="121"/>
                </a:cubicBezTo>
                <a:cubicBezTo>
                  <a:pt x="111" y="120"/>
                  <a:pt x="111" y="120"/>
                  <a:pt x="110" y="119"/>
                </a:cubicBezTo>
                <a:cubicBezTo>
                  <a:pt x="110" y="119"/>
                  <a:pt x="108" y="116"/>
                  <a:pt x="107" y="113"/>
                </a:cubicBezTo>
                <a:cubicBezTo>
                  <a:pt x="108" y="112"/>
                  <a:pt x="109" y="111"/>
                  <a:pt x="110" y="110"/>
                </a:cubicBezTo>
                <a:cubicBezTo>
                  <a:pt x="112" y="112"/>
                  <a:pt x="115" y="114"/>
                  <a:pt x="116" y="115"/>
                </a:cubicBezTo>
                <a:cubicBezTo>
                  <a:pt x="116" y="115"/>
                  <a:pt x="117" y="115"/>
                  <a:pt x="117" y="115"/>
                </a:cubicBezTo>
                <a:cubicBezTo>
                  <a:pt x="118" y="115"/>
                  <a:pt x="118" y="115"/>
                  <a:pt x="119" y="114"/>
                </a:cubicBezTo>
                <a:cubicBezTo>
                  <a:pt x="119" y="114"/>
                  <a:pt x="119" y="113"/>
                  <a:pt x="119" y="113"/>
                </a:cubicBezTo>
                <a:cubicBezTo>
                  <a:pt x="119" y="112"/>
                  <a:pt x="119" y="111"/>
                  <a:pt x="119" y="111"/>
                </a:cubicBezTo>
                <a:cubicBezTo>
                  <a:pt x="118" y="111"/>
                  <a:pt x="116" y="108"/>
                  <a:pt x="114" y="106"/>
                </a:cubicBezTo>
                <a:cubicBezTo>
                  <a:pt x="115" y="105"/>
                  <a:pt x="116" y="104"/>
                  <a:pt x="117" y="102"/>
                </a:cubicBezTo>
                <a:cubicBezTo>
                  <a:pt x="119" y="104"/>
                  <a:pt x="122" y="105"/>
                  <a:pt x="123" y="106"/>
                </a:cubicBezTo>
                <a:cubicBezTo>
                  <a:pt x="123" y="106"/>
                  <a:pt x="124" y="106"/>
                  <a:pt x="125" y="106"/>
                </a:cubicBezTo>
                <a:cubicBezTo>
                  <a:pt x="125" y="105"/>
                  <a:pt x="126" y="105"/>
                  <a:pt x="126" y="105"/>
                </a:cubicBezTo>
                <a:cubicBezTo>
                  <a:pt x="126" y="104"/>
                  <a:pt x="126" y="104"/>
                  <a:pt x="126" y="103"/>
                </a:cubicBezTo>
                <a:cubicBezTo>
                  <a:pt x="126" y="102"/>
                  <a:pt x="126" y="102"/>
                  <a:pt x="125" y="102"/>
                </a:cubicBezTo>
                <a:cubicBezTo>
                  <a:pt x="125" y="101"/>
                  <a:pt x="122" y="99"/>
                  <a:pt x="120" y="97"/>
                </a:cubicBezTo>
                <a:cubicBezTo>
                  <a:pt x="121" y="96"/>
                  <a:pt x="121" y="95"/>
                  <a:pt x="122" y="93"/>
                </a:cubicBezTo>
                <a:cubicBezTo>
                  <a:pt x="125" y="94"/>
                  <a:pt x="128" y="95"/>
                  <a:pt x="129" y="96"/>
                </a:cubicBezTo>
                <a:cubicBezTo>
                  <a:pt x="129" y="96"/>
                  <a:pt x="130" y="96"/>
                  <a:pt x="130" y="95"/>
                </a:cubicBezTo>
                <a:cubicBezTo>
                  <a:pt x="131" y="95"/>
                  <a:pt x="131" y="95"/>
                  <a:pt x="131" y="94"/>
                </a:cubicBezTo>
                <a:cubicBezTo>
                  <a:pt x="132" y="94"/>
                  <a:pt x="132" y="93"/>
                  <a:pt x="131" y="92"/>
                </a:cubicBezTo>
                <a:cubicBezTo>
                  <a:pt x="131" y="92"/>
                  <a:pt x="131" y="91"/>
                  <a:pt x="130" y="91"/>
                </a:cubicBezTo>
                <a:cubicBezTo>
                  <a:pt x="130" y="91"/>
                  <a:pt x="127" y="89"/>
                  <a:pt x="124" y="88"/>
                </a:cubicBezTo>
                <a:cubicBezTo>
                  <a:pt x="125" y="86"/>
                  <a:pt x="125" y="85"/>
                  <a:pt x="126" y="84"/>
                </a:cubicBezTo>
                <a:cubicBezTo>
                  <a:pt x="129" y="84"/>
                  <a:pt x="132" y="85"/>
                  <a:pt x="132" y="85"/>
                </a:cubicBezTo>
                <a:cubicBezTo>
                  <a:pt x="133" y="85"/>
                  <a:pt x="134" y="84"/>
                  <a:pt x="134" y="84"/>
                </a:cubicBezTo>
                <a:cubicBezTo>
                  <a:pt x="135" y="84"/>
                  <a:pt x="135" y="83"/>
                  <a:pt x="135" y="83"/>
                </a:cubicBezTo>
                <a:cubicBezTo>
                  <a:pt x="135" y="82"/>
                  <a:pt x="135" y="82"/>
                  <a:pt x="135" y="81"/>
                </a:cubicBezTo>
                <a:cubicBezTo>
                  <a:pt x="135" y="81"/>
                  <a:pt x="134" y="80"/>
                  <a:pt x="133" y="80"/>
                </a:cubicBezTo>
                <a:cubicBezTo>
                  <a:pt x="133" y="80"/>
                  <a:pt x="130" y="79"/>
                  <a:pt x="127" y="78"/>
                </a:cubicBezTo>
                <a:cubicBezTo>
                  <a:pt x="127" y="76"/>
                  <a:pt x="127" y="75"/>
                  <a:pt x="127" y="74"/>
                </a:cubicBezTo>
                <a:cubicBezTo>
                  <a:pt x="130" y="73"/>
                  <a:pt x="134" y="73"/>
                  <a:pt x="134" y="73"/>
                </a:cubicBezTo>
                <a:cubicBezTo>
                  <a:pt x="135" y="73"/>
                  <a:pt x="136" y="73"/>
                  <a:pt x="136" y="72"/>
                </a:cubicBezTo>
                <a:cubicBezTo>
                  <a:pt x="136" y="72"/>
                  <a:pt x="136" y="72"/>
                  <a:pt x="137" y="71"/>
                </a:cubicBezTo>
                <a:cubicBezTo>
                  <a:pt x="137" y="70"/>
                  <a:pt x="136" y="70"/>
                  <a:pt x="136" y="69"/>
                </a:cubicBezTo>
                <a:cubicBezTo>
                  <a:pt x="136" y="69"/>
                  <a:pt x="135" y="69"/>
                  <a:pt x="135" y="68"/>
                </a:cubicBezTo>
                <a:cubicBezTo>
                  <a:pt x="134" y="68"/>
                  <a:pt x="131" y="68"/>
                  <a:pt x="128" y="68"/>
                </a:cubicBezTo>
                <a:cubicBezTo>
                  <a:pt x="128" y="66"/>
                  <a:pt x="128" y="65"/>
                  <a:pt x="128" y="63"/>
                </a:cubicBezTo>
                <a:cubicBezTo>
                  <a:pt x="130" y="62"/>
                  <a:pt x="134" y="62"/>
                  <a:pt x="134" y="62"/>
                </a:cubicBezTo>
                <a:cubicBezTo>
                  <a:pt x="135" y="61"/>
                  <a:pt x="135" y="61"/>
                  <a:pt x="136" y="61"/>
                </a:cubicBezTo>
                <a:cubicBezTo>
                  <a:pt x="136" y="60"/>
                  <a:pt x="136" y="60"/>
                  <a:pt x="136" y="59"/>
                </a:cubicBezTo>
                <a:cubicBezTo>
                  <a:pt x="136" y="58"/>
                  <a:pt x="136" y="58"/>
                  <a:pt x="135" y="58"/>
                </a:cubicBezTo>
                <a:cubicBezTo>
                  <a:pt x="135" y="57"/>
                  <a:pt x="134" y="57"/>
                  <a:pt x="134" y="57"/>
                </a:cubicBezTo>
                <a:cubicBezTo>
                  <a:pt x="133" y="57"/>
                  <a:pt x="130" y="57"/>
                  <a:pt x="127" y="57"/>
                </a:cubicBezTo>
                <a:cubicBezTo>
                  <a:pt x="127" y="56"/>
                  <a:pt x="126" y="54"/>
                  <a:pt x="126" y="53"/>
                </a:cubicBezTo>
                <a:cubicBezTo>
                  <a:pt x="129" y="52"/>
                  <a:pt x="132" y="50"/>
                  <a:pt x="132" y="50"/>
                </a:cubicBezTo>
                <a:cubicBezTo>
                  <a:pt x="133" y="50"/>
                  <a:pt x="133" y="50"/>
                  <a:pt x="133" y="49"/>
                </a:cubicBezTo>
                <a:cubicBezTo>
                  <a:pt x="134" y="49"/>
                  <a:pt x="134" y="48"/>
                  <a:pt x="133" y="47"/>
                </a:cubicBezTo>
                <a:cubicBezTo>
                  <a:pt x="133" y="47"/>
                  <a:pt x="133" y="46"/>
                  <a:pt x="132" y="46"/>
                </a:cubicBezTo>
                <a:cubicBezTo>
                  <a:pt x="132" y="46"/>
                  <a:pt x="131" y="46"/>
                  <a:pt x="131" y="46"/>
                </a:cubicBezTo>
                <a:cubicBezTo>
                  <a:pt x="130" y="46"/>
                  <a:pt x="127" y="47"/>
                  <a:pt x="124" y="47"/>
                </a:cubicBezTo>
                <a:cubicBezTo>
                  <a:pt x="123" y="46"/>
                  <a:pt x="123" y="45"/>
                  <a:pt x="122" y="43"/>
                </a:cubicBezTo>
                <a:cubicBezTo>
                  <a:pt x="125" y="42"/>
                  <a:pt x="128" y="40"/>
                  <a:pt x="128" y="39"/>
                </a:cubicBezTo>
                <a:cubicBezTo>
                  <a:pt x="129" y="39"/>
                  <a:pt x="129" y="39"/>
                  <a:pt x="129" y="38"/>
                </a:cubicBezTo>
                <a:cubicBezTo>
                  <a:pt x="129" y="37"/>
                  <a:pt x="129" y="37"/>
                  <a:pt x="129" y="36"/>
                </a:cubicBezTo>
                <a:cubicBezTo>
                  <a:pt x="129" y="36"/>
                  <a:pt x="128" y="36"/>
                  <a:pt x="128" y="35"/>
                </a:cubicBezTo>
                <a:cubicBezTo>
                  <a:pt x="127" y="35"/>
                  <a:pt x="127" y="35"/>
                  <a:pt x="126" y="35"/>
                </a:cubicBezTo>
                <a:cubicBezTo>
                  <a:pt x="125" y="36"/>
                  <a:pt x="122" y="37"/>
                  <a:pt x="120" y="38"/>
                </a:cubicBezTo>
                <a:cubicBezTo>
                  <a:pt x="119" y="37"/>
                  <a:pt x="118" y="35"/>
                  <a:pt x="117" y="34"/>
                </a:cubicBezTo>
                <a:cubicBezTo>
                  <a:pt x="119" y="32"/>
                  <a:pt x="122" y="30"/>
                  <a:pt x="122" y="29"/>
                </a:cubicBezTo>
                <a:cubicBezTo>
                  <a:pt x="123" y="29"/>
                  <a:pt x="123" y="29"/>
                  <a:pt x="123" y="28"/>
                </a:cubicBezTo>
                <a:cubicBezTo>
                  <a:pt x="123" y="27"/>
                  <a:pt x="123" y="27"/>
                  <a:pt x="123" y="26"/>
                </a:cubicBezTo>
                <a:cubicBezTo>
                  <a:pt x="122" y="26"/>
                  <a:pt x="122" y="26"/>
                  <a:pt x="121" y="25"/>
                </a:cubicBezTo>
                <a:cubicBezTo>
                  <a:pt x="121" y="25"/>
                  <a:pt x="120" y="25"/>
                  <a:pt x="119" y="26"/>
                </a:cubicBezTo>
                <a:cubicBezTo>
                  <a:pt x="119" y="26"/>
                  <a:pt x="116" y="28"/>
                  <a:pt x="113" y="29"/>
                </a:cubicBezTo>
                <a:cubicBezTo>
                  <a:pt x="113" y="28"/>
                  <a:pt x="112" y="27"/>
                  <a:pt x="111" y="26"/>
                </a:cubicBezTo>
                <a:cubicBezTo>
                  <a:pt x="112" y="24"/>
                  <a:pt x="114" y="21"/>
                  <a:pt x="115" y="21"/>
                </a:cubicBezTo>
                <a:cubicBezTo>
                  <a:pt x="115" y="20"/>
                  <a:pt x="115" y="20"/>
                  <a:pt x="115" y="19"/>
                </a:cubicBezTo>
                <a:cubicBezTo>
                  <a:pt x="115" y="18"/>
                  <a:pt x="115" y="18"/>
                  <a:pt x="114" y="18"/>
                </a:cubicBezTo>
                <a:cubicBezTo>
                  <a:pt x="114" y="17"/>
                  <a:pt x="113" y="17"/>
                  <a:pt x="113" y="17"/>
                </a:cubicBezTo>
                <a:cubicBezTo>
                  <a:pt x="112" y="17"/>
                  <a:pt x="112" y="17"/>
                  <a:pt x="111" y="17"/>
                </a:cubicBezTo>
                <a:cubicBezTo>
                  <a:pt x="111" y="18"/>
                  <a:pt x="108" y="20"/>
                  <a:pt x="106" y="22"/>
                </a:cubicBezTo>
                <a:cubicBezTo>
                  <a:pt x="105" y="21"/>
                  <a:pt x="104" y="20"/>
                  <a:pt x="103" y="20"/>
                </a:cubicBezTo>
                <a:cubicBezTo>
                  <a:pt x="104" y="17"/>
                  <a:pt x="106" y="14"/>
                  <a:pt x="106" y="13"/>
                </a:cubicBezTo>
                <a:cubicBezTo>
                  <a:pt x="106" y="13"/>
                  <a:pt x="106" y="12"/>
                  <a:pt x="106" y="12"/>
                </a:cubicBezTo>
                <a:cubicBezTo>
                  <a:pt x="106" y="11"/>
                  <a:pt x="105" y="11"/>
                  <a:pt x="105" y="10"/>
                </a:cubicBezTo>
                <a:cubicBezTo>
                  <a:pt x="104" y="10"/>
                  <a:pt x="104" y="10"/>
                  <a:pt x="103" y="10"/>
                </a:cubicBezTo>
                <a:cubicBezTo>
                  <a:pt x="103" y="10"/>
                  <a:pt x="102" y="10"/>
                  <a:pt x="102" y="11"/>
                </a:cubicBezTo>
                <a:cubicBezTo>
                  <a:pt x="101" y="11"/>
                  <a:pt x="99" y="14"/>
                  <a:pt x="98" y="16"/>
                </a:cubicBezTo>
                <a:cubicBezTo>
                  <a:pt x="96" y="16"/>
                  <a:pt x="95" y="15"/>
                  <a:pt x="94" y="14"/>
                </a:cubicBezTo>
                <a:cubicBezTo>
                  <a:pt x="95" y="11"/>
                  <a:pt x="96" y="8"/>
                  <a:pt x="96" y="8"/>
                </a:cubicBezTo>
                <a:cubicBezTo>
                  <a:pt x="96" y="7"/>
                  <a:pt x="96" y="6"/>
                  <a:pt x="96" y="6"/>
                </a:cubicBezTo>
                <a:cubicBezTo>
                  <a:pt x="95" y="5"/>
                  <a:pt x="95" y="5"/>
                  <a:pt x="94" y="5"/>
                </a:cubicBezTo>
                <a:cubicBezTo>
                  <a:pt x="94" y="5"/>
                  <a:pt x="93" y="5"/>
                  <a:pt x="93" y="5"/>
                </a:cubicBezTo>
                <a:cubicBezTo>
                  <a:pt x="92" y="5"/>
                  <a:pt x="92" y="5"/>
                  <a:pt x="92" y="6"/>
                </a:cubicBezTo>
                <a:cubicBezTo>
                  <a:pt x="91" y="6"/>
                  <a:pt x="90" y="9"/>
                  <a:pt x="88" y="12"/>
                </a:cubicBezTo>
                <a:cubicBezTo>
                  <a:pt x="87" y="12"/>
                  <a:pt x="85" y="11"/>
                  <a:pt x="84" y="11"/>
                </a:cubicBezTo>
                <a:cubicBezTo>
                  <a:pt x="84" y="8"/>
                  <a:pt x="85" y="4"/>
                  <a:pt x="85" y="4"/>
                </a:cubicBezTo>
                <a:cubicBezTo>
                  <a:pt x="85" y="3"/>
                  <a:pt x="85" y="3"/>
                  <a:pt x="85" y="2"/>
                </a:cubicBezTo>
                <a:cubicBezTo>
                  <a:pt x="84" y="2"/>
                  <a:pt x="84" y="1"/>
                  <a:pt x="83" y="1"/>
                </a:cubicBezTo>
                <a:cubicBezTo>
                  <a:pt x="82" y="1"/>
                  <a:pt x="82" y="1"/>
                  <a:pt x="81" y="1"/>
                </a:cubicBezTo>
                <a:cubicBezTo>
                  <a:pt x="81" y="2"/>
                  <a:pt x="81" y="2"/>
                  <a:pt x="80" y="3"/>
                </a:cubicBezTo>
                <a:cubicBezTo>
                  <a:pt x="80" y="3"/>
                  <a:pt x="79" y="7"/>
                  <a:pt x="78" y="9"/>
                </a:cubicBezTo>
                <a:cubicBezTo>
                  <a:pt x="77" y="9"/>
                  <a:pt x="75" y="9"/>
                  <a:pt x="74" y="9"/>
                </a:cubicBezTo>
                <a:cubicBezTo>
                  <a:pt x="74" y="6"/>
                  <a:pt x="74" y="2"/>
                  <a:pt x="74" y="2"/>
                </a:cubicBezTo>
                <a:cubicBezTo>
                  <a:pt x="74" y="1"/>
                  <a:pt x="73" y="1"/>
                  <a:pt x="73" y="0"/>
                </a:cubicBezTo>
                <a:cubicBezTo>
                  <a:pt x="72" y="0"/>
                  <a:pt x="72" y="0"/>
                  <a:pt x="71" y="0"/>
                </a:cubicBezTo>
                <a:cubicBezTo>
                  <a:pt x="71" y="0"/>
                  <a:pt x="70" y="0"/>
                  <a:pt x="70" y="0"/>
                </a:cubicBezTo>
                <a:cubicBezTo>
                  <a:pt x="69" y="1"/>
                  <a:pt x="69" y="1"/>
                  <a:pt x="69" y="2"/>
                </a:cubicBezTo>
                <a:cubicBezTo>
                  <a:pt x="69" y="2"/>
                  <a:pt x="68" y="6"/>
                  <a:pt x="68" y="9"/>
                </a:cubicBezTo>
                <a:cubicBezTo>
                  <a:pt x="66" y="9"/>
                  <a:pt x="65" y="9"/>
                  <a:pt x="64" y="9"/>
                </a:cubicBezTo>
                <a:cubicBezTo>
                  <a:pt x="63" y="6"/>
                  <a:pt x="62" y="3"/>
                  <a:pt x="62" y="2"/>
                </a:cubicBezTo>
                <a:cubicBezTo>
                  <a:pt x="62" y="1"/>
                  <a:pt x="62" y="1"/>
                  <a:pt x="61" y="1"/>
                </a:cubicBezTo>
                <a:cubicBezTo>
                  <a:pt x="61" y="0"/>
                  <a:pt x="60" y="0"/>
                  <a:pt x="59" y="0"/>
                </a:cubicBezTo>
                <a:cubicBezTo>
                  <a:pt x="59" y="0"/>
                  <a:pt x="58" y="1"/>
                  <a:pt x="58" y="1"/>
                </a:cubicBezTo>
                <a:cubicBezTo>
                  <a:pt x="58" y="1"/>
                  <a:pt x="57" y="2"/>
                  <a:pt x="57" y="3"/>
                </a:cubicBezTo>
                <a:cubicBezTo>
                  <a:pt x="57" y="3"/>
                  <a:pt x="57" y="7"/>
                  <a:pt x="58" y="10"/>
                </a:cubicBezTo>
                <a:cubicBezTo>
                  <a:pt x="56" y="10"/>
                  <a:pt x="55" y="10"/>
                  <a:pt x="53" y="10"/>
                </a:cubicBezTo>
                <a:cubicBezTo>
                  <a:pt x="52" y="8"/>
                  <a:pt x="51" y="5"/>
                  <a:pt x="51" y="4"/>
                </a:cubicBezTo>
                <a:cubicBezTo>
                  <a:pt x="50" y="4"/>
                  <a:pt x="50" y="3"/>
                  <a:pt x="49" y="3"/>
                </a:cubicBezTo>
                <a:cubicBezTo>
                  <a:pt x="49" y="3"/>
                  <a:pt x="48" y="3"/>
                  <a:pt x="48" y="3"/>
                </a:cubicBezTo>
                <a:cubicBezTo>
                  <a:pt x="47" y="3"/>
                  <a:pt x="47" y="3"/>
                  <a:pt x="46" y="4"/>
                </a:cubicBezTo>
                <a:cubicBezTo>
                  <a:pt x="46" y="4"/>
                  <a:pt x="46" y="5"/>
                  <a:pt x="46" y="5"/>
                </a:cubicBezTo>
                <a:cubicBezTo>
                  <a:pt x="46" y="6"/>
                  <a:pt x="47" y="9"/>
                  <a:pt x="48" y="12"/>
                </a:cubicBezTo>
                <a:cubicBezTo>
                  <a:pt x="46" y="13"/>
                  <a:pt x="45" y="13"/>
                  <a:pt x="44" y="14"/>
                </a:cubicBezTo>
                <a:cubicBezTo>
                  <a:pt x="42" y="11"/>
                  <a:pt x="40" y="9"/>
                  <a:pt x="40" y="8"/>
                </a:cubicBezTo>
                <a:cubicBezTo>
                  <a:pt x="40" y="8"/>
                  <a:pt x="39" y="7"/>
                  <a:pt x="38" y="7"/>
                </a:cubicBezTo>
                <a:cubicBezTo>
                  <a:pt x="38" y="7"/>
                  <a:pt x="37" y="7"/>
                  <a:pt x="37" y="7"/>
                </a:cubicBezTo>
                <a:cubicBezTo>
                  <a:pt x="36" y="8"/>
                  <a:pt x="36" y="8"/>
                  <a:pt x="36" y="9"/>
                </a:cubicBezTo>
                <a:cubicBezTo>
                  <a:pt x="36" y="9"/>
                  <a:pt x="36" y="10"/>
                  <a:pt x="36" y="10"/>
                </a:cubicBezTo>
                <a:cubicBezTo>
                  <a:pt x="36" y="11"/>
                  <a:pt x="37" y="14"/>
                  <a:pt x="38" y="17"/>
                </a:cubicBezTo>
                <a:cubicBezTo>
                  <a:pt x="37" y="17"/>
                  <a:pt x="36" y="18"/>
                  <a:pt x="35" y="19"/>
                </a:cubicBezTo>
                <a:cubicBezTo>
                  <a:pt x="33" y="17"/>
                  <a:pt x="30" y="14"/>
                  <a:pt x="30" y="14"/>
                </a:cubicBezTo>
                <a:cubicBezTo>
                  <a:pt x="30" y="14"/>
                  <a:pt x="29" y="13"/>
                  <a:pt x="28" y="13"/>
                </a:cubicBezTo>
                <a:cubicBezTo>
                  <a:pt x="28" y="13"/>
                  <a:pt x="27" y="13"/>
                  <a:pt x="27" y="14"/>
                </a:cubicBezTo>
                <a:cubicBezTo>
                  <a:pt x="26" y="14"/>
                  <a:pt x="26" y="15"/>
                  <a:pt x="26" y="15"/>
                </a:cubicBezTo>
                <a:cubicBezTo>
                  <a:pt x="26" y="16"/>
                  <a:pt x="26" y="16"/>
                  <a:pt x="26" y="17"/>
                </a:cubicBezTo>
                <a:cubicBezTo>
                  <a:pt x="27" y="17"/>
                  <a:pt x="28" y="20"/>
                  <a:pt x="30" y="23"/>
                </a:cubicBezTo>
                <a:cubicBezTo>
                  <a:pt x="29" y="24"/>
                  <a:pt x="28" y="25"/>
                  <a:pt x="27" y="26"/>
                </a:cubicBezTo>
                <a:cubicBezTo>
                  <a:pt x="24" y="24"/>
                  <a:pt x="22" y="22"/>
                  <a:pt x="21" y="21"/>
                </a:cubicBezTo>
                <a:cubicBezTo>
                  <a:pt x="21" y="21"/>
                  <a:pt x="20" y="21"/>
                  <a:pt x="20" y="21"/>
                </a:cubicBezTo>
                <a:cubicBezTo>
                  <a:pt x="19" y="21"/>
                  <a:pt x="18" y="21"/>
                  <a:pt x="18" y="22"/>
                </a:cubicBezTo>
                <a:cubicBezTo>
                  <a:pt x="18" y="22"/>
                  <a:pt x="17" y="23"/>
                  <a:pt x="17" y="23"/>
                </a:cubicBezTo>
                <a:cubicBezTo>
                  <a:pt x="17" y="24"/>
                  <a:pt x="18" y="25"/>
                  <a:pt x="18" y="25"/>
                </a:cubicBezTo>
                <a:cubicBezTo>
                  <a:pt x="18" y="25"/>
                  <a:pt x="21" y="28"/>
                  <a:pt x="23" y="30"/>
                </a:cubicBezTo>
                <a:cubicBezTo>
                  <a:pt x="22" y="31"/>
                  <a:pt x="21" y="32"/>
                  <a:pt x="20" y="34"/>
                </a:cubicBezTo>
                <a:cubicBezTo>
                  <a:pt x="17" y="32"/>
                  <a:pt x="14" y="31"/>
                  <a:pt x="14" y="30"/>
                </a:cubicBezTo>
                <a:cubicBezTo>
                  <a:pt x="13" y="30"/>
                  <a:pt x="13" y="30"/>
                  <a:pt x="12" y="30"/>
                </a:cubicBezTo>
                <a:cubicBezTo>
                  <a:pt x="12" y="30"/>
                  <a:pt x="11" y="31"/>
                  <a:pt x="11" y="31"/>
                </a:cubicBezTo>
                <a:cubicBezTo>
                  <a:pt x="10" y="32"/>
                  <a:pt x="10" y="32"/>
                  <a:pt x="10" y="33"/>
                </a:cubicBezTo>
                <a:cubicBezTo>
                  <a:pt x="11" y="33"/>
                  <a:pt x="11" y="34"/>
                  <a:pt x="11" y="34"/>
                </a:cubicBezTo>
                <a:cubicBezTo>
                  <a:pt x="12" y="35"/>
                  <a:pt x="14" y="37"/>
                  <a:pt x="17" y="39"/>
                </a:cubicBezTo>
                <a:cubicBezTo>
                  <a:pt x="16" y="40"/>
                  <a:pt x="15" y="41"/>
                  <a:pt x="15" y="42"/>
                </a:cubicBezTo>
                <a:cubicBezTo>
                  <a:pt x="12" y="42"/>
                  <a:pt x="9" y="41"/>
                  <a:pt x="8" y="40"/>
                </a:cubicBezTo>
                <a:cubicBezTo>
                  <a:pt x="8" y="40"/>
                  <a:pt x="7" y="40"/>
                  <a:pt x="6" y="41"/>
                </a:cubicBezTo>
                <a:cubicBezTo>
                  <a:pt x="6" y="41"/>
                  <a:pt x="6" y="41"/>
                  <a:pt x="5" y="42"/>
                </a:cubicBezTo>
                <a:cubicBezTo>
                  <a:pt x="5" y="42"/>
                  <a:pt x="5" y="43"/>
                  <a:pt x="5" y="44"/>
                </a:cubicBezTo>
                <a:cubicBezTo>
                  <a:pt x="5" y="44"/>
                  <a:pt x="6" y="45"/>
                  <a:pt x="6" y="45"/>
                </a:cubicBezTo>
                <a:cubicBezTo>
                  <a:pt x="7" y="45"/>
                  <a:pt x="10" y="47"/>
                  <a:pt x="12" y="48"/>
                </a:cubicBezTo>
                <a:cubicBezTo>
                  <a:pt x="12" y="49"/>
                  <a:pt x="12" y="51"/>
                  <a:pt x="11" y="52"/>
                </a:cubicBezTo>
                <a:cubicBezTo>
                  <a:pt x="8" y="52"/>
                  <a:pt x="5" y="51"/>
                  <a:pt x="4" y="51"/>
                </a:cubicBezTo>
                <a:cubicBezTo>
                  <a:pt x="4" y="51"/>
                  <a:pt x="3" y="52"/>
                  <a:pt x="3" y="52"/>
                </a:cubicBezTo>
                <a:cubicBezTo>
                  <a:pt x="2" y="52"/>
                  <a:pt x="2" y="53"/>
                  <a:pt x="2" y="53"/>
                </a:cubicBezTo>
                <a:cubicBezTo>
                  <a:pt x="2" y="54"/>
                  <a:pt x="2" y="54"/>
                  <a:pt x="2" y="55"/>
                </a:cubicBezTo>
                <a:cubicBezTo>
                  <a:pt x="2" y="55"/>
                  <a:pt x="3" y="56"/>
                  <a:pt x="3" y="56"/>
                </a:cubicBezTo>
                <a:cubicBezTo>
                  <a:pt x="4" y="56"/>
                  <a:pt x="7" y="57"/>
                  <a:pt x="10" y="58"/>
                </a:cubicBezTo>
                <a:cubicBezTo>
                  <a:pt x="10" y="60"/>
                  <a:pt x="9" y="61"/>
                  <a:pt x="9" y="62"/>
                </a:cubicBezTo>
                <a:cubicBezTo>
                  <a:pt x="6" y="63"/>
                  <a:pt x="3" y="63"/>
                  <a:pt x="2" y="63"/>
                </a:cubicBezTo>
                <a:cubicBezTo>
                  <a:pt x="2" y="63"/>
                  <a:pt x="1" y="63"/>
                  <a:pt x="1" y="64"/>
                </a:cubicBezTo>
                <a:cubicBezTo>
                  <a:pt x="1" y="64"/>
                  <a:pt x="0" y="64"/>
                  <a:pt x="0" y="65"/>
                </a:cubicBezTo>
                <a:cubicBezTo>
                  <a:pt x="0" y="66"/>
                  <a:pt x="0" y="66"/>
                  <a:pt x="1" y="67"/>
                </a:cubicBezTo>
                <a:cubicBezTo>
                  <a:pt x="1" y="67"/>
                  <a:pt x="2" y="67"/>
                  <a:pt x="2" y="68"/>
                </a:cubicBezTo>
                <a:cubicBezTo>
                  <a:pt x="3" y="68"/>
                  <a:pt x="6" y="68"/>
                  <a:pt x="9" y="68"/>
                </a:cubicBezTo>
                <a:cubicBezTo>
                  <a:pt x="9" y="70"/>
                  <a:pt x="9" y="71"/>
                  <a:pt x="9" y="73"/>
                </a:cubicBezTo>
                <a:cubicBezTo>
                  <a:pt x="6" y="73"/>
                  <a:pt x="3" y="74"/>
                  <a:pt x="2" y="74"/>
                </a:cubicBezTo>
                <a:cubicBezTo>
                  <a:pt x="2" y="74"/>
                  <a:pt x="1" y="75"/>
                  <a:pt x="1" y="75"/>
                </a:cubicBezTo>
                <a:cubicBezTo>
                  <a:pt x="1" y="76"/>
                  <a:pt x="1" y="76"/>
                  <a:pt x="1" y="77"/>
                </a:cubicBezTo>
                <a:cubicBezTo>
                  <a:pt x="1" y="77"/>
                  <a:pt x="1" y="78"/>
                  <a:pt x="2" y="78"/>
                </a:cubicBezTo>
                <a:cubicBezTo>
                  <a:pt x="2" y="79"/>
                  <a:pt x="2" y="79"/>
                  <a:pt x="3" y="79"/>
                </a:cubicBezTo>
                <a:cubicBezTo>
                  <a:pt x="4" y="79"/>
                  <a:pt x="7" y="79"/>
                  <a:pt x="10" y="79"/>
                </a:cubicBezTo>
                <a:cubicBezTo>
                  <a:pt x="10" y="80"/>
                  <a:pt x="11" y="82"/>
                  <a:pt x="11" y="83"/>
                </a:cubicBezTo>
                <a:cubicBezTo>
                  <a:pt x="8" y="84"/>
                  <a:pt x="5" y="85"/>
                  <a:pt x="5" y="86"/>
                </a:cubicBezTo>
                <a:cubicBezTo>
                  <a:pt x="4" y="86"/>
                  <a:pt x="4" y="86"/>
                  <a:pt x="3" y="87"/>
                </a:cubicBezTo>
                <a:cubicBezTo>
                  <a:pt x="3" y="87"/>
                  <a:pt x="3" y="88"/>
                  <a:pt x="3" y="89"/>
                </a:cubicBezTo>
                <a:cubicBezTo>
                  <a:pt x="4" y="89"/>
                  <a:pt x="4" y="90"/>
                  <a:pt x="4" y="90"/>
                </a:cubicBezTo>
                <a:cubicBezTo>
                  <a:pt x="5" y="90"/>
                  <a:pt x="5" y="90"/>
                  <a:pt x="6" y="90"/>
                </a:cubicBezTo>
                <a:cubicBezTo>
                  <a:pt x="7" y="90"/>
                  <a:pt x="10" y="89"/>
                  <a:pt x="13" y="89"/>
                </a:cubicBezTo>
                <a:cubicBezTo>
                  <a:pt x="13" y="90"/>
                  <a:pt x="14" y="91"/>
                  <a:pt x="14" y="93"/>
                </a:cubicBezTo>
                <a:cubicBezTo>
                  <a:pt x="12" y="94"/>
                  <a:pt x="9" y="96"/>
                  <a:pt x="9" y="97"/>
                </a:cubicBezTo>
                <a:cubicBezTo>
                  <a:pt x="8" y="97"/>
                  <a:pt x="8" y="97"/>
                  <a:pt x="8" y="98"/>
                </a:cubicBezTo>
                <a:cubicBezTo>
                  <a:pt x="8" y="98"/>
                  <a:pt x="8" y="99"/>
                  <a:pt x="8" y="100"/>
                </a:cubicBezTo>
                <a:cubicBezTo>
                  <a:pt x="8" y="100"/>
                  <a:pt x="9" y="100"/>
                  <a:pt x="9" y="101"/>
                </a:cubicBezTo>
                <a:cubicBezTo>
                  <a:pt x="10" y="101"/>
                  <a:pt x="10" y="101"/>
                  <a:pt x="11" y="101"/>
                </a:cubicBezTo>
                <a:cubicBezTo>
                  <a:pt x="11" y="100"/>
                  <a:pt x="14" y="99"/>
                  <a:pt x="17" y="98"/>
                </a:cubicBezTo>
                <a:cubicBezTo>
                  <a:pt x="18" y="99"/>
                  <a:pt x="19" y="101"/>
                  <a:pt x="20" y="102"/>
                </a:cubicBezTo>
                <a:cubicBezTo>
                  <a:pt x="17" y="104"/>
                  <a:pt x="15" y="106"/>
                  <a:pt x="14" y="107"/>
                </a:cubicBezTo>
                <a:cubicBezTo>
                  <a:pt x="14" y="107"/>
                  <a:pt x="14" y="107"/>
                  <a:pt x="14" y="108"/>
                </a:cubicBezTo>
                <a:cubicBezTo>
                  <a:pt x="14" y="109"/>
                  <a:pt x="14" y="109"/>
                  <a:pt x="14" y="110"/>
                </a:cubicBezTo>
                <a:cubicBezTo>
                  <a:pt x="15" y="110"/>
                  <a:pt x="15" y="110"/>
                  <a:pt x="16" y="111"/>
                </a:cubicBezTo>
                <a:cubicBezTo>
                  <a:pt x="16" y="111"/>
                  <a:pt x="17" y="111"/>
                  <a:pt x="17" y="110"/>
                </a:cubicBezTo>
                <a:cubicBezTo>
                  <a:pt x="18" y="110"/>
                  <a:pt x="21" y="108"/>
                  <a:pt x="23" y="107"/>
                </a:cubicBezTo>
                <a:cubicBezTo>
                  <a:pt x="24" y="108"/>
                  <a:pt x="25" y="109"/>
                  <a:pt x="26" y="110"/>
                </a:cubicBezTo>
                <a:cubicBezTo>
                  <a:pt x="24" y="112"/>
                  <a:pt x="22" y="115"/>
                  <a:pt x="22" y="115"/>
                </a:cubicBezTo>
                <a:cubicBezTo>
                  <a:pt x="22" y="116"/>
                  <a:pt x="21" y="116"/>
                  <a:pt x="22" y="117"/>
                </a:cubicBezTo>
                <a:cubicBezTo>
                  <a:pt x="22" y="117"/>
                  <a:pt x="22" y="118"/>
                  <a:pt x="22" y="118"/>
                </a:cubicBezTo>
                <a:cubicBezTo>
                  <a:pt x="23" y="119"/>
                  <a:pt x="23" y="119"/>
                  <a:pt x="24" y="119"/>
                </a:cubicBezTo>
                <a:cubicBezTo>
                  <a:pt x="24" y="119"/>
                  <a:pt x="25" y="119"/>
                  <a:pt x="25" y="119"/>
                </a:cubicBezTo>
                <a:cubicBezTo>
                  <a:pt x="26" y="118"/>
                  <a:pt x="28" y="116"/>
                  <a:pt x="31" y="114"/>
                </a:cubicBezTo>
                <a:cubicBezTo>
                  <a:pt x="32" y="115"/>
                  <a:pt x="33" y="116"/>
                  <a:pt x="34" y="116"/>
                </a:cubicBezTo>
                <a:cubicBezTo>
                  <a:pt x="33" y="119"/>
                  <a:pt x="31" y="122"/>
                  <a:pt x="31" y="123"/>
                </a:cubicBezTo>
                <a:cubicBezTo>
                  <a:pt x="31" y="123"/>
                  <a:pt x="31" y="124"/>
                  <a:pt x="31" y="124"/>
                </a:cubicBezTo>
                <a:cubicBezTo>
                  <a:pt x="31" y="125"/>
                  <a:pt x="31" y="125"/>
                  <a:pt x="32" y="126"/>
                </a:cubicBezTo>
                <a:cubicBezTo>
                  <a:pt x="32" y="126"/>
                  <a:pt x="33" y="126"/>
                  <a:pt x="33" y="126"/>
                </a:cubicBezTo>
                <a:cubicBezTo>
                  <a:pt x="34" y="126"/>
                  <a:pt x="34" y="126"/>
                  <a:pt x="35" y="125"/>
                </a:cubicBezTo>
                <a:cubicBezTo>
                  <a:pt x="35" y="125"/>
                  <a:pt x="37" y="122"/>
                  <a:pt x="39" y="120"/>
                </a:cubicBezTo>
                <a:cubicBezTo>
                  <a:pt x="40" y="120"/>
                  <a:pt x="42" y="121"/>
                  <a:pt x="43" y="122"/>
                </a:cubicBezTo>
                <a:cubicBezTo>
                  <a:pt x="42" y="125"/>
                  <a:pt x="41" y="128"/>
                  <a:pt x="41" y="128"/>
                </a:cubicBezTo>
                <a:cubicBezTo>
                  <a:pt x="41" y="129"/>
                  <a:pt x="41" y="129"/>
                  <a:pt x="41" y="130"/>
                </a:cubicBezTo>
                <a:cubicBezTo>
                  <a:pt x="41" y="131"/>
                  <a:pt x="42" y="131"/>
                  <a:pt x="42" y="131"/>
                </a:cubicBezTo>
                <a:cubicBezTo>
                  <a:pt x="43" y="131"/>
                  <a:pt x="43" y="131"/>
                  <a:pt x="44" y="131"/>
                </a:cubicBezTo>
                <a:cubicBezTo>
                  <a:pt x="45" y="131"/>
                  <a:pt x="45" y="131"/>
                  <a:pt x="45" y="130"/>
                </a:cubicBezTo>
                <a:cubicBezTo>
                  <a:pt x="46" y="130"/>
                  <a:pt x="47" y="127"/>
                  <a:pt x="49" y="124"/>
                </a:cubicBezTo>
                <a:cubicBezTo>
                  <a:pt x="50" y="124"/>
                  <a:pt x="51" y="125"/>
                  <a:pt x="53" y="125"/>
                </a:cubicBezTo>
                <a:cubicBezTo>
                  <a:pt x="52" y="128"/>
                  <a:pt x="52" y="132"/>
                  <a:pt x="52" y="132"/>
                </a:cubicBezTo>
                <a:cubicBezTo>
                  <a:pt x="52" y="133"/>
                  <a:pt x="52" y="133"/>
                  <a:pt x="52" y="134"/>
                </a:cubicBezTo>
                <a:cubicBezTo>
                  <a:pt x="53" y="134"/>
                  <a:pt x="53" y="135"/>
                  <a:pt x="54" y="135"/>
                </a:cubicBezTo>
                <a:cubicBezTo>
                  <a:pt x="54" y="135"/>
                  <a:pt x="55" y="135"/>
                  <a:pt x="55" y="135"/>
                </a:cubicBezTo>
                <a:cubicBezTo>
                  <a:pt x="56" y="134"/>
                  <a:pt x="56" y="134"/>
                  <a:pt x="56" y="133"/>
                </a:cubicBezTo>
                <a:cubicBezTo>
                  <a:pt x="57" y="133"/>
                  <a:pt x="58" y="129"/>
                  <a:pt x="58" y="127"/>
                </a:cubicBezTo>
                <a:cubicBezTo>
                  <a:pt x="60" y="127"/>
                  <a:pt x="61" y="127"/>
                  <a:pt x="63" y="127"/>
                </a:cubicBezTo>
                <a:cubicBezTo>
                  <a:pt x="63" y="130"/>
                  <a:pt x="63" y="133"/>
                  <a:pt x="63" y="134"/>
                </a:cubicBezTo>
                <a:cubicBezTo>
                  <a:pt x="63" y="135"/>
                  <a:pt x="64" y="135"/>
                  <a:pt x="64" y="136"/>
                </a:cubicBezTo>
                <a:cubicBezTo>
                  <a:pt x="64" y="136"/>
                  <a:pt x="65" y="136"/>
                  <a:pt x="65" y="136"/>
                </a:cubicBezTo>
                <a:cubicBezTo>
                  <a:pt x="66" y="136"/>
                  <a:pt x="67" y="136"/>
                  <a:pt x="67" y="136"/>
                </a:cubicBezTo>
                <a:cubicBezTo>
                  <a:pt x="67" y="135"/>
                  <a:pt x="68" y="135"/>
                  <a:pt x="68" y="134"/>
                </a:cubicBezTo>
                <a:cubicBezTo>
                  <a:pt x="68" y="134"/>
                  <a:pt x="68" y="130"/>
                  <a:pt x="69" y="127"/>
                </a:cubicBezTo>
                <a:cubicBezTo>
                  <a:pt x="70" y="127"/>
                  <a:pt x="72" y="127"/>
                  <a:pt x="73" y="127"/>
                </a:cubicBezTo>
                <a:cubicBezTo>
                  <a:pt x="74" y="130"/>
                  <a:pt x="74" y="133"/>
                  <a:pt x="75" y="134"/>
                </a:cubicBezTo>
                <a:cubicBezTo>
                  <a:pt x="75" y="135"/>
                  <a:pt x="75" y="135"/>
                  <a:pt x="76" y="135"/>
                </a:cubicBezTo>
                <a:cubicBezTo>
                  <a:pt x="76" y="136"/>
                  <a:pt x="77" y="136"/>
                  <a:pt x="77" y="136"/>
                </a:cubicBezTo>
                <a:cubicBezTo>
                  <a:pt x="78" y="136"/>
                  <a:pt x="78" y="135"/>
                  <a:pt x="79" y="135"/>
                </a:cubicBezTo>
                <a:cubicBezTo>
                  <a:pt x="79" y="135"/>
                  <a:pt x="79" y="134"/>
                  <a:pt x="79" y="133"/>
                </a:cubicBezTo>
                <a:cubicBezTo>
                  <a:pt x="79" y="133"/>
                  <a:pt x="79" y="129"/>
                  <a:pt x="79" y="126"/>
                </a:cubicBezTo>
                <a:cubicBezTo>
                  <a:pt x="81" y="126"/>
                  <a:pt x="82" y="126"/>
                  <a:pt x="83" y="125"/>
                </a:cubicBezTo>
                <a:cubicBezTo>
                  <a:pt x="84" y="128"/>
                  <a:pt x="86" y="131"/>
                  <a:pt x="86" y="132"/>
                </a:cubicBezTo>
                <a:cubicBezTo>
                  <a:pt x="86" y="132"/>
                  <a:pt x="87" y="133"/>
                  <a:pt x="87" y="133"/>
                </a:cubicBezTo>
                <a:cubicBezTo>
                  <a:pt x="88" y="133"/>
                  <a:pt x="88" y="133"/>
                  <a:pt x="89" y="133"/>
                </a:cubicBezTo>
                <a:cubicBezTo>
                  <a:pt x="89" y="133"/>
                  <a:pt x="90" y="133"/>
                  <a:pt x="90" y="132"/>
                </a:cubicBezTo>
                <a:cubicBezTo>
                  <a:pt x="90" y="132"/>
                  <a:pt x="91" y="131"/>
                  <a:pt x="90" y="131"/>
                </a:cubicBezTo>
                <a:cubicBezTo>
                  <a:pt x="90" y="130"/>
                  <a:pt x="90" y="127"/>
                  <a:pt x="89" y="124"/>
                </a:cubicBezTo>
                <a:cubicBezTo>
                  <a:pt x="90" y="123"/>
                  <a:pt x="92" y="123"/>
                  <a:pt x="93" y="122"/>
                </a:cubicBezTo>
                <a:cubicBezTo>
                  <a:pt x="95" y="125"/>
                  <a:pt x="96" y="127"/>
                  <a:pt x="97" y="12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5"/>
          <p:cNvSpPr>
            <a:spLocks noEditPoints="1"/>
          </p:cNvSpPr>
          <p:nvPr/>
        </p:nvSpPr>
        <p:spPr bwMode="auto">
          <a:xfrm>
            <a:off x="153988" y="1341438"/>
            <a:ext cx="998538" cy="1000125"/>
          </a:xfrm>
          <a:custGeom>
            <a:avLst/>
            <a:gdLst>
              <a:gd name="T0" fmla="*/ 222 w 282"/>
              <a:gd name="T1" fmla="*/ 257 h 283"/>
              <a:gd name="T2" fmla="*/ 221 w 282"/>
              <a:gd name="T3" fmla="*/ 245 h 283"/>
              <a:gd name="T4" fmla="*/ 205 w 282"/>
              <a:gd name="T5" fmla="*/ 209 h 283"/>
              <a:gd name="T6" fmla="*/ 224 w 282"/>
              <a:gd name="T7" fmla="*/ 184 h 283"/>
              <a:gd name="T8" fmla="*/ 262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7 w 282"/>
              <a:gd name="T25" fmla="*/ 79 h 283"/>
              <a:gd name="T26" fmla="*/ 265 w 282"/>
              <a:gd name="T27" fmla="*/ 68 h 283"/>
              <a:gd name="T28" fmla="*/ 256 w 282"/>
              <a:gd name="T29" fmla="*/ 60 h 283"/>
              <a:gd name="T30" fmla="*/ 244 w 282"/>
              <a:gd name="T31" fmla="*/ 60 h 283"/>
              <a:gd name="T32" fmla="*/ 209 w 282"/>
              <a:gd name="T33" fmla="*/ 77 h 283"/>
              <a:gd name="T34" fmla="*/ 183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3 w 282"/>
              <a:gd name="T47" fmla="*/ 48 h 283"/>
              <a:gd name="T48" fmla="*/ 112 w 282"/>
              <a:gd name="T49" fmla="*/ 52 h 283"/>
              <a:gd name="T50" fmla="*/ 89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7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1 h 283"/>
              <a:gd name="T98" fmla="*/ 117 w 282"/>
              <a:gd name="T99" fmla="*/ 280 h 283"/>
              <a:gd name="T100" fmla="*/ 125 w 282"/>
              <a:gd name="T101" fmla="*/ 271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2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1" y="245"/>
                </a:cubicBezTo>
                <a:cubicBezTo>
                  <a:pt x="220" y="241"/>
                  <a:pt x="212" y="225"/>
                  <a:pt x="205" y="209"/>
                </a:cubicBezTo>
                <a:cubicBezTo>
                  <a:pt x="213" y="202"/>
                  <a:pt x="219" y="193"/>
                  <a:pt x="224" y="184"/>
                </a:cubicBezTo>
                <a:cubicBezTo>
                  <a:pt x="241" y="187"/>
                  <a:pt x="258" y="189"/>
                  <a:pt x="262" y="190"/>
                </a:cubicBezTo>
                <a:cubicBezTo>
                  <a:pt x="267" y="191"/>
                  <a:pt x="271" y="190"/>
                  <a:pt x="274" y="187"/>
                </a:cubicBezTo>
                <a:cubicBezTo>
                  <a:pt x="277" y="185"/>
                  <a:pt x="280" y="181"/>
                  <a:pt x="281" y="177"/>
                </a:cubicBezTo>
                <a:cubicBezTo>
                  <a:pt x="282" y="173"/>
                  <a:pt x="281" y="169"/>
                  <a:pt x="280" y="165"/>
                </a:cubicBezTo>
                <a:cubicBezTo>
                  <a:pt x="278" y="162"/>
                  <a:pt x="275" y="159"/>
                  <a:pt x="271" y="157"/>
                </a:cubicBezTo>
                <a:cubicBezTo>
                  <a:pt x="267" y="156"/>
                  <a:pt x="251" y="150"/>
                  <a:pt x="234" y="144"/>
                </a:cubicBezTo>
                <a:cubicBezTo>
                  <a:pt x="234" y="133"/>
                  <a:pt x="233" y="123"/>
                  <a:pt x="230" y="113"/>
                </a:cubicBezTo>
                <a:cubicBezTo>
                  <a:pt x="244" y="102"/>
                  <a:pt x="258" y="92"/>
                  <a:pt x="261" y="90"/>
                </a:cubicBezTo>
                <a:cubicBezTo>
                  <a:pt x="265" y="87"/>
                  <a:pt x="267" y="83"/>
                  <a:pt x="267" y="79"/>
                </a:cubicBezTo>
                <a:cubicBezTo>
                  <a:pt x="268" y="75"/>
                  <a:pt x="267" y="71"/>
                  <a:pt x="265" y="68"/>
                </a:cubicBezTo>
                <a:cubicBezTo>
                  <a:pt x="263" y="64"/>
                  <a:pt x="260" y="61"/>
                  <a:pt x="256" y="60"/>
                </a:cubicBezTo>
                <a:cubicBezTo>
                  <a:pt x="252" y="59"/>
                  <a:pt x="248" y="59"/>
                  <a:pt x="244" y="60"/>
                </a:cubicBezTo>
                <a:cubicBezTo>
                  <a:pt x="240" y="62"/>
                  <a:pt x="225" y="69"/>
                  <a:pt x="209" y="77"/>
                </a:cubicBezTo>
                <a:cubicBezTo>
                  <a:pt x="201" y="69"/>
                  <a:pt x="193" y="63"/>
                  <a:pt x="183" y="58"/>
                </a:cubicBezTo>
                <a:cubicBezTo>
                  <a:pt x="186" y="40"/>
                  <a:pt x="189" y="23"/>
                  <a:pt x="190" y="19"/>
                </a:cubicBezTo>
                <a:cubicBezTo>
                  <a:pt x="190" y="15"/>
                  <a:pt x="189" y="11"/>
                  <a:pt x="187" y="8"/>
                </a:cubicBezTo>
                <a:cubicBezTo>
                  <a:pt x="184" y="4"/>
                  <a:pt x="181" y="2"/>
                  <a:pt x="177" y="1"/>
                </a:cubicBezTo>
                <a:cubicBezTo>
                  <a:pt x="173" y="0"/>
                  <a:pt x="169" y="0"/>
                  <a:pt x="165" y="2"/>
                </a:cubicBezTo>
                <a:cubicBezTo>
                  <a:pt x="161" y="4"/>
                  <a:pt x="158" y="7"/>
                  <a:pt x="157" y="11"/>
                </a:cubicBezTo>
                <a:cubicBezTo>
                  <a:pt x="155" y="15"/>
                  <a:pt x="150" y="31"/>
                  <a:pt x="143" y="48"/>
                </a:cubicBezTo>
                <a:cubicBezTo>
                  <a:pt x="133" y="48"/>
                  <a:pt x="123" y="49"/>
                  <a:pt x="112" y="52"/>
                </a:cubicBezTo>
                <a:cubicBezTo>
                  <a:pt x="102" y="38"/>
                  <a:pt x="92" y="24"/>
                  <a:pt x="89" y="20"/>
                </a:cubicBezTo>
                <a:cubicBezTo>
                  <a:pt x="87" y="17"/>
                  <a:pt x="83" y="15"/>
                  <a:pt x="79" y="14"/>
                </a:cubicBezTo>
                <a:cubicBezTo>
                  <a:pt x="75" y="14"/>
                  <a:pt x="71" y="14"/>
                  <a:pt x="67" y="16"/>
                </a:cubicBezTo>
                <a:cubicBezTo>
                  <a:pt x="64" y="19"/>
                  <a:pt x="61" y="22"/>
                  <a:pt x="60" y="26"/>
                </a:cubicBezTo>
                <a:cubicBezTo>
                  <a:pt x="58"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7"/>
                  <a:pt x="2" y="101"/>
                  <a:pt x="1" y="105"/>
                </a:cubicBezTo>
                <a:cubicBezTo>
                  <a:pt x="0" y="109"/>
                  <a:pt x="0" y="113"/>
                  <a:pt x="2" y="117"/>
                </a:cubicBezTo>
                <a:cubicBezTo>
                  <a:pt x="4" y="121"/>
                  <a:pt x="7" y="124"/>
                  <a:pt x="11" y="125"/>
                </a:cubicBezTo>
                <a:cubicBezTo>
                  <a:pt x="15" y="127"/>
                  <a:pt x="31" y="132"/>
                  <a:pt x="48" y="139"/>
                </a:cubicBezTo>
                <a:cubicBezTo>
                  <a:pt x="47" y="149"/>
                  <a:pt x="49" y="159"/>
                  <a:pt x="52" y="170"/>
                </a:cubicBezTo>
                <a:cubicBezTo>
                  <a:pt x="37" y="180"/>
                  <a:pt x="24" y="190"/>
                  <a:pt x="20" y="193"/>
                </a:cubicBezTo>
                <a:cubicBezTo>
                  <a:pt x="17" y="195"/>
                  <a:pt x="15" y="199"/>
                  <a:pt x="14" y="203"/>
                </a:cubicBezTo>
                <a:cubicBezTo>
                  <a:pt x="13" y="207"/>
                  <a:pt x="14" y="211"/>
                  <a:pt x="16" y="215"/>
                </a:cubicBezTo>
                <a:cubicBezTo>
                  <a:pt x="18" y="219"/>
                  <a:pt x="22" y="221"/>
                  <a:pt x="26" y="222"/>
                </a:cubicBezTo>
                <a:cubicBezTo>
                  <a:pt x="29" y="224"/>
                  <a:pt x="34" y="224"/>
                  <a:pt x="37"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1"/>
                </a:cubicBezTo>
                <a:cubicBezTo>
                  <a:pt x="109" y="283"/>
                  <a:pt x="113" y="282"/>
                  <a:pt x="117" y="280"/>
                </a:cubicBezTo>
                <a:cubicBezTo>
                  <a:pt x="120" y="278"/>
                  <a:pt x="123" y="275"/>
                  <a:pt x="125" y="271"/>
                </a:cubicBezTo>
                <a:cubicBezTo>
                  <a:pt x="126" y="268"/>
                  <a:pt x="132" y="251"/>
                  <a:pt x="138" y="234"/>
                </a:cubicBezTo>
                <a:cubicBezTo>
                  <a:pt x="148" y="235"/>
                  <a:pt x="159" y="233"/>
                  <a:pt x="169" y="230"/>
                </a:cubicBezTo>
                <a:cubicBezTo>
                  <a:pt x="180" y="245"/>
                  <a:pt x="190" y="259"/>
                  <a:pt x="192" y="262"/>
                </a:cubicBezTo>
                <a:cubicBezTo>
                  <a:pt x="195" y="265"/>
                  <a:pt x="199" y="267"/>
                  <a:pt x="203" y="268"/>
                </a:cubicBezTo>
                <a:cubicBezTo>
                  <a:pt x="206" y="269"/>
                  <a:pt x="211" y="268"/>
                  <a:pt x="214" y="266"/>
                </a:cubicBezTo>
                <a:cubicBezTo>
                  <a:pt x="218" y="264"/>
                  <a:pt x="221" y="260"/>
                  <a:pt x="222" y="257"/>
                </a:cubicBezTo>
                <a:close/>
                <a:moveTo>
                  <a:pt x="169" y="189"/>
                </a:moveTo>
                <a:cubicBezTo>
                  <a:pt x="143" y="205"/>
                  <a:pt x="108" y="196"/>
                  <a:pt x="93" y="170"/>
                </a:cubicBezTo>
                <a:cubicBezTo>
                  <a:pt x="77" y="143"/>
                  <a:pt x="86" y="109"/>
                  <a:pt x="112" y="93"/>
                </a:cubicBezTo>
                <a:cubicBezTo>
                  <a:pt x="139" y="78"/>
                  <a:pt x="173" y="86"/>
                  <a:pt x="189" y="113"/>
                </a:cubicBezTo>
                <a:cubicBezTo>
                  <a:pt x="204" y="139"/>
                  <a:pt x="195" y="174"/>
                  <a:pt x="169" y="18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6"/>
          <p:cNvSpPr>
            <a:spLocks noEditPoints="1"/>
          </p:cNvSpPr>
          <p:nvPr/>
        </p:nvSpPr>
        <p:spPr bwMode="auto">
          <a:xfrm>
            <a:off x="827088" y="966788"/>
            <a:ext cx="377825" cy="377825"/>
          </a:xfrm>
          <a:custGeom>
            <a:avLst/>
            <a:gdLst>
              <a:gd name="T0" fmla="*/ 105 w 107"/>
              <a:gd name="T1" fmla="*/ 52 h 107"/>
              <a:gd name="T2" fmla="*/ 106 w 107"/>
              <a:gd name="T3" fmla="*/ 44 h 107"/>
              <a:gd name="T4" fmla="*/ 103 w 107"/>
              <a:gd name="T5" fmla="*/ 37 h 107"/>
              <a:gd name="T6" fmla="*/ 96 w 107"/>
              <a:gd name="T7" fmla="*/ 35 h 107"/>
              <a:gd name="T8" fmla="*/ 99 w 107"/>
              <a:gd name="T9" fmla="*/ 26 h 107"/>
              <a:gd name="T10" fmla="*/ 95 w 107"/>
              <a:gd name="T11" fmla="*/ 20 h 107"/>
              <a:gd name="T12" fmla="*/ 85 w 107"/>
              <a:gd name="T13" fmla="*/ 19 h 107"/>
              <a:gd name="T14" fmla="*/ 86 w 107"/>
              <a:gd name="T15" fmla="*/ 12 h 107"/>
              <a:gd name="T16" fmla="*/ 80 w 107"/>
              <a:gd name="T17" fmla="*/ 7 h 107"/>
              <a:gd name="T18" fmla="*/ 73 w 107"/>
              <a:gd name="T19" fmla="*/ 5 h 107"/>
              <a:gd name="T20" fmla="*/ 67 w 107"/>
              <a:gd name="T21" fmla="*/ 9 h 107"/>
              <a:gd name="T22" fmla="*/ 62 w 107"/>
              <a:gd name="T23" fmla="*/ 1 h 107"/>
              <a:gd name="T24" fmla="*/ 55 w 107"/>
              <a:gd name="T25" fmla="*/ 0 h 107"/>
              <a:gd name="T26" fmla="*/ 48 w 107"/>
              <a:gd name="T27" fmla="*/ 7 h 107"/>
              <a:gd name="T28" fmla="*/ 43 w 107"/>
              <a:gd name="T29" fmla="*/ 3 h 107"/>
              <a:gd name="T30" fmla="*/ 35 w 107"/>
              <a:gd name="T31" fmla="*/ 3 h 107"/>
              <a:gd name="T32" fmla="*/ 29 w 107"/>
              <a:gd name="T33" fmla="*/ 7 h 107"/>
              <a:gd name="T34" fmla="*/ 28 w 107"/>
              <a:gd name="T35" fmla="*/ 14 h 107"/>
              <a:gd name="T36" fmla="*/ 19 w 107"/>
              <a:gd name="T37" fmla="*/ 14 h 107"/>
              <a:gd name="T38" fmla="*/ 14 w 107"/>
              <a:gd name="T39" fmla="*/ 18 h 107"/>
              <a:gd name="T40" fmla="*/ 15 w 107"/>
              <a:gd name="T41" fmla="*/ 28 h 107"/>
              <a:gd name="T42" fmla="*/ 8 w 107"/>
              <a:gd name="T43" fmla="*/ 29 h 107"/>
              <a:gd name="T44" fmla="*/ 3 w 107"/>
              <a:gd name="T45" fmla="*/ 35 h 107"/>
              <a:gd name="T46" fmla="*/ 3 w 107"/>
              <a:gd name="T47" fmla="*/ 43 h 107"/>
              <a:gd name="T48" fmla="*/ 7 w 107"/>
              <a:gd name="T49" fmla="*/ 48 h 107"/>
              <a:gd name="T50" fmla="*/ 1 w 107"/>
              <a:gd name="T51" fmla="*/ 55 h 107"/>
              <a:gd name="T52" fmla="*/ 1 w 107"/>
              <a:gd name="T53" fmla="*/ 61 h 107"/>
              <a:gd name="T54" fmla="*/ 9 w 107"/>
              <a:gd name="T55" fmla="*/ 67 h 107"/>
              <a:gd name="T56" fmla="*/ 5 w 107"/>
              <a:gd name="T57" fmla="*/ 73 h 107"/>
              <a:gd name="T58" fmla="*/ 7 w 107"/>
              <a:gd name="T59" fmla="*/ 80 h 107"/>
              <a:gd name="T60" fmla="*/ 13 w 107"/>
              <a:gd name="T61" fmla="*/ 85 h 107"/>
              <a:gd name="T62" fmla="*/ 20 w 107"/>
              <a:gd name="T63" fmla="*/ 85 h 107"/>
              <a:gd name="T64" fmla="*/ 20 w 107"/>
              <a:gd name="T65" fmla="*/ 95 h 107"/>
              <a:gd name="T66" fmla="*/ 26 w 107"/>
              <a:gd name="T67" fmla="*/ 99 h 107"/>
              <a:gd name="T68" fmla="*/ 36 w 107"/>
              <a:gd name="T69" fmla="*/ 96 h 107"/>
              <a:gd name="T70" fmla="*/ 38 w 107"/>
              <a:gd name="T71" fmla="*/ 103 h 107"/>
              <a:gd name="T72" fmla="*/ 44 w 107"/>
              <a:gd name="T73" fmla="*/ 106 h 107"/>
              <a:gd name="T74" fmla="*/ 52 w 107"/>
              <a:gd name="T75" fmla="*/ 105 h 107"/>
              <a:gd name="T76" fmla="*/ 56 w 107"/>
              <a:gd name="T77" fmla="*/ 100 h 107"/>
              <a:gd name="T78" fmla="*/ 64 w 107"/>
              <a:gd name="T79" fmla="*/ 106 h 107"/>
              <a:gd name="T80" fmla="*/ 71 w 107"/>
              <a:gd name="T81" fmla="*/ 104 h 107"/>
              <a:gd name="T82" fmla="*/ 75 w 107"/>
              <a:gd name="T83" fmla="*/ 95 h 107"/>
              <a:gd name="T84" fmla="*/ 81 w 107"/>
              <a:gd name="T85" fmla="*/ 97 h 107"/>
              <a:gd name="T86" fmla="*/ 88 w 107"/>
              <a:gd name="T87" fmla="*/ 94 h 107"/>
              <a:gd name="T88" fmla="*/ 92 w 107"/>
              <a:gd name="T89" fmla="*/ 88 h 107"/>
              <a:gd name="T90" fmla="*/ 91 w 107"/>
              <a:gd name="T91" fmla="*/ 82 h 107"/>
              <a:gd name="T92" fmla="*/ 100 w 107"/>
              <a:gd name="T93" fmla="*/ 79 h 107"/>
              <a:gd name="T94" fmla="*/ 103 w 107"/>
              <a:gd name="T95" fmla="*/ 73 h 107"/>
              <a:gd name="T96" fmla="*/ 99 w 107"/>
              <a:gd name="T97" fmla="*/ 64 h 107"/>
              <a:gd name="T98" fmla="*/ 105 w 107"/>
              <a:gd name="T99" fmla="*/ 61 h 107"/>
              <a:gd name="T100" fmla="*/ 53 w 107"/>
              <a:gd name="T101" fmla="*/ 96 h 107"/>
              <a:gd name="T102" fmla="*/ 39 w 107"/>
              <a:gd name="T103" fmla="*/ 93 h 107"/>
              <a:gd name="T104" fmla="*/ 27 w 107"/>
              <a:gd name="T105"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07">
                <a:moveTo>
                  <a:pt x="105" y="55"/>
                </a:moveTo>
                <a:cubicBezTo>
                  <a:pt x="106" y="55"/>
                  <a:pt x="106" y="55"/>
                  <a:pt x="107" y="55"/>
                </a:cubicBezTo>
                <a:cubicBezTo>
                  <a:pt x="107" y="54"/>
                  <a:pt x="107" y="54"/>
                  <a:pt x="107" y="53"/>
                </a:cubicBezTo>
                <a:cubicBezTo>
                  <a:pt x="107" y="53"/>
                  <a:pt x="107" y="52"/>
                  <a:pt x="107" y="52"/>
                </a:cubicBezTo>
                <a:cubicBezTo>
                  <a:pt x="106" y="52"/>
                  <a:pt x="106" y="52"/>
                  <a:pt x="105" y="52"/>
                </a:cubicBezTo>
                <a:cubicBezTo>
                  <a:pt x="105" y="51"/>
                  <a:pt x="102" y="51"/>
                  <a:pt x="100" y="51"/>
                </a:cubicBezTo>
                <a:cubicBezTo>
                  <a:pt x="100" y="50"/>
                  <a:pt x="100" y="49"/>
                  <a:pt x="100" y="48"/>
                </a:cubicBezTo>
                <a:cubicBezTo>
                  <a:pt x="102" y="47"/>
                  <a:pt x="105" y="46"/>
                  <a:pt x="105" y="46"/>
                </a:cubicBezTo>
                <a:cubicBezTo>
                  <a:pt x="105" y="46"/>
                  <a:pt x="106" y="46"/>
                  <a:pt x="106" y="45"/>
                </a:cubicBezTo>
                <a:cubicBezTo>
                  <a:pt x="106" y="45"/>
                  <a:pt x="106" y="44"/>
                  <a:pt x="106" y="44"/>
                </a:cubicBezTo>
                <a:cubicBezTo>
                  <a:pt x="106" y="44"/>
                  <a:pt x="106" y="43"/>
                  <a:pt x="106" y="43"/>
                </a:cubicBezTo>
                <a:cubicBezTo>
                  <a:pt x="105" y="43"/>
                  <a:pt x="105" y="42"/>
                  <a:pt x="104" y="43"/>
                </a:cubicBezTo>
                <a:cubicBezTo>
                  <a:pt x="104" y="43"/>
                  <a:pt x="101" y="43"/>
                  <a:pt x="99" y="43"/>
                </a:cubicBezTo>
                <a:cubicBezTo>
                  <a:pt x="99" y="42"/>
                  <a:pt x="98" y="41"/>
                  <a:pt x="98" y="40"/>
                </a:cubicBezTo>
                <a:cubicBezTo>
                  <a:pt x="100" y="39"/>
                  <a:pt x="103" y="38"/>
                  <a:pt x="103" y="37"/>
                </a:cubicBezTo>
                <a:cubicBezTo>
                  <a:pt x="103" y="37"/>
                  <a:pt x="104" y="37"/>
                  <a:pt x="104" y="36"/>
                </a:cubicBezTo>
                <a:cubicBezTo>
                  <a:pt x="104" y="36"/>
                  <a:pt x="104" y="35"/>
                  <a:pt x="104" y="35"/>
                </a:cubicBezTo>
                <a:cubicBezTo>
                  <a:pt x="104" y="35"/>
                  <a:pt x="103" y="34"/>
                  <a:pt x="103" y="34"/>
                </a:cubicBezTo>
                <a:cubicBezTo>
                  <a:pt x="103" y="34"/>
                  <a:pt x="102" y="34"/>
                  <a:pt x="102" y="34"/>
                </a:cubicBezTo>
                <a:cubicBezTo>
                  <a:pt x="101" y="34"/>
                  <a:pt x="99" y="35"/>
                  <a:pt x="96" y="35"/>
                </a:cubicBezTo>
                <a:cubicBezTo>
                  <a:pt x="96" y="34"/>
                  <a:pt x="96" y="33"/>
                  <a:pt x="95" y="32"/>
                </a:cubicBezTo>
                <a:cubicBezTo>
                  <a:pt x="97" y="31"/>
                  <a:pt x="99" y="29"/>
                  <a:pt x="99" y="29"/>
                </a:cubicBezTo>
                <a:cubicBezTo>
                  <a:pt x="100" y="29"/>
                  <a:pt x="100" y="28"/>
                  <a:pt x="100" y="28"/>
                </a:cubicBezTo>
                <a:cubicBezTo>
                  <a:pt x="100" y="27"/>
                  <a:pt x="100" y="27"/>
                  <a:pt x="100" y="27"/>
                </a:cubicBezTo>
                <a:cubicBezTo>
                  <a:pt x="100" y="26"/>
                  <a:pt x="99" y="26"/>
                  <a:pt x="99" y="26"/>
                </a:cubicBezTo>
                <a:cubicBezTo>
                  <a:pt x="99" y="26"/>
                  <a:pt x="98" y="26"/>
                  <a:pt x="98" y="26"/>
                </a:cubicBezTo>
                <a:cubicBezTo>
                  <a:pt x="97" y="26"/>
                  <a:pt x="95" y="27"/>
                  <a:pt x="93" y="28"/>
                </a:cubicBezTo>
                <a:cubicBezTo>
                  <a:pt x="92" y="27"/>
                  <a:pt x="91" y="26"/>
                  <a:pt x="91" y="25"/>
                </a:cubicBezTo>
                <a:cubicBezTo>
                  <a:pt x="92" y="24"/>
                  <a:pt x="94" y="22"/>
                  <a:pt x="95" y="21"/>
                </a:cubicBezTo>
                <a:cubicBezTo>
                  <a:pt x="95" y="21"/>
                  <a:pt x="95" y="21"/>
                  <a:pt x="95" y="20"/>
                </a:cubicBezTo>
                <a:cubicBezTo>
                  <a:pt x="95" y="20"/>
                  <a:pt x="95" y="19"/>
                  <a:pt x="95" y="19"/>
                </a:cubicBezTo>
                <a:cubicBezTo>
                  <a:pt x="94" y="19"/>
                  <a:pt x="94" y="18"/>
                  <a:pt x="93" y="18"/>
                </a:cubicBezTo>
                <a:cubicBezTo>
                  <a:pt x="93" y="18"/>
                  <a:pt x="93" y="18"/>
                  <a:pt x="92" y="19"/>
                </a:cubicBezTo>
                <a:cubicBezTo>
                  <a:pt x="92" y="19"/>
                  <a:pt x="90" y="20"/>
                  <a:pt x="88" y="22"/>
                </a:cubicBezTo>
                <a:cubicBezTo>
                  <a:pt x="87" y="21"/>
                  <a:pt x="86" y="20"/>
                  <a:pt x="85" y="19"/>
                </a:cubicBezTo>
                <a:cubicBezTo>
                  <a:pt x="87" y="17"/>
                  <a:pt x="88" y="15"/>
                  <a:pt x="88" y="15"/>
                </a:cubicBezTo>
                <a:cubicBezTo>
                  <a:pt x="89" y="14"/>
                  <a:pt x="89" y="14"/>
                  <a:pt x="89" y="14"/>
                </a:cubicBezTo>
                <a:cubicBezTo>
                  <a:pt x="89" y="13"/>
                  <a:pt x="88" y="13"/>
                  <a:pt x="88" y="12"/>
                </a:cubicBezTo>
                <a:cubicBezTo>
                  <a:pt x="88" y="12"/>
                  <a:pt x="87" y="12"/>
                  <a:pt x="87" y="12"/>
                </a:cubicBezTo>
                <a:cubicBezTo>
                  <a:pt x="86" y="12"/>
                  <a:pt x="86" y="12"/>
                  <a:pt x="86" y="12"/>
                </a:cubicBezTo>
                <a:cubicBezTo>
                  <a:pt x="85" y="13"/>
                  <a:pt x="83" y="15"/>
                  <a:pt x="82" y="16"/>
                </a:cubicBezTo>
                <a:cubicBezTo>
                  <a:pt x="81" y="16"/>
                  <a:pt x="80" y="15"/>
                  <a:pt x="79" y="14"/>
                </a:cubicBezTo>
                <a:cubicBezTo>
                  <a:pt x="80" y="12"/>
                  <a:pt x="81" y="10"/>
                  <a:pt x="81" y="9"/>
                </a:cubicBezTo>
                <a:cubicBezTo>
                  <a:pt x="81" y="9"/>
                  <a:pt x="81" y="8"/>
                  <a:pt x="81" y="8"/>
                </a:cubicBezTo>
                <a:cubicBezTo>
                  <a:pt x="81" y="8"/>
                  <a:pt x="81" y="7"/>
                  <a:pt x="80" y="7"/>
                </a:cubicBezTo>
                <a:cubicBezTo>
                  <a:pt x="80" y="7"/>
                  <a:pt x="80" y="7"/>
                  <a:pt x="79" y="7"/>
                </a:cubicBezTo>
                <a:cubicBezTo>
                  <a:pt x="79" y="7"/>
                  <a:pt x="78" y="7"/>
                  <a:pt x="78" y="7"/>
                </a:cubicBezTo>
                <a:cubicBezTo>
                  <a:pt x="78" y="8"/>
                  <a:pt x="76" y="10"/>
                  <a:pt x="75" y="12"/>
                </a:cubicBezTo>
                <a:cubicBezTo>
                  <a:pt x="74" y="11"/>
                  <a:pt x="73" y="11"/>
                  <a:pt x="72" y="10"/>
                </a:cubicBezTo>
                <a:cubicBezTo>
                  <a:pt x="72" y="8"/>
                  <a:pt x="73" y="6"/>
                  <a:pt x="73" y="5"/>
                </a:cubicBezTo>
                <a:cubicBezTo>
                  <a:pt x="73" y="5"/>
                  <a:pt x="73" y="4"/>
                  <a:pt x="73" y="4"/>
                </a:cubicBezTo>
                <a:cubicBezTo>
                  <a:pt x="73" y="3"/>
                  <a:pt x="72" y="3"/>
                  <a:pt x="72" y="3"/>
                </a:cubicBezTo>
                <a:cubicBezTo>
                  <a:pt x="71" y="3"/>
                  <a:pt x="71" y="3"/>
                  <a:pt x="71" y="3"/>
                </a:cubicBezTo>
                <a:cubicBezTo>
                  <a:pt x="70" y="3"/>
                  <a:pt x="70" y="3"/>
                  <a:pt x="70" y="4"/>
                </a:cubicBezTo>
                <a:cubicBezTo>
                  <a:pt x="69" y="4"/>
                  <a:pt x="68" y="7"/>
                  <a:pt x="67" y="9"/>
                </a:cubicBezTo>
                <a:cubicBezTo>
                  <a:pt x="66" y="8"/>
                  <a:pt x="65" y="8"/>
                  <a:pt x="64" y="8"/>
                </a:cubicBezTo>
                <a:cubicBezTo>
                  <a:pt x="64" y="6"/>
                  <a:pt x="64" y="3"/>
                  <a:pt x="64" y="3"/>
                </a:cubicBezTo>
                <a:cubicBezTo>
                  <a:pt x="64" y="2"/>
                  <a:pt x="64" y="2"/>
                  <a:pt x="64" y="1"/>
                </a:cubicBezTo>
                <a:cubicBezTo>
                  <a:pt x="64" y="1"/>
                  <a:pt x="63" y="1"/>
                  <a:pt x="63" y="1"/>
                </a:cubicBezTo>
                <a:cubicBezTo>
                  <a:pt x="62" y="0"/>
                  <a:pt x="62" y="1"/>
                  <a:pt x="62" y="1"/>
                </a:cubicBezTo>
                <a:cubicBezTo>
                  <a:pt x="61" y="1"/>
                  <a:pt x="61" y="1"/>
                  <a:pt x="61" y="2"/>
                </a:cubicBezTo>
                <a:cubicBezTo>
                  <a:pt x="61" y="2"/>
                  <a:pt x="60" y="5"/>
                  <a:pt x="59" y="7"/>
                </a:cubicBezTo>
                <a:cubicBezTo>
                  <a:pt x="58" y="7"/>
                  <a:pt x="57" y="7"/>
                  <a:pt x="56" y="7"/>
                </a:cubicBezTo>
                <a:cubicBezTo>
                  <a:pt x="56" y="4"/>
                  <a:pt x="56" y="2"/>
                  <a:pt x="55" y="1"/>
                </a:cubicBezTo>
                <a:cubicBezTo>
                  <a:pt x="55" y="1"/>
                  <a:pt x="55" y="0"/>
                  <a:pt x="55" y="0"/>
                </a:cubicBezTo>
                <a:cubicBezTo>
                  <a:pt x="55" y="0"/>
                  <a:pt x="54" y="0"/>
                  <a:pt x="54" y="0"/>
                </a:cubicBezTo>
                <a:cubicBezTo>
                  <a:pt x="53" y="0"/>
                  <a:pt x="53" y="0"/>
                  <a:pt x="52" y="0"/>
                </a:cubicBezTo>
                <a:cubicBezTo>
                  <a:pt x="52" y="1"/>
                  <a:pt x="52" y="1"/>
                  <a:pt x="52" y="1"/>
                </a:cubicBezTo>
                <a:cubicBezTo>
                  <a:pt x="52" y="2"/>
                  <a:pt x="51" y="4"/>
                  <a:pt x="51" y="7"/>
                </a:cubicBezTo>
                <a:cubicBezTo>
                  <a:pt x="50" y="7"/>
                  <a:pt x="49" y="7"/>
                  <a:pt x="48" y="7"/>
                </a:cubicBezTo>
                <a:cubicBezTo>
                  <a:pt x="47" y="5"/>
                  <a:pt x="47" y="2"/>
                  <a:pt x="46" y="2"/>
                </a:cubicBezTo>
                <a:cubicBezTo>
                  <a:pt x="46" y="1"/>
                  <a:pt x="46" y="1"/>
                  <a:pt x="46" y="1"/>
                </a:cubicBezTo>
                <a:cubicBezTo>
                  <a:pt x="45" y="1"/>
                  <a:pt x="45" y="0"/>
                  <a:pt x="44" y="1"/>
                </a:cubicBezTo>
                <a:cubicBezTo>
                  <a:pt x="44" y="1"/>
                  <a:pt x="43" y="1"/>
                  <a:pt x="43" y="1"/>
                </a:cubicBezTo>
                <a:cubicBezTo>
                  <a:pt x="43" y="2"/>
                  <a:pt x="43" y="2"/>
                  <a:pt x="43" y="3"/>
                </a:cubicBezTo>
                <a:cubicBezTo>
                  <a:pt x="43" y="3"/>
                  <a:pt x="43" y="6"/>
                  <a:pt x="43" y="8"/>
                </a:cubicBezTo>
                <a:cubicBezTo>
                  <a:pt x="42" y="8"/>
                  <a:pt x="41" y="8"/>
                  <a:pt x="40" y="9"/>
                </a:cubicBezTo>
                <a:cubicBezTo>
                  <a:pt x="39" y="7"/>
                  <a:pt x="38" y="4"/>
                  <a:pt x="38" y="4"/>
                </a:cubicBezTo>
                <a:cubicBezTo>
                  <a:pt x="37" y="3"/>
                  <a:pt x="37" y="3"/>
                  <a:pt x="37" y="3"/>
                </a:cubicBezTo>
                <a:cubicBezTo>
                  <a:pt x="36" y="3"/>
                  <a:pt x="36" y="3"/>
                  <a:pt x="35" y="3"/>
                </a:cubicBezTo>
                <a:cubicBezTo>
                  <a:pt x="35" y="3"/>
                  <a:pt x="35" y="3"/>
                  <a:pt x="34" y="4"/>
                </a:cubicBezTo>
                <a:cubicBezTo>
                  <a:pt x="34" y="4"/>
                  <a:pt x="34" y="5"/>
                  <a:pt x="34" y="5"/>
                </a:cubicBezTo>
                <a:cubicBezTo>
                  <a:pt x="34" y="6"/>
                  <a:pt x="35" y="8"/>
                  <a:pt x="36" y="10"/>
                </a:cubicBezTo>
                <a:cubicBezTo>
                  <a:pt x="35" y="11"/>
                  <a:pt x="33" y="11"/>
                  <a:pt x="32" y="12"/>
                </a:cubicBezTo>
                <a:cubicBezTo>
                  <a:pt x="31" y="10"/>
                  <a:pt x="30" y="8"/>
                  <a:pt x="29" y="7"/>
                </a:cubicBezTo>
                <a:cubicBezTo>
                  <a:pt x="29" y="7"/>
                  <a:pt x="29" y="7"/>
                  <a:pt x="28" y="7"/>
                </a:cubicBezTo>
                <a:cubicBezTo>
                  <a:pt x="28" y="7"/>
                  <a:pt x="27" y="7"/>
                  <a:pt x="27" y="7"/>
                </a:cubicBezTo>
                <a:cubicBezTo>
                  <a:pt x="27" y="7"/>
                  <a:pt x="26" y="8"/>
                  <a:pt x="26" y="8"/>
                </a:cubicBezTo>
                <a:cubicBezTo>
                  <a:pt x="26" y="8"/>
                  <a:pt x="26" y="9"/>
                  <a:pt x="26" y="9"/>
                </a:cubicBezTo>
                <a:cubicBezTo>
                  <a:pt x="26" y="10"/>
                  <a:pt x="27" y="12"/>
                  <a:pt x="28" y="14"/>
                </a:cubicBezTo>
                <a:cubicBezTo>
                  <a:pt x="27" y="15"/>
                  <a:pt x="27" y="16"/>
                  <a:pt x="26" y="16"/>
                </a:cubicBezTo>
                <a:cubicBezTo>
                  <a:pt x="24" y="15"/>
                  <a:pt x="22" y="13"/>
                  <a:pt x="22" y="12"/>
                </a:cubicBezTo>
                <a:cubicBezTo>
                  <a:pt x="21" y="12"/>
                  <a:pt x="21" y="12"/>
                  <a:pt x="20" y="12"/>
                </a:cubicBezTo>
                <a:cubicBezTo>
                  <a:pt x="20" y="12"/>
                  <a:pt x="20" y="12"/>
                  <a:pt x="19" y="12"/>
                </a:cubicBezTo>
                <a:cubicBezTo>
                  <a:pt x="19" y="13"/>
                  <a:pt x="19" y="13"/>
                  <a:pt x="19" y="14"/>
                </a:cubicBezTo>
                <a:cubicBezTo>
                  <a:pt x="19" y="14"/>
                  <a:pt x="19" y="14"/>
                  <a:pt x="19" y="15"/>
                </a:cubicBezTo>
                <a:cubicBezTo>
                  <a:pt x="19" y="15"/>
                  <a:pt x="21" y="17"/>
                  <a:pt x="22" y="19"/>
                </a:cubicBezTo>
                <a:cubicBezTo>
                  <a:pt x="21" y="20"/>
                  <a:pt x="20" y="21"/>
                  <a:pt x="20" y="22"/>
                </a:cubicBezTo>
                <a:cubicBezTo>
                  <a:pt x="18" y="20"/>
                  <a:pt x="16" y="19"/>
                  <a:pt x="15" y="19"/>
                </a:cubicBezTo>
                <a:cubicBezTo>
                  <a:pt x="15" y="18"/>
                  <a:pt x="14" y="18"/>
                  <a:pt x="14" y="18"/>
                </a:cubicBezTo>
                <a:cubicBezTo>
                  <a:pt x="13" y="18"/>
                  <a:pt x="13" y="19"/>
                  <a:pt x="13" y="19"/>
                </a:cubicBezTo>
                <a:cubicBezTo>
                  <a:pt x="12" y="19"/>
                  <a:pt x="12" y="20"/>
                  <a:pt x="12" y="20"/>
                </a:cubicBezTo>
                <a:cubicBezTo>
                  <a:pt x="12" y="21"/>
                  <a:pt x="12" y="21"/>
                  <a:pt x="13" y="21"/>
                </a:cubicBezTo>
                <a:cubicBezTo>
                  <a:pt x="13" y="22"/>
                  <a:pt x="15" y="24"/>
                  <a:pt x="17" y="25"/>
                </a:cubicBezTo>
                <a:cubicBezTo>
                  <a:pt x="16" y="26"/>
                  <a:pt x="15" y="27"/>
                  <a:pt x="15" y="28"/>
                </a:cubicBezTo>
                <a:cubicBezTo>
                  <a:pt x="12" y="27"/>
                  <a:pt x="10" y="26"/>
                  <a:pt x="10" y="26"/>
                </a:cubicBezTo>
                <a:cubicBezTo>
                  <a:pt x="9" y="26"/>
                  <a:pt x="9" y="26"/>
                  <a:pt x="8" y="26"/>
                </a:cubicBezTo>
                <a:cubicBezTo>
                  <a:pt x="8" y="26"/>
                  <a:pt x="8" y="26"/>
                  <a:pt x="7" y="27"/>
                </a:cubicBezTo>
                <a:cubicBezTo>
                  <a:pt x="7" y="27"/>
                  <a:pt x="7" y="27"/>
                  <a:pt x="7" y="28"/>
                </a:cubicBezTo>
                <a:cubicBezTo>
                  <a:pt x="7" y="28"/>
                  <a:pt x="7" y="29"/>
                  <a:pt x="8" y="29"/>
                </a:cubicBezTo>
                <a:cubicBezTo>
                  <a:pt x="8" y="29"/>
                  <a:pt x="10" y="31"/>
                  <a:pt x="12" y="32"/>
                </a:cubicBezTo>
                <a:cubicBezTo>
                  <a:pt x="12" y="33"/>
                  <a:pt x="11" y="34"/>
                  <a:pt x="11" y="35"/>
                </a:cubicBezTo>
                <a:cubicBezTo>
                  <a:pt x="9" y="35"/>
                  <a:pt x="6" y="34"/>
                  <a:pt x="5" y="34"/>
                </a:cubicBezTo>
                <a:cubicBezTo>
                  <a:pt x="5" y="34"/>
                  <a:pt x="5" y="34"/>
                  <a:pt x="4" y="34"/>
                </a:cubicBezTo>
                <a:cubicBezTo>
                  <a:pt x="4" y="34"/>
                  <a:pt x="4" y="35"/>
                  <a:pt x="3" y="35"/>
                </a:cubicBezTo>
                <a:cubicBezTo>
                  <a:pt x="3" y="35"/>
                  <a:pt x="3" y="36"/>
                  <a:pt x="3" y="36"/>
                </a:cubicBezTo>
                <a:cubicBezTo>
                  <a:pt x="4" y="37"/>
                  <a:pt x="4" y="37"/>
                  <a:pt x="4" y="37"/>
                </a:cubicBezTo>
                <a:cubicBezTo>
                  <a:pt x="5" y="38"/>
                  <a:pt x="7" y="39"/>
                  <a:pt x="9" y="40"/>
                </a:cubicBezTo>
                <a:cubicBezTo>
                  <a:pt x="9" y="41"/>
                  <a:pt x="9" y="42"/>
                  <a:pt x="8" y="43"/>
                </a:cubicBezTo>
                <a:cubicBezTo>
                  <a:pt x="6" y="43"/>
                  <a:pt x="3" y="43"/>
                  <a:pt x="3" y="43"/>
                </a:cubicBezTo>
                <a:cubicBezTo>
                  <a:pt x="2" y="42"/>
                  <a:pt x="2" y="43"/>
                  <a:pt x="2" y="43"/>
                </a:cubicBezTo>
                <a:cubicBezTo>
                  <a:pt x="1" y="43"/>
                  <a:pt x="1" y="44"/>
                  <a:pt x="1" y="44"/>
                </a:cubicBezTo>
                <a:cubicBezTo>
                  <a:pt x="1" y="44"/>
                  <a:pt x="1" y="45"/>
                  <a:pt x="1" y="45"/>
                </a:cubicBezTo>
                <a:cubicBezTo>
                  <a:pt x="1" y="46"/>
                  <a:pt x="2" y="46"/>
                  <a:pt x="2" y="46"/>
                </a:cubicBezTo>
                <a:cubicBezTo>
                  <a:pt x="3" y="46"/>
                  <a:pt x="5" y="47"/>
                  <a:pt x="7" y="48"/>
                </a:cubicBezTo>
                <a:cubicBezTo>
                  <a:pt x="7" y="49"/>
                  <a:pt x="7" y="50"/>
                  <a:pt x="7" y="51"/>
                </a:cubicBezTo>
                <a:cubicBezTo>
                  <a:pt x="5" y="51"/>
                  <a:pt x="2" y="51"/>
                  <a:pt x="2" y="52"/>
                </a:cubicBezTo>
                <a:cubicBezTo>
                  <a:pt x="1" y="52"/>
                  <a:pt x="1" y="52"/>
                  <a:pt x="1" y="52"/>
                </a:cubicBezTo>
                <a:cubicBezTo>
                  <a:pt x="0" y="52"/>
                  <a:pt x="0" y="53"/>
                  <a:pt x="0" y="53"/>
                </a:cubicBezTo>
                <a:cubicBezTo>
                  <a:pt x="0" y="54"/>
                  <a:pt x="0" y="54"/>
                  <a:pt x="1" y="55"/>
                </a:cubicBezTo>
                <a:cubicBezTo>
                  <a:pt x="1" y="55"/>
                  <a:pt x="1" y="55"/>
                  <a:pt x="2" y="55"/>
                </a:cubicBezTo>
                <a:cubicBezTo>
                  <a:pt x="2" y="55"/>
                  <a:pt x="5" y="55"/>
                  <a:pt x="7" y="56"/>
                </a:cubicBezTo>
                <a:cubicBezTo>
                  <a:pt x="7" y="57"/>
                  <a:pt x="7" y="58"/>
                  <a:pt x="7" y="59"/>
                </a:cubicBezTo>
                <a:cubicBezTo>
                  <a:pt x="5" y="60"/>
                  <a:pt x="3" y="60"/>
                  <a:pt x="2" y="61"/>
                </a:cubicBezTo>
                <a:cubicBezTo>
                  <a:pt x="2" y="61"/>
                  <a:pt x="1" y="61"/>
                  <a:pt x="1" y="61"/>
                </a:cubicBezTo>
                <a:cubicBezTo>
                  <a:pt x="1" y="62"/>
                  <a:pt x="1" y="62"/>
                  <a:pt x="1" y="63"/>
                </a:cubicBezTo>
                <a:cubicBezTo>
                  <a:pt x="1" y="63"/>
                  <a:pt x="1" y="64"/>
                  <a:pt x="2" y="64"/>
                </a:cubicBezTo>
                <a:cubicBezTo>
                  <a:pt x="2" y="64"/>
                  <a:pt x="2" y="64"/>
                  <a:pt x="3" y="64"/>
                </a:cubicBezTo>
                <a:cubicBezTo>
                  <a:pt x="3" y="64"/>
                  <a:pt x="6" y="64"/>
                  <a:pt x="8" y="64"/>
                </a:cubicBezTo>
                <a:cubicBezTo>
                  <a:pt x="9" y="65"/>
                  <a:pt x="9" y="66"/>
                  <a:pt x="9" y="67"/>
                </a:cubicBezTo>
                <a:cubicBezTo>
                  <a:pt x="7" y="68"/>
                  <a:pt x="5" y="69"/>
                  <a:pt x="4" y="69"/>
                </a:cubicBezTo>
                <a:cubicBezTo>
                  <a:pt x="4" y="70"/>
                  <a:pt x="4" y="70"/>
                  <a:pt x="3" y="70"/>
                </a:cubicBezTo>
                <a:cubicBezTo>
                  <a:pt x="3" y="71"/>
                  <a:pt x="3" y="71"/>
                  <a:pt x="3" y="72"/>
                </a:cubicBezTo>
                <a:cubicBezTo>
                  <a:pt x="4" y="72"/>
                  <a:pt x="4" y="72"/>
                  <a:pt x="4" y="73"/>
                </a:cubicBezTo>
                <a:cubicBezTo>
                  <a:pt x="5" y="73"/>
                  <a:pt x="5" y="73"/>
                  <a:pt x="5" y="73"/>
                </a:cubicBezTo>
                <a:cubicBezTo>
                  <a:pt x="6" y="73"/>
                  <a:pt x="9" y="72"/>
                  <a:pt x="11" y="71"/>
                </a:cubicBezTo>
                <a:cubicBezTo>
                  <a:pt x="11" y="73"/>
                  <a:pt x="12" y="74"/>
                  <a:pt x="12" y="75"/>
                </a:cubicBezTo>
                <a:cubicBezTo>
                  <a:pt x="10" y="76"/>
                  <a:pt x="8" y="77"/>
                  <a:pt x="8" y="78"/>
                </a:cubicBezTo>
                <a:cubicBezTo>
                  <a:pt x="7" y="78"/>
                  <a:pt x="7" y="78"/>
                  <a:pt x="7" y="79"/>
                </a:cubicBezTo>
                <a:cubicBezTo>
                  <a:pt x="7" y="79"/>
                  <a:pt x="7" y="80"/>
                  <a:pt x="7" y="80"/>
                </a:cubicBezTo>
                <a:cubicBezTo>
                  <a:pt x="8" y="81"/>
                  <a:pt x="8" y="81"/>
                  <a:pt x="8" y="81"/>
                </a:cubicBezTo>
                <a:cubicBezTo>
                  <a:pt x="9" y="81"/>
                  <a:pt x="9" y="81"/>
                  <a:pt x="10" y="81"/>
                </a:cubicBezTo>
                <a:cubicBezTo>
                  <a:pt x="10" y="81"/>
                  <a:pt x="12" y="80"/>
                  <a:pt x="15" y="79"/>
                </a:cubicBezTo>
                <a:cubicBezTo>
                  <a:pt x="15" y="80"/>
                  <a:pt x="16" y="81"/>
                  <a:pt x="17" y="82"/>
                </a:cubicBezTo>
                <a:cubicBezTo>
                  <a:pt x="15" y="83"/>
                  <a:pt x="13" y="85"/>
                  <a:pt x="13" y="85"/>
                </a:cubicBezTo>
                <a:cubicBezTo>
                  <a:pt x="12" y="86"/>
                  <a:pt x="12" y="86"/>
                  <a:pt x="12" y="87"/>
                </a:cubicBezTo>
                <a:cubicBezTo>
                  <a:pt x="12" y="87"/>
                  <a:pt x="12" y="87"/>
                  <a:pt x="13" y="88"/>
                </a:cubicBezTo>
                <a:cubicBezTo>
                  <a:pt x="13" y="88"/>
                  <a:pt x="13" y="88"/>
                  <a:pt x="14" y="88"/>
                </a:cubicBezTo>
                <a:cubicBezTo>
                  <a:pt x="14" y="88"/>
                  <a:pt x="15" y="88"/>
                  <a:pt x="15" y="88"/>
                </a:cubicBezTo>
                <a:cubicBezTo>
                  <a:pt x="16" y="88"/>
                  <a:pt x="18" y="86"/>
                  <a:pt x="20" y="85"/>
                </a:cubicBezTo>
                <a:cubicBezTo>
                  <a:pt x="20" y="86"/>
                  <a:pt x="21" y="87"/>
                  <a:pt x="22" y="87"/>
                </a:cubicBezTo>
                <a:cubicBezTo>
                  <a:pt x="21" y="89"/>
                  <a:pt x="19" y="92"/>
                  <a:pt x="19" y="92"/>
                </a:cubicBezTo>
                <a:cubicBezTo>
                  <a:pt x="19" y="92"/>
                  <a:pt x="19" y="93"/>
                  <a:pt x="19" y="93"/>
                </a:cubicBezTo>
                <a:cubicBezTo>
                  <a:pt x="19" y="94"/>
                  <a:pt x="19" y="94"/>
                  <a:pt x="19" y="94"/>
                </a:cubicBezTo>
                <a:cubicBezTo>
                  <a:pt x="20" y="95"/>
                  <a:pt x="20" y="95"/>
                  <a:pt x="20" y="95"/>
                </a:cubicBezTo>
                <a:cubicBezTo>
                  <a:pt x="21" y="95"/>
                  <a:pt x="21" y="95"/>
                  <a:pt x="22" y="94"/>
                </a:cubicBezTo>
                <a:cubicBezTo>
                  <a:pt x="22" y="94"/>
                  <a:pt x="24" y="92"/>
                  <a:pt x="26" y="91"/>
                </a:cubicBezTo>
                <a:cubicBezTo>
                  <a:pt x="27" y="91"/>
                  <a:pt x="27" y="92"/>
                  <a:pt x="28" y="92"/>
                </a:cubicBezTo>
                <a:cubicBezTo>
                  <a:pt x="27" y="95"/>
                  <a:pt x="26" y="97"/>
                  <a:pt x="26" y="97"/>
                </a:cubicBezTo>
                <a:cubicBezTo>
                  <a:pt x="26" y="98"/>
                  <a:pt x="26" y="98"/>
                  <a:pt x="26" y="99"/>
                </a:cubicBezTo>
                <a:cubicBezTo>
                  <a:pt x="26" y="99"/>
                  <a:pt x="27" y="100"/>
                  <a:pt x="27" y="100"/>
                </a:cubicBezTo>
                <a:cubicBezTo>
                  <a:pt x="27" y="100"/>
                  <a:pt x="28" y="100"/>
                  <a:pt x="28" y="100"/>
                </a:cubicBezTo>
                <a:cubicBezTo>
                  <a:pt x="29" y="100"/>
                  <a:pt x="29" y="100"/>
                  <a:pt x="29" y="99"/>
                </a:cubicBezTo>
                <a:cubicBezTo>
                  <a:pt x="30" y="99"/>
                  <a:pt x="31" y="97"/>
                  <a:pt x="32" y="95"/>
                </a:cubicBezTo>
                <a:cubicBezTo>
                  <a:pt x="33" y="95"/>
                  <a:pt x="35" y="96"/>
                  <a:pt x="36" y="96"/>
                </a:cubicBezTo>
                <a:cubicBezTo>
                  <a:pt x="35" y="99"/>
                  <a:pt x="34" y="101"/>
                  <a:pt x="34" y="102"/>
                </a:cubicBezTo>
                <a:cubicBezTo>
                  <a:pt x="34" y="102"/>
                  <a:pt x="34" y="102"/>
                  <a:pt x="34" y="103"/>
                </a:cubicBezTo>
                <a:cubicBezTo>
                  <a:pt x="35" y="103"/>
                  <a:pt x="35" y="104"/>
                  <a:pt x="35" y="104"/>
                </a:cubicBezTo>
                <a:cubicBezTo>
                  <a:pt x="36" y="104"/>
                  <a:pt x="36" y="104"/>
                  <a:pt x="37" y="104"/>
                </a:cubicBezTo>
                <a:cubicBezTo>
                  <a:pt x="37" y="104"/>
                  <a:pt x="37" y="103"/>
                  <a:pt x="38" y="103"/>
                </a:cubicBezTo>
                <a:cubicBezTo>
                  <a:pt x="38" y="102"/>
                  <a:pt x="39" y="100"/>
                  <a:pt x="40" y="98"/>
                </a:cubicBezTo>
                <a:cubicBezTo>
                  <a:pt x="41" y="98"/>
                  <a:pt x="42" y="99"/>
                  <a:pt x="43" y="99"/>
                </a:cubicBezTo>
                <a:cubicBezTo>
                  <a:pt x="43" y="101"/>
                  <a:pt x="43" y="104"/>
                  <a:pt x="43" y="104"/>
                </a:cubicBezTo>
                <a:cubicBezTo>
                  <a:pt x="43" y="105"/>
                  <a:pt x="43" y="105"/>
                  <a:pt x="43" y="106"/>
                </a:cubicBezTo>
                <a:cubicBezTo>
                  <a:pt x="43" y="106"/>
                  <a:pt x="44" y="106"/>
                  <a:pt x="44" y="106"/>
                </a:cubicBezTo>
                <a:cubicBezTo>
                  <a:pt x="45" y="106"/>
                  <a:pt x="45" y="106"/>
                  <a:pt x="46" y="106"/>
                </a:cubicBezTo>
                <a:cubicBezTo>
                  <a:pt x="46" y="106"/>
                  <a:pt x="46" y="105"/>
                  <a:pt x="46" y="105"/>
                </a:cubicBezTo>
                <a:cubicBezTo>
                  <a:pt x="47" y="104"/>
                  <a:pt x="47" y="102"/>
                  <a:pt x="48" y="100"/>
                </a:cubicBezTo>
                <a:cubicBezTo>
                  <a:pt x="49" y="100"/>
                  <a:pt x="50" y="100"/>
                  <a:pt x="51" y="100"/>
                </a:cubicBezTo>
                <a:cubicBezTo>
                  <a:pt x="51" y="102"/>
                  <a:pt x="52" y="105"/>
                  <a:pt x="52" y="105"/>
                </a:cubicBezTo>
                <a:cubicBezTo>
                  <a:pt x="52" y="106"/>
                  <a:pt x="52" y="106"/>
                  <a:pt x="52" y="106"/>
                </a:cubicBezTo>
                <a:cubicBezTo>
                  <a:pt x="53" y="107"/>
                  <a:pt x="53" y="107"/>
                  <a:pt x="54" y="107"/>
                </a:cubicBezTo>
                <a:cubicBezTo>
                  <a:pt x="54" y="107"/>
                  <a:pt x="55" y="107"/>
                  <a:pt x="55" y="106"/>
                </a:cubicBezTo>
                <a:cubicBezTo>
                  <a:pt x="55" y="106"/>
                  <a:pt x="55" y="106"/>
                  <a:pt x="55" y="105"/>
                </a:cubicBezTo>
                <a:cubicBezTo>
                  <a:pt x="56" y="105"/>
                  <a:pt x="56" y="102"/>
                  <a:pt x="56" y="100"/>
                </a:cubicBezTo>
                <a:cubicBezTo>
                  <a:pt x="57" y="100"/>
                  <a:pt x="58" y="100"/>
                  <a:pt x="59" y="100"/>
                </a:cubicBezTo>
                <a:cubicBezTo>
                  <a:pt x="60" y="102"/>
                  <a:pt x="61" y="104"/>
                  <a:pt x="61" y="105"/>
                </a:cubicBezTo>
                <a:cubicBezTo>
                  <a:pt x="61" y="105"/>
                  <a:pt x="61" y="106"/>
                  <a:pt x="62" y="106"/>
                </a:cubicBezTo>
                <a:cubicBezTo>
                  <a:pt x="62" y="106"/>
                  <a:pt x="62" y="106"/>
                  <a:pt x="63" y="106"/>
                </a:cubicBezTo>
                <a:cubicBezTo>
                  <a:pt x="63" y="106"/>
                  <a:pt x="64" y="106"/>
                  <a:pt x="64" y="106"/>
                </a:cubicBezTo>
                <a:cubicBezTo>
                  <a:pt x="64" y="105"/>
                  <a:pt x="64" y="105"/>
                  <a:pt x="64" y="104"/>
                </a:cubicBezTo>
                <a:cubicBezTo>
                  <a:pt x="64" y="104"/>
                  <a:pt x="64" y="101"/>
                  <a:pt x="64" y="99"/>
                </a:cubicBezTo>
                <a:cubicBezTo>
                  <a:pt x="65" y="99"/>
                  <a:pt x="66" y="98"/>
                  <a:pt x="67" y="98"/>
                </a:cubicBezTo>
                <a:cubicBezTo>
                  <a:pt x="68" y="100"/>
                  <a:pt x="69" y="102"/>
                  <a:pt x="70" y="103"/>
                </a:cubicBezTo>
                <a:cubicBezTo>
                  <a:pt x="70" y="103"/>
                  <a:pt x="70" y="104"/>
                  <a:pt x="71" y="104"/>
                </a:cubicBezTo>
                <a:cubicBezTo>
                  <a:pt x="71" y="104"/>
                  <a:pt x="71" y="104"/>
                  <a:pt x="72" y="104"/>
                </a:cubicBezTo>
                <a:cubicBezTo>
                  <a:pt x="72" y="104"/>
                  <a:pt x="73" y="103"/>
                  <a:pt x="73" y="103"/>
                </a:cubicBezTo>
                <a:cubicBezTo>
                  <a:pt x="73" y="102"/>
                  <a:pt x="73" y="102"/>
                  <a:pt x="73" y="102"/>
                </a:cubicBezTo>
                <a:cubicBezTo>
                  <a:pt x="73" y="101"/>
                  <a:pt x="72" y="99"/>
                  <a:pt x="72" y="96"/>
                </a:cubicBezTo>
                <a:cubicBezTo>
                  <a:pt x="73" y="96"/>
                  <a:pt x="74" y="95"/>
                  <a:pt x="75" y="95"/>
                </a:cubicBezTo>
                <a:cubicBezTo>
                  <a:pt x="76" y="97"/>
                  <a:pt x="78" y="99"/>
                  <a:pt x="78" y="99"/>
                </a:cubicBezTo>
                <a:cubicBezTo>
                  <a:pt x="78" y="100"/>
                  <a:pt x="79" y="100"/>
                  <a:pt x="79" y="100"/>
                </a:cubicBezTo>
                <a:cubicBezTo>
                  <a:pt x="80" y="100"/>
                  <a:pt x="80" y="100"/>
                  <a:pt x="80" y="100"/>
                </a:cubicBezTo>
                <a:cubicBezTo>
                  <a:pt x="81" y="100"/>
                  <a:pt x="81" y="99"/>
                  <a:pt x="81" y="99"/>
                </a:cubicBezTo>
                <a:cubicBezTo>
                  <a:pt x="81" y="98"/>
                  <a:pt x="81" y="98"/>
                  <a:pt x="81" y="97"/>
                </a:cubicBezTo>
                <a:cubicBezTo>
                  <a:pt x="81" y="97"/>
                  <a:pt x="80" y="95"/>
                  <a:pt x="79" y="92"/>
                </a:cubicBezTo>
                <a:cubicBezTo>
                  <a:pt x="80" y="92"/>
                  <a:pt x="81" y="91"/>
                  <a:pt x="82" y="91"/>
                </a:cubicBezTo>
                <a:cubicBezTo>
                  <a:pt x="83" y="92"/>
                  <a:pt x="85" y="94"/>
                  <a:pt x="86" y="94"/>
                </a:cubicBezTo>
                <a:cubicBezTo>
                  <a:pt x="86" y="95"/>
                  <a:pt x="86" y="95"/>
                  <a:pt x="87" y="95"/>
                </a:cubicBezTo>
                <a:cubicBezTo>
                  <a:pt x="87" y="95"/>
                  <a:pt x="88" y="95"/>
                  <a:pt x="88" y="94"/>
                </a:cubicBezTo>
                <a:cubicBezTo>
                  <a:pt x="88" y="94"/>
                  <a:pt x="89" y="94"/>
                  <a:pt x="89" y="93"/>
                </a:cubicBezTo>
                <a:cubicBezTo>
                  <a:pt x="89" y="93"/>
                  <a:pt x="89" y="92"/>
                  <a:pt x="88" y="92"/>
                </a:cubicBezTo>
                <a:cubicBezTo>
                  <a:pt x="88" y="92"/>
                  <a:pt x="87" y="89"/>
                  <a:pt x="85" y="87"/>
                </a:cubicBezTo>
                <a:cubicBezTo>
                  <a:pt x="86" y="87"/>
                  <a:pt x="87" y="86"/>
                  <a:pt x="88" y="85"/>
                </a:cubicBezTo>
                <a:cubicBezTo>
                  <a:pt x="90" y="86"/>
                  <a:pt x="92" y="88"/>
                  <a:pt x="92" y="88"/>
                </a:cubicBezTo>
                <a:cubicBezTo>
                  <a:pt x="93" y="88"/>
                  <a:pt x="93" y="88"/>
                  <a:pt x="93" y="88"/>
                </a:cubicBezTo>
                <a:cubicBezTo>
                  <a:pt x="94" y="88"/>
                  <a:pt x="94" y="88"/>
                  <a:pt x="95" y="88"/>
                </a:cubicBezTo>
                <a:cubicBezTo>
                  <a:pt x="95" y="87"/>
                  <a:pt x="95" y="87"/>
                  <a:pt x="95" y="87"/>
                </a:cubicBezTo>
                <a:cubicBezTo>
                  <a:pt x="95" y="86"/>
                  <a:pt x="95" y="86"/>
                  <a:pt x="95" y="85"/>
                </a:cubicBezTo>
                <a:cubicBezTo>
                  <a:pt x="94" y="85"/>
                  <a:pt x="92" y="83"/>
                  <a:pt x="91" y="82"/>
                </a:cubicBezTo>
                <a:cubicBezTo>
                  <a:pt x="91" y="81"/>
                  <a:pt x="92" y="80"/>
                  <a:pt x="93" y="79"/>
                </a:cubicBezTo>
                <a:cubicBezTo>
                  <a:pt x="95" y="80"/>
                  <a:pt x="97" y="81"/>
                  <a:pt x="98" y="81"/>
                </a:cubicBezTo>
                <a:cubicBezTo>
                  <a:pt x="98" y="81"/>
                  <a:pt x="99" y="81"/>
                  <a:pt x="99" y="81"/>
                </a:cubicBezTo>
                <a:cubicBezTo>
                  <a:pt x="99" y="81"/>
                  <a:pt x="100" y="81"/>
                  <a:pt x="100" y="80"/>
                </a:cubicBezTo>
                <a:cubicBezTo>
                  <a:pt x="100" y="80"/>
                  <a:pt x="100" y="79"/>
                  <a:pt x="100" y="79"/>
                </a:cubicBezTo>
                <a:cubicBezTo>
                  <a:pt x="100" y="78"/>
                  <a:pt x="100" y="78"/>
                  <a:pt x="99" y="78"/>
                </a:cubicBezTo>
                <a:cubicBezTo>
                  <a:pt x="99" y="77"/>
                  <a:pt x="97" y="76"/>
                  <a:pt x="95" y="75"/>
                </a:cubicBezTo>
                <a:cubicBezTo>
                  <a:pt x="96" y="74"/>
                  <a:pt x="96" y="73"/>
                  <a:pt x="96" y="71"/>
                </a:cubicBezTo>
                <a:cubicBezTo>
                  <a:pt x="99" y="72"/>
                  <a:pt x="101" y="73"/>
                  <a:pt x="102" y="73"/>
                </a:cubicBezTo>
                <a:cubicBezTo>
                  <a:pt x="102" y="73"/>
                  <a:pt x="103" y="73"/>
                  <a:pt x="103" y="73"/>
                </a:cubicBezTo>
                <a:cubicBezTo>
                  <a:pt x="103" y="72"/>
                  <a:pt x="104" y="72"/>
                  <a:pt x="104" y="72"/>
                </a:cubicBezTo>
                <a:cubicBezTo>
                  <a:pt x="104" y="71"/>
                  <a:pt x="104" y="71"/>
                  <a:pt x="104" y="70"/>
                </a:cubicBezTo>
                <a:cubicBezTo>
                  <a:pt x="104" y="70"/>
                  <a:pt x="103" y="70"/>
                  <a:pt x="103" y="69"/>
                </a:cubicBezTo>
                <a:cubicBezTo>
                  <a:pt x="103" y="69"/>
                  <a:pt x="100" y="68"/>
                  <a:pt x="98" y="67"/>
                </a:cubicBezTo>
                <a:cubicBezTo>
                  <a:pt x="98" y="66"/>
                  <a:pt x="99" y="65"/>
                  <a:pt x="99" y="64"/>
                </a:cubicBezTo>
                <a:cubicBezTo>
                  <a:pt x="101" y="64"/>
                  <a:pt x="104" y="64"/>
                  <a:pt x="104" y="64"/>
                </a:cubicBezTo>
                <a:cubicBezTo>
                  <a:pt x="105" y="64"/>
                  <a:pt x="105" y="64"/>
                  <a:pt x="106" y="64"/>
                </a:cubicBezTo>
                <a:cubicBezTo>
                  <a:pt x="106" y="64"/>
                  <a:pt x="106" y="63"/>
                  <a:pt x="106" y="63"/>
                </a:cubicBezTo>
                <a:cubicBezTo>
                  <a:pt x="106" y="62"/>
                  <a:pt x="106" y="62"/>
                  <a:pt x="106" y="61"/>
                </a:cubicBezTo>
                <a:cubicBezTo>
                  <a:pt x="106" y="61"/>
                  <a:pt x="105" y="61"/>
                  <a:pt x="105" y="61"/>
                </a:cubicBezTo>
                <a:cubicBezTo>
                  <a:pt x="105" y="60"/>
                  <a:pt x="102" y="60"/>
                  <a:pt x="100" y="59"/>
                </a:cubicBezTo>
                <a:cubicBezTo>
                  <a:pt x="100" y="58"/>
                  <a:pt x="100" y="57"/>
                  <a:pt x="100" y="56"/>
                </a:cubicBezTo>
                <a:cubicBezTo>
                  <a:pt x="102" y="56"/>
                  <a:pt x="105" y="55"/>
                  <a:pt x="105" y="55"/>
                </a:cubicBezTo>
                <a:close/>
                <a:moveTo>
                  <a:pt x="54" y="96"/>
                </a:moveTo>
                <a:cubicBezTo>
                  <a:pt x="53" y="96"/>
                  <a:pt x="53" y="96"/>
                  <a:pt x="53" y="96"/>
                </a:cubicBezTo>
                <a:cubicBezTo>
                  <a:pt x="54" y="96"/>
                  <a:pt x="54" y="96"/>
                  <a:pt x="54" y="96"/>
                </a:cubicBezTo>
                <a:cubicBezTo>
                  <a:pt x="54" y="96"/>
                  <a:pt x="54" y="96"/>
                  <a:pt x="54" y="96"/>
                </a:cubicBezTo>
                <a:close/>
                <a:moveTo>
                  <a:pt x="40" y="93"/>
                </a:moveTo>
                <a:cubicBezTo>
                  <a:pt x="39" y="93"/>
                  <a:pt x="39" y="93"/>
                  <a:pt x="39" y="93"/>
                </a:cubicBezTo>
                <a:cubicBezTo>
                  <a:pt x="39" y="93"/>
                  <a:pt x="39" y="93"/>
                  <a:pt x="39" y="93"/>
                </a:cubicBezTo>
                <a:cubicBezTo>
                  <a:pt x="39" y="93"/>
                  <a:pt x="39" y="93"/>
                  <a:pt x="40" y="93"/>
                </a:cubicBezTo>
                <a:close/>
                <a:moveTo>
                  <a:pt x="27" y="86"/>
                </a:moveTo>
                <a:cubicBezTo>
                  <a:pt x="27" y="86"/>
                  <a:pt x="26" y="86"/>
                  <a:pt x="26" y="85"/>
                </a:cubicBezTo>
                <a:cubicBezTo>
                  <a:pt x="26" y="86"/>
                  <a:pt x="26" y="86"/>
                  <a:pt x="26" y="86"/>
                </a:cubicBezTo>
                <a:cubicBezTo>
                  <a:pt x="27" y="86"/>
                  <a:pt x="27" y="86"/>
                  <a:pt x="27" y="86"/>
                </a:cubicBezTo>
                <a:close/>
                <a:moveTo>
                  <a:pt x="17" y="75"/>
                </a:moveTo>
                <a:cubicBezTo>
                  <a:pt x="17" y="75"/>
                  <a:pt x="17" y="74"/>
                  <a:pt x="17" y="74"/>
                </a:cubicBezTo>
                <a:cubicBezTo>
                  <a:pt x="17" y="74"/>
                  <a:pt x="17" y="74"/>
                  <a:pt x="17" y="75"/>
                </a:cubicBezTo>
                <a:cubicBezTo>
                  <a:pt x="17" y="75"/>
                  <a:pt x="17" y="75"/>
                  <a:pt x="17" y="7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7"/>
          <p:cNvSpPr>
            <a:spLocks noEditPoints="1"/>
          </p:cNvSpPr>
          <p:nvPr/>
        </p:nvSpPr>
        <p:spPr bwMode="auto">
          <a:xfrm>
            <a:off x="1063625" y="246063"/>
            <a:ext cx="788988" cy="792163"/>
          </a:xfrm>
          <a:custGeom>
            <a:avLst/>
            <a:gdLst>
              <a:gd name="T0" fmla="*/ 214 w 223"/>
              <a:gd name="T1" fmla="*/ 105 h 224"/>
              <a:gd name="T2" fmla="*/ 213 w 223"/>
              <a:gd name="T3" fmla="*/ 94 h 224"/>
              <a:gd name="T4" fmla="*/ 210 w 223"/>
              <a:gd name="T5" fmla="*/ 83 h 224"/>
              <a:gd name="T6" fmla="*/ 207 w 223"/>
              <a:gd name="T7" fmla="*/ 73 h 224"/>
              <a:gd name="T8" fmla="*/ 202 w 223"/>
              <a:gd name="T9" fmla="*/ 64 h 224"/>
              <a:gd name="T10" fmla="*/ 197 w 223"/>
              <a:gd name="T11" fmla="*/ 54 h 224"/>
              <a:gd name="T12" fmla="*/ 190 w 223"/>
              <a:gd name="T13" fmla="*/ 46 h 224"/>
              <a:gd name="T14" fmla="*/ 183 w 223"/>
              <a:gd name="T15" fmla="*/ 38 h 224"/>
              <a:gd name="T16" fmla="*/ 175 w 223"/>
              <a:gd name="T17" fmla="*/ 31 h 224"/>
              <a:gd name="T18" fmla="*/ 166 w 223"/>
              <a:gd name="T19" fmla="*/ 25 h 224"/>
              <a:gd name="T20" fmla="*/ 156 w 223"/>
              <a:gd name="T21" fmla="*/ 20 h 224"/>
              <a:gd name="T22" fmla="*/ 146 w 223"/>
              <a:gd name="T23" fmla="*/ 15 h 224"/>
              <a:gd name="T24" fmla="*/ 136 w 223"/>
              <a:gd name="T25" fmla="*/ 12 h 224"/>
              <a:gd name="T26" fmla="*/ 125 w 223"/>
              <a:gd name="T27" fmla="*/ 10 h 224"/>
              <a:gd name="T28" fmla="*/ 115 w 223"/>
              <a:gd name="T29" fmla="*/ 9 h 224"/>
              <a:gd name="T30" fmla="*/ 104 w 223"/>
              <a:gd name="T31" fmla="*/ 10 h 224"/>
              <a:gd name="T32" fmla="*/ 93 w 223"/>
              <a:gd name="T33" fmla="*/ 11 h 224"/>
              <a:gd name="T34" fmla="*/ 83 w 223"/>
              <a:gd name="T35" fmla="*/ 14 h 224"/>
              <a:gd name="T36" fmla="*/ 73 w 223"/>
              <a:gd name="T37" fmla="*/ 17 h 224"/>
              <a:gd name="T38" fmla="*/ 63 w 223"/>
              <a:gd name="T39" fmla="*/ 22 h 224"/>
              <a:gd name="T40" fmla="*/ 54 w 223"/>
              <a:gd name="T41" fmla="*/ 27 h 224"/>
              <a:gd name="T42" fmla="*/ 45 w 223"/>
              <a:gd name="T43" fmla="*/ 34 h 224"/>
              <a:gd name="T44" fmla="*/ 38 w 223"/>
              <a:gd name="T45" fmla="*/ 41 h 224"/>
              <a:gd name="T46" fmla="*/ 30 w 223"/>
              <a:gd name="T47" fmla="*/ 49 h 224"/>
              <a:gd name="T48" fmla="*/ 24 w 223"/>
              <a:gd name="T49" fmla="*/ 58 h 224"/>
              <a:gd name="T50" fmla="*/ 19 w 223"/>
              <a:gd name="T51" fmla="*/ 68 h 224"/>
              <a:gd name="T52" fmla="*/ 15 w 223"/>
              <a:gd name="T53" fmla="*/ 78 h 224"/>
              <a:gd name="T54" fmla="*/ 12 w 223"/>
              <a:gd name="T55" fmla="*/ 88 h 224"/>
              <a:gd name="T56" fmla="*/ 10 w 223"/>
              <a:gd name="T57" fmla="*/ 98 h 224"/>
              <a:gd name="T58" fmla="*/ 9 w 223"/>
              <a:gd name="T59" fmla="*/ 109 h 224"/>
              <a:gd name="T60" fmla="*/ 9 w 223"/>
              <a:gd name="T61" fmla="*/ 120 h 224"/>
              <a:gd name="T62" fmla="*/ 11 w 223"/>
              <a:gd name="T63" fmla="*/ 131 h 224"/>
              <a:gd name="T64" fmla="*/ 13 w 223"/>
              <a:gd name="T65" fmla="*/ 141 h 224"/>
              <a:gd name="T66" fmla="*/ 17 w 223"/>
              <a:gd name="T67" fmla="*/ 151 h 224"/>
              <a:gd name="T68" fmla="*/ 21 w 223"/>
              <a:gd name="T69" fmla="*/ 161 h 224"/>
              <a:gd name="T70" fmla="*/ 27 w 223"/>
              <a:gd name="T71" fmla="*/ 170 h 224"/>
              <a:gd name="T72" fmla="*/ 33 w 223"/>
              <a:gd name="T73" fmla="*/ 179 h 224"/>
              <a:gd name="T74" fmla="*/ 41 w 223"/>
              <a:gd name="T75" fmla="*/ 187 h 224"/>
              <a:gd name="T76" fmla="*/ 49 w 223"/>
              <a:gd name="T77" fmla="*/ 194 h 224"/>
              <a:gd name="T78" fmla="*/ 58 w 223"/>
              <a:gd name="T79" fmla="*/ 200 h 224"/>
              <a:gd name="T80" fmla="*/ 67 w 223"/>
              <a:gd name="T81" fmla="*/ 205 h 224"/>
              <a:gd name="T82" fmla="*/ 77 w 223"/>
              <a:gd name="T83" fmla="*/ 209 h 224"/>
              <a:gd name="T84" fmla="*/ 87 w 223"/>
              <a:gd name="T85" fmla="*/ 212 h 224"/>
              <a:gd name="T86" fmla="*/ 98 w 223"/>
              <a:gd name="T87" fmla="*/ 214 h 224"/>
              <a:gd name="T88" fmla="*/ 109 w 223"/>
              <a:gd name="T89" fmla="*/ 215 h 224"/>
              <a:gd name="T90" fmla="*/ 119 w 223"/>
              <a:gd name="T91" fmla="*/ 215 h 224"/>
              <a:gd name="T92" fmla="*/ 130 w 223"/>
              <a:gd name="T93" fmla="*/ 213 h 224"/>
              <a:gd name="T94" fmla="*/ 141 w 223"/>
              <a:gd name="T95" fmla="*/ 211 h 224"/>
              <a:gd name="T96" fmla="*/ 151 w 223"/>
              <a:gd name="T97" fmla="*/ 207 h 224"/>
              <a:gd name="T98" fmla="*/ 160 w 223"/>
              <a:gd name="T99" fmla="*/ 203 h 224"/>
              <a:gd name="T100" fmla="*/ 170 w 223"/>
              <a:gd name="T101" fmla="*/ 197 h 224"/>
              <a:gd name="T102" fmla="*/ 178 w 223"/>
              <a:gd name="T103" fmla="*/ 191 h 224"/>
              <a:gd name="T104" fmla="*/ 186 w 223"/>
              <a:gd name="T105" fmla="*/ 183 h 224"/>
              <a:gd name="T106" fmla="*/ 193 w 223"/>
              <a:gd name="T107" fmla="*/ 175 h 224"/>
              <a:gd name="T108" fmla="*/ 199 w 223"/>
              <a:gd name="T109" fmla="*/ 166 h 224"/>
              <a:gd name="T110" fmla="*/ 204 w 223"/>
              <a:gd name="T111" fmla="*/ 157 h 224"/>
              <a:gd name="T112" fmla="*/ 208 w 223"/>
              <a:gd name="T113" fmla="*/ 147 h 224"/>
              <a:gd name="T114" fmla="*/ 211 w 223"/>
              <a:gd name="T115" fmla="*/ 137 h 224"/>
              <a:gd name="T116" fmla="*/ 214 w 223"/>
              <a:gd name="T117" fmla="*/ 126 h 224"/>
              <a:gd name="T118" fmla="*/ 214 w 223"/>
              <a:gd name="T119" fmla="*/ 11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224">
                <a:moveTo>
                  <a:pt x="221" y="115"/>
                </a:moveTo>
                <a:cubicBezTo>
                  <a:pt x="222" y="115"/>
                  <a:pt x="222" y="114"/>
                  <a:pt x="223" y="114"/>
                </a:cubicBezTo>
                <a:cubicBezTo>
                  <a:pt x="223" y="113"/>
                  <a:pt x="223" y="113"/>
                  <a:pt x="223" y="112"/>
                </a:cubicBezTo>
                <a:cubicBezTo>
                  <a:pt x="223" y="112"/>
                  <a:pt x="223" y="111"/>
                  <a:pt x="223" y="111"/>
                </a:cubicBezTo>
                <a:cubicBezTo>
                  <a:pt x="222" y="110"/>
                  <a:pt x="222" y="110"/>
                  <a:pt x="221" y="110"/>
                </a:cubicBezTo>
                <a:cubicBezTo>
                  <a:pt x="221" y="110"/>
                  <a:pt x="217" y="109"/>
                  <a:pt x="214" y="109"/>
                </a:cubicBezTo>
                <a:cubicBezTo>
                  <a:pt x="214" y="108"/>
                  <a:pt x="214" y="106"/>
                  <a:pt x="214" y="105"/>
                </a:cubicBezTo>
                <a:cubicBezTo>
                  <a:pt x="217" y="104"/>
                  <a:pt x="220" y="103"/>
                  <a:pt x="221" y="103"/>
                </a:cubicBezTo>
                <a:cubicBezTo>
                  <a:pt x="222" y="103"/>
                  <a:pt x="222" y="103"/>
                  <a:pt x="222" y="102"/>
                </a:cubicBezTo>
                <a:cubicBezTo>
                  <a:pt x="223" y="102"/>
                  <a:pt x="223" y="101"/>
                  <a:pt x="223" y="101"/>
                </a:cubicBezTo>
                <a:cubicBezTo>
                  <a:pt x="223" y="100"/>
                  <a:pt x="222" y="99"/>
                  <a:pt x="222" y="99"/>
                </a:cubicBezTo>
                <a:cubicBezTo>
                  <a:pt x="222" y="99"/>
                  <a:pt x="221" y="98"/>
                  <a:pt x="220" y="98"/>
                </a:cubicBezTo>
                <a:cubicBezTo>
                  <a:pt x="220" y="98"/>
                  <a:pt x="216" y="98"/>
                  <a:pt x="214" y="98"/>
                </a:cubicBezTo>
                <a:cubicBezTo>
                  <a:pt x="213" y="97"/>
                  <a:pt x="213" y="95"/>
                  <a:pt x="213" y="94"/>
                </a:cubicBezTo>
                <a:cubicBezTo>
                  <a:pt x="216" y="93"/>
                  <a:pt x="219" y="92"/>
                  <a:pt x="219" y="92"/>
                </a:cubicBezTo>
                <a:cubicBezTo>
                  <a:pt x="220" y="92"/>
                  <a:pt x="220" y="91"/>
                  <a:pt x="221" y="91"/>
                </a:cubicBezTo>
                <a:cubicBezTo>
                  <a:pt x="221" y="90"/>
                  <a:pt x="221" y="90"/>
                  <a:pt x="221" y="89"/>
                </a:cubicBezTo>
                <a:cubicBezTo>
                  <a:pt x="221" y="88"/>
                  <a:pt x="220" y="88"/>
                  <a:pt x="220" y="88"/>
                </a:cubicBezTo>
                <a:cubicBezTo>
                  <a:pt x="220" y="87"/>
                  <a:pt x="219" y="87"/>
                  <a:pt x="218" y="87"/>
                </a:cubicBezTo>
                <a:cubicBezTo>
                  <a:pt x="218" y="87"/>
                  <a:pt x="214" y="88"/>
                  <a:pt x="211" y="88"/>
                </a:cubicBezTo>
                <a:cubicBezTo>
                  <a:pt x="211" y="86"/>
                  <a:pt x="211" y="85"/>
                  <a:pt x="210" y="83"/>
                </a:cubicBezTo>
                <a:cubicBezTo>
                  <a:pt x="213" y="82"/>
                  <a:pt x="216" y="81"/>
                  <a:pt x="217" y="81"/>
                </a:cubicBezTo>
                <a:cubicBezTo>
                  <a:pt x="217" y="80"/>
                  <a:pt x="218" y="80"/>
                  <a:pt x="218" y="79"/>
                </a:cubicBezTo>
                <a:cubicBezTo>
                  <a:pt x="218" y="79"/>
                  <a:pt x="218" y="78"/>
                  <a:pt x="218" y="78"/>
                </a:cubicBezTo>
                <a:cubicBezTo>
                  <a:pt x="218" y="77"/>
                  <a:pt x="217" y="77"/>
                  <a:pt x="217" y="76"/>
                </a:cubicBezTo>
                <a:cubicBezTo>
                  <a:pt x="216" y="76"/>
                  <a:pt x="216" y="76"/>
                  <a:pt x="215" y="76"/>
                </a:cubicBezTo>
                <a:cubicBezTo>
                  <a:pt x="214" y="76"/>
                  <a:pt x="211" y="77"/>
                  <a:pt x="208" y="78"/>
                </a:cubicBezTo>
                <a:cubicBezTo>
                  <a:pt x="208" y="76"/>
                  <a:pt x="207" y="75"/>
                  <a:pt x="207" y="73"/>
                </a:cubicBezTo>
                <a:cubicBezTo>
                  <a:pt x="209" y="72"/>
                  <a:pt x="212" y="70"/>
                  <a:pt x="213" y="70"/>
                </a:cubicBezTo>
                <a:cubicBezTo>
                  <a:pt x="213" y="69"/>
                  <a:pt x="214" y="69"/>
                  <a:pt x="214" y="68"/>
                </a:cubicBezTo>
                <a:cubicBezTo>
                  <a:pt x="214" y="68"/>
                  <a:pt x="214" y="67"/>
                  <a:pt x="214" y="67"/>
                </a:cubicBezTo>
                <a:cubicBezTo>
                  <a:pt x="213" y="66"/>
                  <a:pt x="213" y="66"/>
                  <a:pt x="212" y="66"/>
                </a:cubicBezTo>
                <a:cubicBezTo>
                  <a:pt x="212" y="65"/>
                  <a:pt x="211" y="65"/>
                  <a:pt x="211" y="65"/>
                </a:cubicBezTo>
                <a:cubicBezTo>
                  <a:pt x="210" y="66"/>
                  <a:pt x="207" y="67"/>
                  <a:pt x="204" y="68"/>
                </a:cubicBezTo>
                <a:cubicBezTo>
                  <a:pt x="204" y="66"/>
                  <a:pt x="203" y="65"/>
                  <a:pt x="202" y="64"/>
                </a:cubicBezTo>
                <a:cubicBezTo>
                  <a:pt x="205" y="62"/>
                  <a:pt x="207" y="60"/>
                  <a:pt x="208" y="60"/>
                </a:cubicBezTo>
                <a:cubicBezTo>
                  <a:pt x="208" y="59"/>
                  <a:pt x="209" y="59"/>
                  <a:pt x="209" y="58"/>
                </a:cubicBezTo>
                <a:cubicBezTo>
                  <a:pt x="209" y="57"/>
                  <a:pt x="209" y="57"/>
                  <a:pt x="208" y="56"/>
                </a:cubicBezTo>
                <a:cubicBezTo>
                  <a:pt x="208" y="56"/>
                  <a:pt x="208" y="55"/>
                  <a:pt x="207" y="55"/>
                </a:cubicBezTo>
                <a:cubicBezTo>
                  <a:pt x="207" y="55"/>
                  <a:pt x="206" y="55"/>
                  <a:pt x="205" y="55"/>
                </a:cubicBezTo>
                <a:cubicBezTo>
                  <a:pt x="205" y="56"/>
                  <a:pt x="202" y="57"/>
                  <a:pt x="199" y="58"/>
                </a:cubicBezTo>
                <a:cubicBezTo>
                  <a:pt x="198" y="57"/>
                  <a:pt x="197" y="56"/>
                  <a:pt x="197" y="54"/>
                </a:cubicBezTo>
                <a:cubicBezTo>
                  <a:pt x="199" y="52"/>
                  <a:pt x="201" y="50"/>
                  <a:pt x="202" y="50"/>
                </a:cubicBezTo>
                <a:cubicBezTo>
                  <a:pt x="202" y="49"/>
                  <a:pt x="202" y="49"/>
                  <a:pt x="202" y="48"/>
                </a:cubicBezTo>
                <a:cubicBezTo>
                  <a:pt x="203" y="48"/>
                  <a:pt x="202" y="47"/>
                  <a:pt x="202" y="46"/>
                </a:cubicBezTo>
                <a:cubicBezTo>
                  <a:pt x="202" y="46"/>
                  <a:pt x="201" y="46"/>
                  <a:pt x="201" y="46"/>
                </a:cubicBezTo>
                <a:cubicBezTo>
                  <a:pt x="200" y="45"/>
                  <a:pt x="199" y="45"/>
                  <a:pt x="199" y="46"/>
                </a:cubicBezTo>
                <a:cubicBezTo>
                  <a:pt x="198" y="46"/>
                  <a:pt x="196" y="48"/>
                  <a:pt x="193" y="49"/>
                </a:cubicBezTo>
                <a:cubicBezTo>
                  <a:pt x="192" y="48"/>
                  <a:pt x="191" y="47"/>
                  <a:pt x="190" y="46"/>
                </a:cubicBezTo>
                <a:cubicBezTo>
                  <a:pt x="192" y="44"/>
                  <a:pt x="194" y="41"/>
                  <a:pt x="195" y="41"/>
                </a:cubicBezTo>
                <a:cubicBezTo>
                  <a:pt x="195" y="40"/>
                  <a:pt x="195" y="40"/>
                  <a:pt x="195" y="39"/>
                </a:cubicBezTo>
                <a:cubicBezTo>
                  <a:pt x="195" y="38"/>
                  <a:pt x="195" y="38"/>
                  <a:pt x="195" y="37"/>
                </a:cubicBezTo>
                <a:cubicBezTo>
                  <a:pt x="194" y="37"/>
                  <a:pt x="194" y="37"/>
                  <a:pt x="193" y="37"/>
                </a:cubicBezTo>
                <a:cubicBezTo>
                  <a:pt x="193" y="37"/>
                  <a:pt x="192" y="37"/>
                  <a:pt x="191" y="37"/>
                </a:cubicBezTo>
                <a:cubicBezTo>
                  <a:pt x="191" y="37"/>
                  <a:pt x="188" y="39"/>
                  <a:pt x="186" y="41"/>
                </a:cubicBezTo>
                <a:cubicBezTo>
                  <a:pt x="185" y="40"/>
                  <a:pt x="184" y="39"/>
                  <a:pt x="183" y="38"/>
                </a:cubicBezTo>
                <a:cubicBezTo>
                  <a:pt x="184" y="36"/>
                  <a:pt x="186" y="33"/>
                  <a:pt x="187" y="32"/>
                </a:cubicBezTo>
                <a:cubicBezTo>
                  <a:pt x="187" y="32"/>
                  <a:pt x="187" y="31"/>
                  <a:pt x="187" y="31"/>
                </a:cubicBezTo>
                <a:cubicBezTo>
                  <a:pt x="187" y="30"/>
                  <a:pt x="187" y="30"/>
                  <a:pt x="186" y="29"/>
                </a:cubicBezTo>
                <a:cubicBezTo>
                  <a:pt x="186" y="29"/>
                  <a:pt x="185" y="29"/>
                  <a:pt x="185" y="29"/>
                </a:cubicBezTo>
                <a:cubicBezTo>
                  <a:pt x="184" y="29"/>
                  <a:pt x="184" y="29"/>
                  <a:pt x="183" y="29"/>
                </a:cubicBezTo>
                <a:cubicBezTo>
                  <a:pt x="183" y="30"/>
                  <a:pt x="180" y="32"/>
                  <a:pt x="178" y="34"/>
                </a:cubicBezTo>
                <a:cubicBezTo>
                  <a:pt x="177" y="33"/>
                  <a:pt x="176" y="32"/>
                  <a:pt x="175" y="31"/>
                </a:cubicBezTo>
                <a:cubicBezTo>
                  <a:pt x="176" y="28"/>
                  <a:pt x="178" y="25"/>
                  <a:pt x="178" y="25"/>
                </a:cubicBezTo>
                <a:cubicBezTo>
                  <a:pt x="178" y="24"/>
                  <a:pt x="178" y="24"/>
                  <a:pt x="178" y="23"/>
                </a:cubicBezTo>
                <a:cubicBezTo>
                  <a:pt x="178" y="23"/>
                  <a:pt x="178" y="22"/>
                  <a:pt x="177" y="22"/>
                </a:cubicBezTo>
                <a:cubicBezTo>
                  <a:pt x="177" y="21"/>
                  <a:pt x="176" y="21"/>
                  <a:pt x="176" y="21"/>
                </a:cubicBezTo>
                <a:cubicBezTo>
                  <a:pt x="175" y="21"/>
                  <a:pt x="175" y="22"/>
                  <a:pt x="174" y="22"/>
                </a:cubicBezTo>
                <a:cubicBezTo>
                  <a:pt x="174" y="23"/>
                  <a:pt x="172" y="25"/>
                  <a:pt x="170" y="27"/>
                </a:cubicBezTo>
                <a:cubicBezTo>
                  <a:pt x="168" y="26"/>
                  <a:pt x="167" y="26"/>
                  <a:pt x="166" y="25"/>
                </a:cubicBezTo>
                <a:cubicBezTo>
                  <a:pt x="167" y="22"/>
                  <a:pt x="168" y="19"/>
                  <a:pt x="169" y="18"/>
                </a:cubicBezTo>
                <a:cubicBezTo>
                  <a:pt x="169" y="18"/>
                  <a:pt x="169" y="17"/>
                  <a:pt x="169" y="17"/>
                </a:cubicBezTo>
                <a:cubicBezTo>
                  <a:pt x="168" y="16"/>
                  <a:pt x="168" y="16"/>
                  <a:pt x="168" y="15"/>
                </a:cubicBezTo>
                <a:cubicBezTo>
                  <a:pt x="167" y="15"/>
                  <a:pt x="166" y="15"/>
                  <a:pt x="166" y="15"/>
                </a:cubicBezTo>
                <a:cubicBezTo>
                  <a:pt x="165" y="15"/>
                  <a:pt x="165" y="16"/>
                  <a:pt x="164" y="16"/>
                </a:cubicBezTo>
                <a:cubicBezTo>
                  <a:pt x="164" y="17"/>
                  <a:pt x="162" y="19"/>
                  <a:pt x="160" y="22"/>
                </a:cubicBezTo>
                <a:cubicBezTo>
                  <a:pt x="159" y="21"/>
                  <a:pt x="158" y="20"/>
                  <a:pt x="156" y="20"/>
                </a:cubicBezTo>
                <a:cubicBezTo>
                  <a:pt x="157" y="17"/>
                  <a:pt x="158" y="14"/>
                  <a:pt x="159" y="13"/>
                </a:cubicBezTo>
                <a:cubicBezTo>
                  <a:pt x="159" y="12"/>
                  <a:pt x="159" y="12"/>
                  <a:pt x="158" y="11"/>
                </a:cubicBezTo>
                <a:cubicBezTo>
                  <a:pt x="158" y="11"/>
                  <a:pt x="158" y="10"/>
                  <a:pt x="157" y="10"/>
                </a:cubicBezTo>
                <a:cubicBezTo>
                  <a:pt x="157" y="10"/>
                  <a:pt x="156" y="10"/>
                  <a:pt x="155" y="10"/>
                </a:cubicBezTo>
                <a:cubicBezTo>
                  <a:pt x="155" y="10"/>
                  <a:pt x="154" y="10"/>
                  <a:pt x="154" y="11"/>
                </a:cubicBezTo>
                <a:cubicBezTo>
                  <a:pt x="154" y="12"/>
                  <a:pt x="152" y="14"/>
                  <a:pt x="151" y="17"/>
                </a:cubicBezTo>
                <a:cubicBezTo>
                  <a:pt x="149" y="17"/>
                  <a:pt x="148" y="16"/>
                  <a:pt x="146" y="15"/>
                </a:cubicBezTo>
                <a:cubicBezTo>
                  <a:pt x="147" y="13"/>
                  <a:pt x="148" y="9"/>
                  <a:pt x="148" y="9"/>
                </a:cubicBezTo>
                <a:cubicBezTo>
                  <a:pt x="148" y="8"/>
                  <a:pt x="148" y="8"/>
                  <a:pt x="148" y="7"/>
                </a:cubicBezTo>
                <a:cubicBezTo>
                  <a:pt x="147" y="6"/>
                  <a:pt x="147" y="6"/>
                  <a:pt x="146" y="6"/>
                </a:cubicBezTo>
                <a:cubicBezTo>
                  <a:pt x="146" y="6"/>
                  <a:pt x="145" y="6"/>
                  <a:pt x="144" y="6"/>
                </a:cubicBezTo>
                <a:cubicBezTo>
                  <a:pt x="144" y="6"/>
                  <a:pt x="144" y="7"/>
                  <a:pt x="143" y="7"/>
                </a:cubicBezTo>
                <a:cubicBezTo>
                  <a:pt x="143" y="8"/>
                  <a:pt x="142" y="11"/>
                  <a:pt x="141" y="14"/>
                </a:cubicBezTo>
                <a:cubicBezTo>
                  <a:pt x="139" y="13"/>
                  <a:pt x="138" y="13"/>
                  <a:pt x="136" y="12"/>
                </a:cubicBezTo>
                <a:cubicBezTo>
                  <a:pt x="136" y="9"/>
                  <a:pt x="137" y="6"/>
                  <a:pt x="137" y="5"/>
                </a:cubicBezTo>
                <a:cubicBezTo>
                  <a:pt x="137" y="5"/>
                  <a:pt x="137" y="4"/>
                  <a:pt x="136" y="4"/>
                </a:cubicBezTo>
                <a:cubicBezTo>
                  <a:pt x="136" y="3"/>
                  <a:pt x="136" y="3"/>
                  <a:pt x="135" y="3"/>
                </a:cubicBezTo>
                <a:cubicBezTo>
                  <a:pt x="134" y="3"/>
                  <a:pt x="134" y="3"/>
                  <a:pt x="133" y="3"/>
                </a:cubicBezTo>
                <a:cubicBezTo>
                  <a:pt x="133" y="3"/>
                  <a:pt x="132" y="4"/>
                  <a:pt x="132" y="4"/>
                </a:cubicBezTo>
                <a:cubicBezTo>
                  <a:pt x="132" y="5"/>
                  <a:pt x="131" y="8"/>
                  <a:pt x="130" y="11"/>
                </a:cubicBezTo>
                <a:cubicBezTo>
                  <a:pt x="129" y="11"/>
                  <a:pt x="127" y="10"/>
                  <a:pt x="125" y="10"/>
                </a:cubicBezTo>
                <a:cubicBezTo>
                  <a:pt x="125" y="7"/>
                  <a:pt x="126" y="4"/>
                  <a:pt x="126" y="3"/>
                </a:cubicBezTo>
                <a:cubicBezTo>
                  <a:pt x="126" y="3"/>
                  <a:pt x="125" y="2"/>
                  <a:pt x="125" y="2"/>
                </a:cubicBezTo>
                <a:cubicBezTo>
                  <a:pt x="125" y="1"/>
                  <a:pt x="124" y="1"/>
                  <a:pt x="123" y="1"/>
                </a:cubicBezTo>
                <a:cubicBezTo>
                  <a:pt x="123" y="1"/>
                  <a:pt x="122" y="1"/>
                  <a:pt x="122" y="1"/>
                </a:cubicBezTo>
                <a:cubicBezTo>
                  <a:pt x="121" y="2"/>
                  <a:pt x="121" y="2"/>
                  <a:pt x="121" y="3"/>
                </a:cubicBezTo>
                <a:cubicBezTo>
                  <a:pt x="121" y="4"/>
                  <a:pt x="120" y="7"/>
                  <a:pt x="119" y="10"/>
                </a:cubicBezTo>
                <a:cubicBezTo>
                  <a:pt x="118" y="10"/>
                  <a:pt x="116" y="9"/>
                  <a:pt x="115" y="9"/>
                </a:cubicBezTo>
                <a:cubicBezTo>
                  <a:pt x="115" y="6"/>
                  <a:pt x="114" y="3"/>
                  <a:pt x="114" y="3"/>
                </a:cubicBezTo>
                <a:cubicBezTo>
                  <a:pt x="114" y="2"/>
                  <a:pt x="114" y="1"/>
                  <a:pt x="113" y="1"/>
                </a:cubicBezTo>
                <a:cubicBezTo>
                  <a:pt x="113" y="1"/>
                  <a:pt x="112" y="0"/>
                  <a:pt x="112" y="0"/>
                </a:cubicBezTo>
                <a:cubicBezTo>
                  <a:pt x="111" y="0"/>
                  <a:pt x="111" y="1"/>
                  <a:pt x="110" y="1"/>
                </a:cubicBezTo>
                <a:cubicBezTo>
                  <a:pt x="110" y="1"/>
                  <a:pt x="109" y="2"/>
                  <a:pt x="109" y="3"/>
                </a:cubicBezTo>
                <a:cubicBezTo>
                  <a:pt x="109" y="3"/>
                  <a:pt x="109" y="6"/>
                  <a:pt x="109" y="9"/>
                </a:cubicBezTo>
                <a:cubicBezTo>
                  <a:pt x="107" y="9"/>
                  <a:pt x="106" y="10"/>
                  <a:pt x="104" y="10"/>
                </a:cubicBezTo>
                <a:cubicBezTo>
                  <a:pt x="103" y="7"/>
                  <a:pt x="103" y="4"/>
                  <a:pt x="103" y="3"/>
                </a:cubicBezTo>
                <a:cubicBezTo>
                  <a:pt x="103" y="2"/>
                  <a:pt x="102" y="2"/>
                  <a:pt x="102" y="1"/>
                </a:cubicBezTo>
                <a:cubicBezTo>
                  <a:pt x="101" y="1"/>
                  <a:pt x="101" y="1"/>
                  <a:pt x="100" y="1"/>
                </a:cubicBezTo>
                <a:cubicBezTo>
                  <a:pt x="99" y="1"/>
                  <a:pt x="99" y="1"/>
                  <a:pt x="99" y="2"/>
                </a:cubicBezTo>
                <a:cubicBezTo>
                  <a:pt x="98" y="2"/>
                  <a:pt x="98" y="3"/>
                  <a:pt x="98" y="3"/>
                </a:cubicBezTo>
                <a:cubicBezTo>
                  <a:pt x="98" y="4"/>
                  <a:pt x="98" y="7"/>
                  <a:pt x="98" y="10"/>
                </a:cubicBezTo>
                <a:cubicBezTo>
                  <a:pt x="96" y="10"/>
                  <a:pt x="95" y="11"/>
                  <a:pt x="93" y="11"/>
                </a:cubicBezTo>
                <a:cubicBezTo>
                  <a:pt x="92" y="8"/>
                  <a:pt x="92" y="5"/>
                  <a:pt x="91" y="4"/>
                </a:cubicBezTo>
                <a:cubicBezTo>
                  <a:pt x="91" y="4"/>
                  <a:pt x="91" y="3"/>
                  <a:pt x="90" y="3"/>
                </a:cubicBezTo>
                <a:cubicBezTo>
                  <a:pt x="90" y="3"/>
                  <a:pt x="89" y="3"/>
                  <a:pt x="89" y="3"/>
                </a:cubicBezTo>
                <a:cubicBezTo>
                  <a:pt x="88" y="3"/>
                  <a:pt x="87" y="3"/>
                  <a:pt x="87" y="4"/>
                </a:cubicBezTo>
                <a:cubicBezTo>
                  <a:pt x="87" y="4"/>
                  <a:pt x="87" y="5"/>
                  <a:pt x="87" y="5"/>
                </a:cubicBezTo>
                <a:cubicBezTo>
                  <a:pt x="87" y="6"/>
                  <a:pt x="87" y="9"/>
                  <a:pt x="87" y="12"/>
                </a:cubicBezTo>
                <a:cubicBezTo>
                  <a:pt x="86" y="13"/>
                  <a:pt x="84" y="13"/>
                  <a:pt x="83" y="14"/>
                </a:cubicBezTo>
                <a:cubicBezTo>
                  <a:pt x="82" y="11"/>
                  <a:pt x="80" y="8"/>
                  <a:pt x="80" y="7"/>
                </a:cubicBezTo>
                <a:cubicBezTo>
                  <a:pt x="80" y="7"/>
                  <a:pt x="80" y="6"/>
                  <a:pt x="79" y="6"/>
                </a:cubicBezTo>
                <a:cubicBezTo>
                  <a:pt x="78" y="6"/>
                  <a:pt x="78" y="6"/>
                  <a:pt x="77" y="6"/>
                </a:cubicBezTo>
                <a:cubicBezTo>
                  <a:pt x="77" y="6"/>
                  <a:pt x="76" y="6"/>
                  <a:pt x="76" y="7"/>
                </a:cubicBezTo>
                <a:cubicBezTo>
                  <a:pt x="76" y="8"/>
                  <a:pt x="76" y="8"/>
                  <a:pt x="76" y="9"/>
                </a:cubicBezTo>
                <a:cubicBezTo>
                  <a:pt x="76" y="9"/>
                  <a:pt x="76" y="13"/>
                  <a:pt x="77" y="15"/>
                </a:cubicBezTo>
                <a:cubicBezTo>
                  <a:pt x="76" y="16"/>
                  <a:pt x="74" y="17"/>
                  <a:pt x="73" y="17"/>
                </a:cubicBezTo>
                <a:cubicBezTo>
                  <a:pt x="71" y="14"/>
                  <a:pt x="70" y="12"/>
                  <a:pt x="69" y="11"/>
                </a:cubicBezTo>
                <a:cubicBezTo>
                  <a:pt x="69" y="10"/>
                  <a:pt x="69" y="10"/>
                  <a:pt x="68" y="10"/>
                </a:cubicBezTo>
                <a:cubicBezTo>
                  <a:pt x="68" y="10"/>
                  <a:pt x="67" y="10"/>
                  <a:pt x="66" y="10"/>
                </a:cubicBezTo>
                <a:cubicBezTo>
                  <a:pt x="66" y="10"/>
                  <a:pt x="65" y="11"/>
                  <a:pt x="65" y="11"/>
                </a:cubicBezTo>
                <a:cubicBezTo>
                  <a:pt x="65" y="12"/>
                  <a:pt x="65" y="12"/>
                  <a:pt x="65" y="13"/>
                </a:cubicBezTo>
                <a:cubicBezTo>
                  <a:pt x="65" y="14"/>
                  <a:pt x="66" y="17"/>
                  <a:pt x="67" y="20"/>
                </a:cubicBezTo>
                <a:cubicBezTo>
                  <a:pt x="66" y="20"/>
                  <a:pt x="64" y="21"/>
                  <a:pt x="63" y="22"/>
                </a:cubicBezTo>
                <a:cubicBezTo>
                  <a:pt x="61" y="19"/>
                  <a:pt x="59" y="17"/>
                  <a:pt x="59" y="16"/>
                </a:cubicBezTo>
                <a:cubicBezTo>
                  <a:pt x="59" y="16"/>
                  <a:pt x="58" y="15"/>
                  <a:pt x="58" y="15"/>
                </a:cubicBezTo>
                <a:cubicBezTo>
                  <a:pt x="57" y="15"/>
                  <a:pt x="56" y="15"/>
                  <a:pt x="56" y="15"/>
                </a:cubicBezTo>
                <a:cubicBezTo>
                  <a:pt x="55" y="16"/>
                  <a:pt x="55" y="16"/>
                  <a:pt x="55" y="17"/>
                </a:cubicBezTo>
                <a:cubicBezTo>
                  <a:pt x="55" y="17"/>
                  <a:pt x="55" y="18"/>
                  <a:pt x="55" y="18"/>
                </a:cubicBezTo>
                <a:cubicBezTo>
                  <a:pt x="55" y="19"/>
                  <a:pt x="57" y="22"/>
                  <a:pt x="58" y="25"/>
                </a:cubicBezTo>
                <a:cubicBezTo>
                  <a:pt x="56" y="26"/>
                  <a:pt x="55" y="26"/>
                  <a:pt x="54" y="27"/>
                </a:cubicBezTo>
                <a:cubicBezTo>
                  <a:pt x="52" y="25"/>
                  <a:pt x="50" y="23"/>
                  <a:pt x="49" y="22"/>
                </a:cubicBezTo>
                <a:cubicBezTo>
                  <a:pt x="49" y="22"/>
                  <a:pt x="48" y="21"/>
                  <a:pt x="48" y="21"/>
                </a:cubicBezTo>
                <a:cubicBezTo>
                  <a:pt x="47" y="21"/>
                  <a:pt x="47" y="21"/>
                  <a:pt x="46" y="22"/>
                </a:cubicBezTo>
                <a:cubicBezTo>
                  <a:pt x="46" y="22"/>
                  <a:pt x="45" y="23"/>
                  <a:pt x="45" y="23"/>
                </a:cubicBezTo>
                <a:cubicBezTo>
                  <a:pt x="45" y="24"/>
                  <a:pt x="45" y="24"/>
                  <a:pt x="45" y="25"/>
                </a:cubicBezTo>
                <a:cubicBezTo>
                  <a:pt x="46" y="25"/>
                  <a:pt x="47" y="28"/>
                  <a:pt x="49" y="31"/>
                </a:cubicBezTo>
                <a:cubicBezTo>
                  <a:pt x="48" y="32"/>
                  <a:pt x="46" y="33"/>
                  <a:pt x="45" y="34"/>
                </a:cubicBezTo>
                <a:cubicBezTo>
                  <a:pt x="43" y="32"/>
                  <a:pt x="41" y="30"/>
                  <a:pt x="40" y="29"/>
                </a:cubicBezTo>
                <a:cubicBezTo>
                  <a:pt x="40" y="29"/>
                  <a:pt x="39" y="29"/>
                  <a:pt x="39" y="29"/>
                </a:cubicBezTo>
                <a:cubicBezTo>
                  <a:pt x="38" y="29"/>
                  <a:pt x="38" y="29"/>
                  <a:pt x="37" y="29"/>
                </a:cubicBezTo>
                <a:cubicBezTo>
                  <a:pt x="37" y="30"/>
                  <a:pt x="36" y="30"/>
                  <a:pt x="36" y="31"/>
                </a:cubicBezTo>
                <a:cubicBezTo>
                  <a:pt x="36" y="31"/>
                  <a:pt x="36" y="32"/>
                  <a:pt x="37" y="32"/>
                </a:cubicBezTo>
                <a:cubicBezTo>
                  <a:pt x="37" y="33"/>
                  <a:pt x="39" y="36"/>
                  <a:pt x="41" y="38"/>
                </a:cubicBezTo>
                <a:cubicBezTo>
                  <a:pt x="40" y="39"/>
                  <a:pt x="39" y="40"/>
                  <a:pt x="38" y="41"/>
                </a:cubicBezTo>
                <a:cubicBezTo>
                  <a:pt x="35" y="39"/>
                  <a:pt x="33" y="37"/>
                  <a:pt x="32" y="37"/>
                </a:cubicBezTo>
                <a:cubicBezTo>
                  <a:pt x="32" y="37"/>
                  <a:pt x="31" y="37"/>
                  <a:pt x="30" y="37"/>
                </a:cubicBezTo>
                <a:cubicBezTo>
                  <a:pt x="30" y="37"/>
                  <a:pt x="29" y="37"/>
                  <a:pt x="29" y="37"/>
                </a:cubicBezTo>
                <a:cubicBezTo>
                  <a:pt x="28" y="38"/>
                  <a:pt x="28" y="38"/>
                  <a:pt x="28" y="39"/>
                </a:cubicBezTo>
                <a:cubicBezTo>
                  <a:pt x="28" y="40"/>
                  <a:pt x="28" y="40"/>
                  <a:pt x="29" y="41"/>
                </a:cubicBezTo>
                <a:cubicBezTo>
                  <a:pt x="29" y="41"/>
                  <a:pt x="31" y="44"/>
                  <a:pt x="33" y="46"/>
                </a:cubicBezTo>
                <a:cubicBezTo>
                  <a:pt x="32" y="47"/>
                  <a:pt x="32" y="48"/>
                  <a:pt x="30" y="49"/>
                </a:cubicBezTo>
                <a:cubicBezTo>
                  <a:pt x="28" y="48"/>
                  <a:pt x="25" y="46"/>
                  <a:pt x="25" y="46"/>
                </a:cubicBezTo>
                <a:cubicBezTo>
                  <a:pt x="24" y="45"/>
                  <a:pt x="23" y="45"/>
                  <a:pt x="23" y="46"/>
                </a:cubicBezTo>
                <a:cubicBezTo>
                  <a:pt x="22" y="46"/>
                  <a:pt x="22" y="46"/>
                  <a:pt x="21" y="46"/>
                </a:cubicBezTo>
                <a:cubicBezTo>
                  <a:pt x="21" y="47"/>
                  <a:pt x="21" y="48"/>
                  <a:pt x="21" y="48"/>
                </a:cubicBezTo>
                <a:cubicBezTo>
                  <a:pt x="21" y="49"/>
                  <a:pt x="21" y="49"/>
                  <a:pt x="22" y="50"/>
                </a:cubicBezTo>
                <a:cubicBezTo>
                  <a:pt x="22" y="50"/>
                  <a:pt x="25" y="52"/>
                  <a:pt x="27" y="54"/>
                </a:cubicBezTo>
                <a:cubicBezTo>
                  <a:pt x="26" y="56"/>
                  <a:pt x="25" y="57"/>
                  <a:pt x="24" y="58"/>
                </a:cubicBezTo>
                <a:cubicBezTo>
                  <a:pt x="22" y="57"/>
                  <a:pt x="19" y="56"/>
                  <a:pt x="18" y="55"/>
                </a:cubicBezTo>
                <a:cubicBezTo>
                  <a:pt x="18" y="55"/>
                  <a:pt x="17" y="55"/>
                  <a:pt x="16" y="55"/>
                </a:cubicBezTo>
                <a:cubicBezTo>
                  <a:pt x="16" y="55"/>
                  <a:pt x="15" y="56"/>
                  <a:pt x="15" y="56"/>
                </a:cubicBezTo>
                <a:cubicBezTo>
                  <a:pt x="15" y="57"/>
                  <a:pt x="15" y="57"/>
                  <a:pt x="15" y="58"/>
                </a:cubicBezTo>
                <a:cubicBezTo>
                  <a:pt x="15" y="59"/>
                  <a:pt x="15" y="59"/>
                  <a:pt x="16" y="60"/>
                </a:cubicBezTo>
                <a:cubicBezTo>
                  <a:pt x="16" y="60"/>
                  <a:pt x="19" y="62"/>
                  <a:pt x="21" y="64"/>
                </a:cubicBezTo>
                <a:cubicBezTo>
                  <a:pt x="21" y="65"/>
                  <a:pt x="20" y="66"/>
                  <a:pt x="19" y="68"/>
                </a:cubicBezTo>
                <a:cubicBezTo>
                  <a:pt x="16" y="67"/>
                  <a:pt x="13" y="66"/>
                  <a:pt x="13" y="65"/>
                </a:cubicBezTo>
                <a:cubicBezTo>
                  <a:pt x="12" y="65"/>
                  <a:pt x="12" y="65"/>
                  <a:pt x="11" y="66"/>
                </a:cubicBezTo>
                <a:cubicBezTo>
                  <a:pt x="10" y="66"/>
                  <a:pt x="10" y="66"/>
                  <a:pt x="10" y="67"/>
                </a:cubicBezTo>
                <a:cubicBezTo>
                  <a:pt x="10" y="67"/>
                  <a:pt x="10" y="68"/>
                  <a:pt x="10" y="68"/>
                </a:cubicBezTo>
                <a:cubicBezTo>
                  <a:pt x="10" y="69"/>
                  <a:pt x="10" y="69"/>
                  <a:pt x="11" y="70"/>
                </a:cubicBezTo>
                <a:cubicBezTo>
                  <a:pt x="11" y="70"/>
                  <a:pt x="14" y="72"/>
                  <a:pt x="17" y="73"/>
                </a:cubicBezTo>
                <a:cubicBezTo>
                  <a:pt x="16" y="75"/>
                  <a:pt x="16" y="76"/>
                  <a:pt x="15" y="78"/>
                </a:cubicBezTo>
                <a:cubicBezTo>
                  <a:pt x="12" y="77"/>
                  <a:pt x="9" y="76"/>
                  <a:pt x="8" y="76"/>
                </a:cubicBezTo>
                <a:cubicBezTo>
                  <a:pt x="8" y="76"/>
                  <a:pt x="7" y="76"/>
                  <a:pt x="7" y="76"/>
                </a:cubicBezTo>
                <a:cubicBezTo>
                  <a:pt x="6" y="77"/>
                  <a:pt x="6" y="77"/>
                  <a:pt x="6" y="78"/>
                </a:cubicBezTo>
                <a:cubicBezTo>
                  <a:pt x="5" y="78"/>
                  <a:pt x="5" y="79"/>
                  <a:pt x="6" y="79"/>
                </a:cubicBezTo>
                <a:cubicBezTo>
                  <a:pt x="6" y="80"/>
                  <a:pt x="6" y="80"/>
                  <a:pt x="7" y="81"/>
                </a:cubicBezTo>
                <a:cubicBezTo>
                  <a:pt x="8" y="81"/>
                  <a:pt x="10" y="82"/>
                  <a:pt x="13" y="83"/>
                </a:cubicBezTo>
                <a:cubicBezTo>
                  <a:pt x="13" y="85"/>
                  <a:pt x="12" y="86"/>
                  <a:pt x="12" y="88"/>
                </a:cubicBezTo>
                <a:cubicBezTo>
                  <a:pt x="9" y="88"/>
                  <a:pt x="6" y="87"/>
                  <a:pt x="5" y="87"/>
                </a:cubicBezTo>
                <a:cubicBezTo>
                  <a:pt x="5" y="87"/>
                  <a:pt x="4" y="87"/>
                  <a:pt x="4" y="88"/>
                </a:cubicBezTo>
                <a:cubicBezTo>
                  <a:pt x="3" y="88"/>
                  <a:pt x="3" y="88"/>
                  <a:pt x="3" y="89"/>
                </a:cubicBezTo>
                <a:cubicBezTo>
                  <a:pt x="2" y="90"/>
                  <a:pt x="3" y="90"/>
                  <a:pt x="3" y="91"/>
                </a:cubicBezTo>
                <a:cubicBezTo>
                  <a:pt x="3" y="91"/>
                  <a:pt x="4" y="92"/>
                  <a:pt x="4" y="92"/>
                </a:cubicBezTo>
                <a:cubicBezTo>
                  <a:pt x="5" y="92"/>
                  <a:pt x="8" y="93"/>
                  <a:pt x="11" y="94"/>
                </a:cubicBezTo>
                <a:cubicBezTo>
                  <a:pt x="10" y="95"/>
                  <a:pt x="10" y="97"/>
                  <a:pt x="10" y="98"/>
                </a:cubicBezTo>
                <a:cubicBezTo>
                  <a:pt x="7" y="98"/>
                  <a:pt x="4" y="98"/>
                  <a:pt x="3" y="98"/>
                </a:cubicBezTo>
                <a:cubicBezTo>
                  <a:pt x="2" y="98"/>
                  <a:pt x="2" y="99"/>
                  <a:pt x="2" y="99"/>
                </a:cubicBezTo>
                <a:cubicBezTo>
                  <a:pt x="1" y="99"/>
                  <a:pt x="1" y="100"/>
                  <a:pt x="1" y="101"/>
                </a:cubicBezTo>
                <a:cubicBezTo>
                  <a:pt x="1" y="101"/>
                  <a:pt x="1" y="102"/>
                  <a:pt x="1" y="102"/>
                </a:cubicBezTo>
                <a:cubicBezTo>
                  <a:pt x="1" y="103"/>
                  <a:pt x="2" y="103"/>
                  <a:pt x="3" y="103"/>
                </a:cubicBezTo>
                <a:cubicBezTo>
                  <a:pt x="3" y="103"/>
                  <a:pt x="6" y="104"/>
                  <a:pt x="9" y="105"/>
                </a:cubicBezTo>
                <a:cubicBezTo>
                  <a:pt x="9" y="106"/>
                  <a:pt x="9" y="108"/>
                  <a:pt x="9" y="109"/>
                </a:cubicBezTo>
                <a:cubicBezTo>
                  <a:pt x="6" y="109"/>
                  <a:pt x="3" y="110"/>
                  <a:pt x="2" y="110"/>
                </a:cubicBezTo>
                <a:cubicBezTo>
                  <a:pt x="2" y="110"/>
                  <a:pt x="1" y="110"/>
                  <a:pt x="1" y="111"/>
                </a:cubicBezTo>
                <a:cubicBezTo>
                  <a:pt x="0" y="111"/>
                  <a:pt x="0" y="112"/>
                  <a:pt x="0" y="112"/>
                </a:cubicBezTo>
                <a:cubicBezTo>
                  <a:pt x="0" y="113"/>
                  <a:pt x="0" y="113"/>
                  <a:pt x="1" y="114"/>
                </a:cubicBezTo>
                <a:cubicBezTo>
                  <a:pt x="1" y="114"/>
                  <a:pt x="2" y="115"/>
                  <a:pt x="2" y="115"/>
                </a:cubicBezTo>
                <a:cubicBezTo>
                  <a:pt x="3" y="115"/>
                  <a:pt x="6" y="115"/>
                  <a:pt x="9" y="115"/>
                </a:cubicBezTo>
                <a:cubicBezTo>
                  <a:pt x="9" y="117"/>
                  <a:pt x="9" y="118"/>
                  <a:pt x="9" y="120"/>
                </a:cubicBezTo>
                <a:cubicBezTo>
                  <a:pt x="6" y="121"/>
                  <a:pt x="3" y="121"/>
                  <a:pt x="3" y="121"/>
                </a:cubicBezTo>
                <a:cubicBezTo>
                  <a:pt x="2" y="121"/>
                  <a:pt x="1" y="122"/>
                  <a:pt x="1" y="122"/>
                </a:cubicBezTo>
                <a:cubicBezTo>
                  <a:pt x="1" y="123"/>
                  <a:pt x="1" y="123"/>
                  <a:pt x="1" y="124"/>
                </a:cubicBezTo>
                <a:cubicBezTo>
                  <a:pt x="1" y="125"/>
                  <a:pt x="1" y="125"/>
                  <a:pt x="2" y="125"/>
                </a:cubicBezTo>
                <a:cubicBezTo>
                  <a:pt x="2" y="126"/>
                  <a:pt x="2" y="126"/>
                  <a:pt x="3" y="126"/>
                </a:cubicBezTo>
                <a:cubicBezTo>
                  <a:pt x="4" y="126"/>
                  <a:pt x="7" y="126"/>
                  <a:pt x="10" y="126"/>
                </a:cubicBezTo>
                <a:cubicBezTo>
                  <a:pt x="10" y="128"/>
                  <a:pt x="10" y="129"/>
                  <a:pt x="11" y="131"/>
                </a:cubicBezTo>
                <a:cubicBezTo>
                  <a:pt x="8" y="132"/>
                  <a:pt x="5" y="132"/>
                  <a:pt x="4" y="133"/>
                </a:cubicBezTo>
                <a:cubicBezTo>
                  <a:pt x="4" y="133"/>
                  <a:pt x="3" y="133"/>
                  <a:pt x="3" y="134"/>
                </a:cubicBezTo>
                <a:cubicBezTo>
                  <a:pt x="3" y="134"/>
                  <a:pt x="2" y="135"/>
                  <a:pt x="3" y="135"/>
                </a:cubicBezTo>
                <a:cubicBezTo>
                  <a:pt x="3" y="136"/>
                  <a:pt x="3" y="137"/>
                  <a:pt x="4" y="137"/>
                </a:cubicBezTo>
                <a:cubicBezTo>
                  <a:pt x="4" y="137"/>
                  <a:pt x="5" y="137"/>
                  <a:pt x="5" y="137"/>
                </a:cubicBezTo>
                <a:cubicBezTo>
                  <a:pt x="6" y="137"/>
                  <a:pt x="9" y="137"/>
                  <a:pt x="12" y="137"/>
                </a:cubicBezTo>
                <a:cubicBezTo>
                  <a:pt x="12" y="138"/>
                  <a:pt x="13" y="140"/>
                  <a:pt x="13" y="141"/>
                </a:cubicBezTo>
                <a:cubicBezTo>
                  <a:pt x="10" y="142"/>
                  <a:pt x="8" y="144"/>
                  <a:pt x="7" y="144"/>
                </a:cubicBezTo>
                <a:cubicBezTo>
                  <a:pt x="6" y="144"/>
                  <a:pt x="6" y="145"/>
                  <a:pt x="6" y="145"/>
                </a:cubicBezTo>
                <a:cubicBezTo>
                  <a:pt x="5" y="146"/>
                  <a:pt x="5" y="146"/>
                  <a:pt x="6" y="147"/>
                </a:cubicBezTo>
                <a:cubicBezTo>
                  <a:pt x="6" y="147"/>
                  <a:pt x="6" y="148"/>
                  <a:pt x="7" y="148"/>
                </a:cubicBezTo>
                <a:cubicBezTo>
                  <a:pt x="7" y="148"/>
                  <a:pt x="8" y="149"/>
                  <a:pt x="8" y="148"/>
                </a:cubicBezTo>
                <a:cubicBezTo>
                  <a:pt x="9" y="148"/>
                  <a:pt x="12" y="148"/>
                  <a:pt x="15" y="147"/>
                </a:cubicBezTo>
                <a:cubicBezTo>
                  <a:pt x="16" y="148"/>
                  <a:pt x="16" y="150"/>
                  <a:pt x="17" y="151"/>
                </a:cubicBezTo>
                <a:cubicBezTo>
                  <a:pt x="14" y="153"/>
                  <a:pt x="11" y="154"/>
                  <a:pt x="11" y="155"/>
                </a:cubicBezTo>
                <a:cubicBezTo>
                  <a:pt x="10" y="155"/>
                  <a:pt x="10" y="155"/>
                  <a:pt x="10" y="156"/>
                </a:cubicBezTo>
                <a:cubicBezTo>
                  <a:pt x="10" y="157"/>
                  <a:pt x="10" y="157"/>
                  <a:pt x="10" y="158"/>
                </a:cubicBezTo>
                <a:cubicBezTo>
                  <a:pt x="10" y="158"/>
                  <a:pt x="10" y="159"/>
                  <a:pt x="11" y="159"/>
                </a:cubicBezTo>
                <a:cubicBezTo>
                  <a:pt x="12" y="159"/>
                  <a:pt x="12" y="159"/>
                  <a:pt x="13" y="159"/>
                </a:cubicBezTo>
                <a:cubicBezTo>
                  <a:pt x="13" y="159"/>
                  <a:pt x="16" y="158"/>
                  <a:pt x="19" y="157"/>
                </a:cubicBezTo>
                <a:cubicBezTo>
                  <a:pt x="20" y="158"/>
                  <a:pt x="21" y="160"/>
                  <a:pt x="21" y="161"/>
                </a:cubicBezTo>
                <a:cubicBezTo>
                  <a:pt x="19" y="163"/>
                  <a:pt x="16" y="165"/>
                  <a:pt x="16" y="165"/>
                </a:cubicBezTo>
                <a:cubicBezTo>
                  <a:pt x="15" y="165"/>
                  <a:pt x="15" y="166"/>
                  <a:pt x="15" y="166"/>
                </a:cubicBezTo>
                <a:cubicBezTo>
                  <a:pt x="15" y="167"/>
                  <a:pt x="15" y="168"/>
                  <a:pt x="15" y="168"/>
                </a:cubicBezTo>
                <a:cubicBezTo>
                  <a:pt x="15" y="169"/>
                  <a:pt x="16" y="169"/>
                  <a:pt x="16" y="169"/>
                </a:cubicBezTo>
                <a:cubicBezTo>
                  <a:pt x="17" y="169"/>
                  <a:pt x="18" y="169"/>
                  <a:pt x="18" y="169"/>
                </a:cubicBezTo>
                <a:cubicBezTo>
                  <a:pt x="19" y="169"/>
                  <a:pt x="22" y="168"/>
                  <a:pt x="24" y="166"/>
                </a:cubicBezTo>
                <a:cubicBezTo>
                  <a:pt x="25" y="168"/>
                  <a:pt x="26" y="169"/>
                  <a:pt x="27" y="170"/>
                </a:cubicBezTo>
                <a:cubicBezTo>
                  <a:pt x="25" y="172"/>
                  <a:pt x="22" y="174"/>
                  <a:pt x="22" y="175"/>
                </a:cubicBezTo>
                <a:cubicBezTo>
                  <a:pt x="21" y="175"/>
                  <a:pt x="21" y="176"/>
                  <a:pt x="21" y="176"/>
                </a:cubicBezTo>
                <a:cubicBezTo>
                  <a:pt x="21" y="177"/>
                  <a:pt x="21" y="177"/>
                  <a:pt x="21" y="178"/>
                </a:cubicBezTo>
                <a:cubicBezTo>
                  <a:pt x="22" y="178"/>
                  <a:pt x="22" y="179"/>
                  <a:pt x="23" y="179"/>
                </a:cubicBezTo>
                <a:cubicBezTo>
                  <a:pt x="23" y="179"/>
                  <a:pt x="24" y="179"/>
                  <a:pt x="25" y="179"/>
                </a:cubicBezTo>
                <a:cubicBezTo>
                  <a:pt x="25" y="178"/>
                  <a:pt x="28" y="177"/>
                  <a:pt x="30" y="175"/>
                </a:cubicBezTo>
                <a:cubicBezTo>
                  <a:pt x="32" y="176"/>
                  <a:pt x="32" y="177"/>
                  <a:pt x="33" y="179"/>
                </a:cubicBezTo>
                <a:cubicBezTo>
                  <a:pt x="31" y="181"/>
                  <a:pt x="29" y="183"/>
                  <a:pt x="29" y="184"/>
                </a:cubicBezTo>
                <a:cubicBezTo>
                  <a:pt x="28" y="184"/>
                  <a:pt x="28" y="185"/>
                  <a:pt x="28" y="185"/>
                </a:cubicBezTo>
                <a:cubicBezTo>
                  <a:pt x="28" y="186"/>
                  <a:pt x="28" y="187"/>
                  <a:pt x="29" y="187"/>
                </a:cubicBezTo>
                <a:cubicBezTo>
                  <a:pt x="29" y="187"/>
                  <a:pt x="30" y="188"/>
                  <a:pt x="30" y="188"/>
                </a:cubicBezTo>
                <a:cubicBezTo>
                  <a:pt x="31" y="188"/>
                  <a:pt x="32" y="188"/>
                  <a:pt x="32" y="187"/>
                </a:cubicBezTo>
                <a:cubicBezTo>
                  <a:pt x="33" y="187"/>
                  <a:pt x="35" y="185"/>
                  <a:pt x="38" y="183"/>
                </a:cubicBezTo>
                <a:cubicBezTo>
                  <a:pt x="39" y="184"/>
                  <a:pt x="40" y="186"/>
                  <a:pt x="41" y="187"/>
                </a:cubicBezTo>
                <a:cubicBezTo>
                  <a:pt x="39" y="189"/>
                  <a:pt x="37" y="192"/>
                  <a:pt x="37" y="192"/>
                </a:cubicBezTo>
                <a:cubicBezTo>
                  <a:pt x="36" y="193"/>
                  <a:pt x="36" y="193"/>
                  <a:pt x="36" y="194"/>
                </a:cubicBezTo>
                <a:cubicBezTo>
                  <a:pt x="36" y="194"/>
                  <a:pt x="37" y="195"/>
                  <a:pt x="37" y="195"/>
                </a:cubicBezTo>
                <a:cubicBezTo>
                  <a:pt x="38" y="196"/>
                  <a:pt x="38" y="196"/>
                  <a:pt x="39" y="196"/>
                </a:cubicBezTo>
                <a:cubicBezTo>
                  <a:pt x="39" y="196"/>
                  <a:pt x="40" y="196"/>
                  <a:pt x="40" y="195"/>
                </a:cubicBezTo>
                <a:cubicBezTo>
                  <a:pt x="41" y="195"/>
                  <a:pt x="43" y="193"/>
                  <a:pt x="45" y="191"/>
                </a:cubicBezTo>
                <a:cubicBezTo>
                  <a:pt x="46" y="192"/>
                  <a:pt x="48" y="193"/>
                  <a:pt x="49" y="194"/>
                </a:cubicBezTo>
                <a:cubicBezTo>
                  <a:pt x="47" y="196"/>
                  <a:pt x="46" y="199"/>
                  <a:pt x="45" y="200"/>
                </a:cubicBezTo>
                <a:cubicBezTo>
                  <a:pt x="45" y="200"/>
                  <a:pt x="45" y="201"/>
                  <a:pt x="45" y="201"/>
                </a:cubicBezTo>
                <a:cubicBezTo>
                  <a:pt x="45" y="202"/>
                  <a:pt x="46" y="202"/>
                  <a:pt x="46" y="203"/>
                </a:cubicBezTo>
                <a:cubicBezTo>
                  <a:pt x="47" y="203"/>
                  <a:pt x="47" y="203"/>
                  <a:pt x="48" y="203"/>
                </a:cubicBezTo>
                <a:cubicBezTo>
                  <a:pt x="48" y="203"/>
                  <a:pt x="49" y="203"/>
                  <a:pt x="49" y="202"/>
                </a:cubicBezTo>
                <a:cubicBezTo>
                  <a:pt x="50" y="202"/>
                  <a:pt x="52" y="199"/>
                  <a:pt x="54" y="197"/>
                </a:cubicBezTo>
                <a:cubicBezTo>
                  <a:pt x="55" y="198"/>
                  <a:pt x="56" y="199"/>
                  <a:pt x="58" y="200"/>
                </a:cubicBezTo>
                <a:cubicBezTo>
                  <a:pt x="57" y="202"/>
                  <a:pt x="55" y="205"/>
                  <a:pt x="55" y="206"/>
                </a:cubicBezTo>
                <a:cubicBezTo>
                  <a:pt x="55" y="207"/>
                  <a:pt x="55" y="207"/>
                  <a:pt x="55" y="208"/>
                </a:cubicBezTo>
                <a:cubicBezTo>
                  <a:pt x="55" y="208"/>
                  <a:pt x="55" y="209"/>
                  <a:pt x="56" y="209"/>
                </a:cubicBezTo>
                <a:cubicBezTo>
                  <a:pt x="56" y="209"/>
                  <a:pt x="57" y="209"/>
                  <a:pt x="58" y="209"/>
                </a:cubicBezTo>
                <a:cubicBezTo>
                  <a:pt x="58" y="209"/>
                  <a:pt x="59" y="209"/>
                  <a:pt x="59" y="208"/>
                </a:cubicBezTo>
                <a:cubicBezTo>
                  <a:pt x="59" y="208"/>
                  <a:pt x="61" y="205"/>
                  <a:pt x="63" y="203"/>
                </a:cubicBezTo>
                <a:cubicBezTo>
                  <a:pt x="64" y="204"/>
                  <a:pt x="66" y="204"/>
                  <a:pt x="67" y="205"/>
                </a:cubicBezTo>
                <a:cubicBezTo>
                  <a:pt x="66" y="208"/>
                  <a:pt x="65" y="211"/>
                  <a:pt x="65" y="211"/>
                </a:cubicBezTo>
                <a:cubicBezTo>
                  <a:pt x="65" y="212"/>
                  <a:pt x="65" y="213"/>
                  <a:pt x="65" y="213"/>
                </a:cubicBezTo>
                <a:cubicBezTo>
                  <a:pt x="65" y="214"/>
                  <a:pt x="66" y="214"/>
                  <a:pt x="66" y="214"/>
                </a:cubicBezTo>
                <a:cubicBezTo>
                  <a:pt x="67" y="215"/>
                  <a:pt x="68" y="215"/>
                  <a:pt x="68" y="214"/>
                </a:cubicBezTo>
                <a:cubicBezTo>
                  <a:pt x="69" y="214"/>
                  <a:pt x="69" y="214"/>
                  <a:pt x="69" y="213"/>
                </a:cubicBezTo>
                <a:cubicBezTo>
                  <a:pt x="70" y="213"/>
                  <a:pt x="71" y="210"/>
                  <a:pt x="73" y="207"/>
                </a:cubicBezTo>
                <a:cubicBezTo>
                  <a:pt x="74" y="208"/>
                  <a:pt x="76" y="208"/>
                  <a:pt x="77" y="209"/>
                </a:cubicBezTo>
                <a:cubicBezTo>
                  <a:pt x="76" y="212"/>
                  <a:pt x="76" y="215"/>
                  <a:pt x="76" y="216"/>
                </a:cubicBezTo>
                <a:cubicBezTo>
                  <a:pt x="76" y="216"/>
                  <a:pt x="76" y="217"/>
                  <a:pt x="76" y="218"/>
                </a:cubicBezTo>
                <a:cubicBezTo>
                  <a:pt x="76" y="218"/>
                  <a:pt x="77" y="218"/>
                  <a:pt x="77" y="219"/>
                </a:cubicBezTo>
                <a:cubicBezTo>
                  <a:pt x="78" y="219"/>
                  <a:pt x="78" y="219"/>
                  <a:pt x="79" y="218"/>
                </a:cubicBezTo>
                <a:cubicBezTo>
                  <a:pt x="80" y="218"/>
                  <a:pt x="80" y="218"/>
                  <a:pt x="80" y="217"/>
                </a:cubicBezTo>
                <a:cubicBezTo>
                  <a:pt x="80" y="217"/>
                  <a:pt x="82" y="214"/>
                  <a:pt x="83" y="211"/>
                </a:cubicBezTo>
                <a:cubicBezTo>
                  <a:pt x="84" y="211"/>
                  <a:pt x="86" y="212"/>
                  <a:pt x="87" y="212"/>
                </a:cubicBezTo>
                <a:cubicBezTo>
                  <a:pt x="87" y="215"/>
                  <a:pt x="87" y="218"/>
                  <a:pt x="87" y="219"/>
                </a:cubicBezTo>
                <a:cubicBezTo>
                  <a:pt x="87" y="220"/>
                  <a:pt x="87" y="220"/>
                  <a:pt x="87" y="221"/>
                </a:cubicBezTo>
                <a:cubicBezTo>
                  <a:pt x="87" y="221"/>
                  <a:pt x="88" y="221"/>
                  <a:pt x="89" y="222"/>
                </a:cubicBezTo>
                <a:cubicBezTo>
                  <a:pt x="89" y="222"/>
                  <a:pt x="90" y="222"/>
                  <a:pt x="90" y="221"/>
                </a:cubicBezTo>
                <a:cubicBezTo>
                  <a:pt x="91" y="221"/>
                  <a:pt x="91" y="221"/>
                  <a:pt x="91" y="220"/>
                </a:cubicBezTo>
                <a:cubicBezTo>
                  <a:pt x="92" y="219"/>
                  <a:pt x="92" y="216"/>
                  <a:pt x="93" y="213"/>
                </a:cubicBezTo>
                <a:cubicBezTo>
                  <a:pt x="95" y="214"/>
                  <a:pt x="96" y="214"/>
                  <a:pt x="98" y="214"/>
                </a:cubicBezTo>
                <a:cubicBezTo>
                  <a:pt x="98" y="217"/>
                  <a:pt x="98" y="220"/>
                  <a:pt x="98" y="221"/>
                </a:cubicBezTo>
                <a:cubicBezTo>
                  <a:pt x="98" y="222"/>
                  <a:pt x="98" y="222"/>
                  <a:pt x="99" y="223"/>
                </a:cubicBezTo>
                <a:cubicBezTo>
                  <a:pt x="99" y="223"/>
                  <a:pt x="99" y="223"/>
                  <a:pt x="100" y="223"/>
                </a:cubicBezTo>
                <a:cubicBezTo>
                  <a:pt x="101" y="223"/>
                  <a:pt x="101" y="223"/>
                  <a:pt x="102" y="223"/>
                </a:cubicBezTo>
                <a:cubicBezTo>
                  <a:pt x="102" y="223"/>
                  <a:pt x="103" y="222"/>
                  <a:pt x="103" y="222"/>
                </a:cubicBezTo>
                <a:cubicBezTo>
                  <a:pt x="103" y="221"/>
                  <a:pt x="103" y="218"/>
                  <a:pt x="104" y="215"/>
                </a:cubicBezTo>
                <a:cubicBezTo>
                  <a:pt x="106" y="215"/>
                  <a:pt x="107" y="215"/>
                  <a:pt x="109" y="215"/>
                </a:cubicBezTo>
                <a:cubicBezTo>
                  <a:pt x="109" y="218"/>
                  <a:pt x="109" y="221"/>
                  <a:pt x="109" y="222"/>
                </a:cubicBezTo>
                <a:cubicBezTo>
                  <a:pt x="109" y="223"/>
                  <a:pt x="110" y="223"/>
                  <a:pt x="110" y="223"/>
                </a:cubicBezTo>
                <a:cubicBezTo>
                  <a:pt x="111" y="224"/>
                  <a:pt x="111" y="224"/>
                  <a:pt x="112" y="224"/>
                </a:cubicBezTo>
                <a:cubicBezTo>
                  <a:pt x="112" y="224"/>
                  <a:pt x="113" y="224"/>
                  <a:pt x="113" y="223"/>
                </a:cubicBezTo>
                <a:cubicBezTo>
                  <a:pt x="114" y="223"/>
                  <a:pt x="114" y="223"/>
                  <a:pt x="114" y="222"/>
                </a:cubicBezTo>
                <a:cubicBezTo>
                  <a:pt x="114" y="221"/>
                  <a:pt x="115" y="218"/>
                  <a:pt x="115" y="215"/>
                </a:cubicBezTo>
                <a:cubicBezTo>
                  <a:pt x="116" y="215"/>
                  <a:pt x="118" y="215"/>
                  <a:pt x="119" y="215"/>
                </a:cubicBezTo>
                <a:cubicBezTo>
                  <a:pt x="120" y="218"/>
                  <a:pt x="121" y="221"/>
                  <a:pt x="121" y="222"/>
                </a:cubicBezTo>
                <a:cubicBezTo>
                  <a:pt x="121" y="222"/>
                  <a:pt x="121" y="223"/>
                  <a:pt x="122" y="223"/>
                </a:cubicBezTo>
                <a:cubicBezTo>
                  <a:pt x="122" y="223"/>
                  <a:pt x="123" y="223"/>
                  <a:pt x="123" y="223"/>
                </a:cubicBezTo>
                <a:cubicBezTo>
                  <a:pt x="124" y="223"/>
                  <a:pt x="125" y="223"/>
                  <a:pt x="125" y="223"/>
                </a:cubicBezTo>
                <a:cubicBezTo>
                  <a:pt x="125" y="222"/>
                  <a:pt x="126" y="222"/>
                  <a:pt x="126" y="221"/>
                </a:cubicBezTo>
                <a:cubicBezTo>
                  <a:pt x="126" y="220"/>
                  <a:pt x="125" y="217"/>
                  <a:pt x="125" y="214"/>
                </a:cubicBezTo>
                <a:cubicBezTo>
                  <a:pt x="127" y="214"/>
                  <a:pt x="129" y="214"/>
                  <a:pt x="130" y="213"/>
                </a:cubicBezTo>
                <a:cubicBezTo>
                  <a:pt x="131" y="216"/>
                  <a:pt x="132" y="219"/>
                  <a:pt x="132" y="220"/>
                </a:cubicBezTo>
                <a:cubicBezTo>
                  <a:pt x="132" y="221"/>
                  <a:pt x="133" y="221"/>
                  <a:pt x="133" y="221"/>
                </a:cubicBezTo>
                <a:cubicBezTo>
                  <a:pt x="134" y="222"/>
                  <a:pt x="134" y="222"/>
                  <a:pt x="135" y="222"/>
                </a:cubicBezTo>
                <a:cubicBezTo>
                  <a:pt x="136" y="221"/>
                  <a:pt x="136" y="221"/>
                  <a:pt x="136" y="221"/>
                </a:cubicBezTo>
                <a:cubicBezTo>
                  <a:pt x="137" y="220"/>
                  <a:pt x="137" y="220"/>
                  <a:pt x="137" y="219"/>
                </a:cubicBezTo>
                <a:cubicBezTo>
                  <a:pt x="137" y="218"/>
                  <a:pt x="136" y="215"/>
                  <a:pt x="136" y="212"/>
                </a:cubicBezTo>
                <a:cubicBezTo>
                  <a:pt x="138" y="212"/>
                  <a:pt x="139" y="211"/>
                  <a:pt x="141" y="211"/>
                </a:cubicBezTo>
                <a:cubicBezTo>
                  <a:pt x="142" y="214"/>
                  <a:pt x="143" y="217"/>
                  <a:pt x="143" y="217"/>
                </a:cubicBezTo>
                <a:cubicBezTo>
                  <a:pt x="144" y="218"/>
                  <a:pt x="144" y="218"/>
                  <a:pt x="144" y="218"/>
                </a:cubicBezTo>
                <a:cubicBezTo>
                  <a:pt x="145" y="219"/>
                  <a:pt x="146" y="219"/>
                  <a:pt x="146" y="219"/>
                </a:cubicBezTo>
                <a:cubicBezTo>
                  <a:pt x="147" y="218"/>
                  <a:pt x="147" y="218"/>
                  <a:pt x="148" y="218"/>
                </a:cubicBezTo>
                <a:cubicBezTo>
                  <a:pt x="148" y="217"/>
                  <a:pt x="148" y="216"/>
                  <a:pt x="148" y="216"/>
                </a:cubicBezTo>
                <a:cubicBezTo>
                  <a:pt x="148" y="215"/>
                  <a:pt x="147" y="212"/>
                  <a:pt x="146" y="209"/>
                </a:cubicBezTo>
                <a:cubicBezTo>
                  <a:pt x="148" y="208"/>
                  <a:pt x="149" y="208"/>
                  <a:pt x="151" y="207"/>
                </a:cubicBezTo>
                <a:cubicBezTo>
                  <a:pt x="152" y="210"/>
                  <a:pt x="154" y="213"/>
                  <a:pt x="154" y="213"/>
                </a:cubicBezTo>
                <a:cubicBezTo>
                  <a:pt x="154" y="214"/>
                  <a:pt x="155" y="214"/>
                  <a:pt x="155" y="214"/>
                </a:cubicBezTo>
                <a:cubicBezTo>
                  <a:pt x="156" y="215"/>
                  <a:pt x="157" y="215"/>
                  <a:pt x="157" y="214"/>
                </a:cubicBezTo>
                <a:cubicBezTo>
                  <a:pt x="158" y="214"/>
                  <a:pt x="158" y="214"/>
                  <a:pt x="158" y="213"/>
                </a:cubicBezTo>
                <a:cubicBezTo>
                  <a:pt x="159" y="213"/>
                  <a:pt x="159" y="212"/>
                  <a:pt x="159" y="211"/>
                </a:cubicBezTo>
                <a:cubicBezTo>
                  <a:pt x="158" y="211"/>
                  <a:pt x="157" y="208"/>
                  <a:pt x="156" y="205"/>
                </a:cubicBezTo>
                <a:cubicBezTo>
                  <a:pt x="158" y="204"/>
                  <a:pt x="159" y="204"/>
                  <a:pt x="160" y="203"/>
                </a:cubicBezTo>
                <a:cubicBezTo>
                  <a:pt x="162" y="205"/>
                  <a:pt x="164" y="208"/>
                  <a:pt x="164" y="208"/>
                </a:cubicBezTo>
                <a:cubicBezTo>
                  <a:pt x="165" y="209"/>
                  <a:pt x="165" y="209"/>
                  <a:pt x="166" y="209"/>
                </a:cubicBezTo>
                <a:cubicBezTo>
                  <a:pt x="166" y="209"/>
                  <a:pt x="167" y="209"/>
                  <a:pt x="168" y="209"/>
                </a:cubicBezTo>
                <a:cubicBezTo>
                  <a:pt x="168" y="209"/>
                  <a:pt x="168" y="208"/>
                  <a:pt x="169" y="208"/>
                </a:cubicBezTo>
                <a:cubicBezTo>
                  <a:pt x="169" y="207"/>
                  <a:pt x="169" y="207"/>
                  <a:pt x="169" y="206"/>
                </a:cubicBezTo>
                <a:cubicBezTo>
                  <a:pt x="168" y="205"/>
                  <a:pt x="167" y="202"/>
                  <a:pt x="166" y="200"/>
                </a:cubicBezTo>
                <a:cubicBezTo>
                  <a:pt x="167" y="199"/>
                  <a:pt x="168" y="198"/>
                  <a:pt x="170" y="197"/>
                </a:cubicBezTo>
                <a:cubicBezTo>
                  <a:pt x="172" y="199"/>
                  <a:pt x="174" y="202"/>
                  <a:pt x="174" y="202"/>
                </a:cubicBezTo>
                <a:cubicBezTo>
                  <a:pt x="175" y="203"/>
                  <a:pt x="175" y="203"/>
                  <a:pt x="176" y="203"/>
                </a:cubicBezTo>
                <a:cubicBezTo>
                  <a:pt x="176" y="203"/>
                  <a:pt x="177" y="203"/>
                  <a:pt x="177" y="203"/>
                </a:cubicBezTo>
                <a:cubicBezTo>
                  <a:pt x="178" y="202"/>
                  <a:pt x="178" y="202"/>
                  <a:pt x="178" y="201"/>
                </a:cubicBezTo>
                <a:cubicBezTo>
                  <a:pt x="178" y="201"/>
                  <a:pt x="178" y="200"/>
                  <a:pt x="178" y="200"/>
                </a:cubicBezTo>
                <a:cubicBezTo>
                  <a:pt x="178" y="199"/>
                  <a:pt x="176" y="196"/>
                  <a:pt x="175" y="194"/>
                </a:cubicBezTo>
                <a:cubicBezTo>
                  <a:pt x="176" y="193"/>
                  <a:pt x="177" y="192"/>
                  <a:pt x="178" y="191"/>
                </a:cubicBezTo>
                <a:cubicBezTo>
                  <a:pt x="180" y="193"/>
                  <a:pt x="183" y="195"/>
                  <a:pt x="183" y="195"/>
                </a:cubicBezTo>
                <a:cubicBezTo>
                  <a:pt x="184" y="196"/>
                  <a:pt x="184" y="196"/>
                  <a:pt x="185" y="196"/>
                </a:cubicBezTo>
                <a:cubicBezTo>
                  <a:pt x="185" y="196"/>
                  <a:pt x="186" y="196"/>
                  <a:pt x="186" y="195"/>
                </a:cubicBezTo>
                <a:cubicBezTo>
                  <a:pt x="187" y="195"/>
                  <a:pt x="187" y="194"/>
                  <a:pt x="187" y="194"/>
                </a:cubicBezTo>
                <a:cubicBezTo>
                  <a:pt x="187" y="193"/>
                  <a:pt x="187" y="193"/>
                  <a:pt x="187" y="192"/>
                </a:cubicBezTo>
                <a:cubicBezTo>
                  <a:pt x="186" y="192"/>
                  <a:pt x="184" y="189"/>
                  <a:pt x="183" y="187"/>
                </a:cubicBezTo>
                <a:cubicBezTo>
                  <a:pt x="184" y="186"/>
                  <a:pt x="185" y="184"/>
                  <a:pt x="186" y="183"/>
                </a:cubicBezTo>
                <a:cubicBezTo>
                  <a:pt x="188" y="185"/>
                  <a:pt x="191" y="187"/>
                  <a:pt x="191" y="187"/>
                </a:cubicBezTo>
                <a:cubicBezTo>
                  <a:pt x="192" y="188"/>
                  <a:pt x="193" y="188"/>
                  <a:pt x="193" y="188"/>
                </a:cubicBezTo>
                <a:cubicBezTo>
                  <a:pt x="194" y="188"/>
                  <a:pt x="194" y="187"/>
                  <a:pt x="195" y="187"/>
                </a:cubicBezTo>
                <a:cubicBezTo>
                  <a:pt x="195" y="187"/>
                  <a:pt x="195" y="186"/>
                  <a:pt x="195" y="185"/>
                </a:cubicBezTo>
                <a:cubicBezTo>
                  <a:pt x="195" y="185"/>
                  <a:pt x="195" y="184"/>
                  <a:pt x="195" y="184"/>
                </a:cubicBezTo>
                <a:cubicBezTo>
                  <a:pt x="194" y="183"/>
                  <a:pt x="192" y="181"/>
                  <a:pt x="190" y="179"/>
                </a:cubicBezTo>
                <a:cubicBezTo>
                  <a:pt x="191" y="177"/>
                  <a:pt x="192" y="176"/>
                  <a:pt x="193" y="175"/>
                </a:cubicBezTo>
                <a:cubicBezTo>
                  <a:pt x="196" y="177"/>
                  <a:pt x="198" y="178"/>
                  <a:pt x="199" y="179"/>
                </a:cubicBezTo>
                <a:cubicBezTo>
                  <a:pt x="199" y="179"/>
                  <a:pt x="200" y="179"/>
                  <a:pt x="201" y="179"/>
                </a:cubicBezTo>
                <a:cubicBezTo>
                  <a:pt x="201" y="179"/>
                  <a:pt x="202" y="178"/>
                  <a:pt x="202" y="178"/>
                </a:cubicBezTo>
                <a:cubicBezTo>
                  <a:pt x="202" y="177"/>
                  <a:pt x="203" y="177"/>
                  <a:pt x="202" y="176"/>
                </a:cubicBezTo>
                <a:cubicBezTo>
                  <a:pt x="202" y="176"/>
                  <a:pt x="202" y="175"/>
                  <a:pt x="202" y="175"/>
                </a:cubicBezTo>
                <a:cubicBezTo>
                  <a:pt x="201" y="174"/>
                  <a:pt x="199" y="172"/>
                  <a:pt x="197" y="170"/>
                </a:cubicBezTo>
                <a:cubicBezTo>
                  <a:pt x="197" y="169"/>
                  <a:pt x="198" y="168"/>
                  <a:pt x="199" y="166"/>
                </a:cubicBezTo>
                <a:cubicBezTo>
                  <a:pt x="202" y="168"/>
                  <a:pt x="205" y="169"/>
                  <a:pt x="205" y="169"/>
                </a:cubicBezTo>
                <a:cubicBezTo>
                  <a:pt x="206" y="169"/>
                  <a:pt x="207" y="169"/>
                  <a:pt x="207" y="169"/>
                </a:cubicBezTo>
                <a:cubicBezTo>
                  <a:pt x="208" y="169"/>
                  <a:pt x="208" y="169"/>
                  <a:pt x="208" y="168"/>
                </a:cubicBezTo>
                <a:cubicBezTo>
                  <a:pt x="209" y="168"/>
                  <a:pt x="209" y="167"/>
                  <a:pt x="209" y="166"/>
                </a:cubicBezTo>
                <a:cubicBezTo>
                  <a:pt x="209" y="166"/>
                  <a:pt x="208" y="165"/>
                  <a:pt x="208" y="165"/>
                </a:cubicBezTo>
                <a:cubicBezTo>
                  <a:pt x="207" y="165"/>
                  <a:pt x="205" y="163"/>
                  <a:pt x="202" y="161"/>
                </a:cubicBezTo>
                <a:cubicBezTo>
                  <a:pt x="203" y="160"/>
                  <a:pt x="204" y="158"/>
                  <a:pt x="204" y="157"/>
                </a:cubicBezTo>
                <a:cubicBezTo>
                  <a:pt x="207" y="158"/>
                  <a:pt x="210" y="159"/>
                  <a:pt x="211" y="159"/>
                </a:cubicBezTo>
                <a:cubicBezTo>
                  <a:pt x="211" y="159"/>
                  <a:pt x="212" y="159"/>
                  <a:pt x="212" y="159"/>
                </a:cubicBezTo>
                <a:cubicBezTo>
                  <a:pt x="213" y="159"/>
                  <a:pt x="213" y="158"/>
                  <a:pt x="214" y="158"/>
                </a:cubicBezTo>
                <a:cubicBezTo>
                  <a:pt x="214" y="157"/>
                  <a:pt x="214" y="157"/>
                  <a:pt x="214" y="156"/>
                </a:cubicBezTo>
                <a:cubicBezTo>
                  <a:pt x="214" y="155"/>
                  <a:pt x="213" y="155"/>
                  <a:pt x="213" y="155"/>
                </a:cubicBezTo>
                <a:cubicBezTo>
                  <a:pt x="212" y="154"/>
                  <a:pt x="209" y="153"/>
                  <a:pt x="207" y="151"/>
                </a:cubicBezTo>
                <a:cubicBezTo>
                  <a:pt x="207" y="150"/>
                  <a:pt x="208" y="148"/>
                  <a:pt x="208" y="147"/>
                </a:cubicBezTo>
                <a:cubicBezTo>
                  <a:pt x="211" y="148"/>
                  <a:pt x="215" y="148"/>
                  <a:pt x="215" y="148"/>
                </a:cubicBezTo>
                <a:cubicBezTo>
                  <a:pt x="216" y="149"/>
                  <a:pt x="216" y="148"/>
                  <a:pt x="217" y="148"/>
                </a:cubicBezTo>
                <a:cubicBezTo>
                  <a:pt x="217" y="148"/>
                  <a:pt x="218" y="147"/>
                  <a:pt x="218" y="147"/>
                </a:cubicBezTo>
                <a:cubicBezTo>
                  <a:pt x="218" y="146"/>
                  <a:pt x="218" y="146"/>
                  <a:pt x="218" y="145"/>
                </a:cubicBezTo>
                <a:cubicBezTo>
                  <a:pt x="218" y="145"/>
                  <a:pt x="217" y="144"/>
                  <a:pt x="217" y="144"/>
                </a:cubicBezTo>
                <a:cubicBezTo>
                  <a:pt x="216" y="144"/>
                  <a:pt x="213" y="142"/>
                  <a:pt x="210" y="141"/>
                </a:cubicBezTo>
                <a:cubicBezTo>
                  <a:pt x="211" y="140"/>
                  <a:pt x="211" y="138"/>
                  <a:pt x="211" y="137"/>
                </a:cubicBezTo>
                <a:cubicBezTo>
                  <a:pt x="214" y="137"/>
                  <a:pt x="218" y="137"/>
                  <a:pt x="218" y="137"/>
                </a:cubicBezTo>
                <a:cubicBezTo>
                  <a:pt x="219" y="137"/>
                  <a:pt x="220" y="137"/>
                  <a:pt x="220" y="137"/>
                </a:cubicBezTo>
                <a:cubicBezTo>
                  <a:pt x="220" y="137"/>
                  <a:pt x="221" y="136"/>
                  <a:pt x="221" y="135"/>
                </a:cubicBezTo>
                <a:cubicBezTo>
                  <a:pt x="221" y="135"/>
                  <a:pt x="221" y="134"/>
                  <a:pt x="221" y="134"/>
                </a:cubicBezTo>
                <a:cubicBezTo>
                  <a:pt x="220" y="133"/>
                  <a:pt x="220" y="133"/>
                  <a:pt x="219" y="133"/>
                </a:cubicBezTo>
                <a:cubicBezTo>
                  <a:pt x="219" y="132"/>
                  <a:pt x="216" y="132"/>
                  <a:pt x="213" y="131"/>
                </a:cubicBezTo>
                <a:cubicBezTo>
                  <a:pt x="213" y="129"/>
                  <a:pt x="213" y="128"/>
                  <a:pt x="214" y="126"/>
                </a:cubicBezTo>
                <a:cubicBezTo>
                  <a:pt x="216" y="126"/>
                  <a:pt x="220" y="126"/>
                  <a:pt x="220" y="126"/>
                </a:cubicBezTo>
                <a:cubicBezTo>
                  <a:pt x="221" y="126"/>
                  <a:pt x="222" y="126"/>
                  <a:pt x="222" y="125"/>
                </a:cubicBezTo>
                <a:cubicBezTo>
                  <a:pt x="222" y="125"/>
                  <a:pt x="223" y="125"/>
                  <a:pt x="223" y="124"/>
                </a:cubicBezTo>
                <a:cubicBezTo>
                  <a:pt x="223" y="123"/>
                  <a:pt x="223" y="123"/>
                  <a:pt x="222" y="122"/>
                </a:cubicBezTo>
                <a:cubicBezTo>
                  <a:pt x="222" y="122"/>
                  <a:pt x="222" y="121"/>
                  <a:pt x="221" y="121"/>
                </a:cubicBezTo>
                <a:cubicBezTo>
                  <a:pt x="220" y="121"/>
                  <a:pt x="217" y="121"/>
                  <a:pt x="214" y="120"/>
                </a:cubicBezTo>
                <a:cubicBezTo>
                  <a:pt x="214" y="118"/>
                  <a:pt x="214" y="117"/>
                  <a:pt x="214" y="115"/>
                </a:cubicBezTo>
                <a:cubicBezTo>
                  <a:pt x="217" y="115"/>
                  <a:pt x="221" y="115"/>
                  <a:pt x="221" y="115"/>
                </a:cubicBezTo>
                <a:close/>
                <a:moveTo>
                  <a:pt x="112" y="201"/>
                </a:moveTo>
                <a:cubicBezTo>
                  <a:pt x="63" y="201"/>
                  <a:pt x="23" y="161"/>
                  <a:pt x="23" y="112"/>
                </a:cubicBezTo>
                <a:cubicBezTo>
                  <a:pt x="23" y="63"/>
                  <a:pt x="63" y="23"/>
                  <a:pt x="112" y="23"/>
                </a:cubicBezTo>
                <a:cubicBezTo>
                  <a:pt x="161" y="23"/>
                  <a:pt x="201" y="63"/>
                  <a:pt x="201" y="112"/>
                </a:cubicBezTo>
                <a:cubicBezTo>
                  <a:pt x="201" y="161"/>
                  <a:pt x="161" y="201"/>
                  <a:pt x="112" y="20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8"/>
          <p:cNvSpPr>
            <a:spLocks noEditPoints="1"/>
          </p:cNvSpPr>
          <p:nvPr/>
        </p:nvSpPr>
        <p:spPr bwMode="auto">
          <a:xfrm>
            <a:off x="769938" y="-19050"/>
            <a:ext cx="434975" cy="438150"/>
          </a:xfrm>
          <a:custGeom>
            <a:avLst/>
            <a:gdLst>
              <a:gd name="T0" fmla="*/ 121 w 123"/>
              <a:gd name="T1" fmla="*/ 60 h 124"/>
              <a:gd name="T2" fmla="*/ 122 w 123"/>
              <a:gd name="T3" fmla="*/ 51 h 124"/>
              <a:gd name="T4" fmla="*/ 118 w 123"/>
              <a:gd name="T5" fmla="*/ 44 h 124"/>
              <a:gd name="T6" fmla="*/ 111 w 123"/>
              <a:gd name="T7" fmla="*/ 41 h 124"/>
              <a:gd name="T8" fmla="*/ 114 w 123"/>
              <a:gd name="T9" fmla="*/ 30 h 124"/>
              <a:gd name="T10" fmla="*/ 109 w 123"/>
              <a:gd name="T11" fmla="*/ 24 h 124"/>
              <a:gd name="T12" fmla="*/ 98 w 123"/>
              <a:gd name="T13" fmla="*/ 23 h 124"/>
              <a:gd name="T14" fmla="*/ 98 w 123"/>
              <a:gd name="T15" fmla="*/ 15 h 124"/>
              <a:gd name="T16" fmla="*/ 92 w 123"/>
              <a:gd name="T17" fmla="*/ 9 h 124"/>
              <a:gd name="T18" fmla="*/ 84 w 123"/>
              <a:gd name="T19" fmla="*/ 6 h 124"/>
              <a:gd name="T20" fmla="*/ 77 w 123"/>
              <a:gd name="T21" fmla="*/ 11 h 124"/>
              <a:gd name="T22" fmla="*/ 71 w 123"/>
              <a:gd name="T23" fmla="*/ 1 h 124"/>
              <a:gd name="T24" fmla="*/ 63 w 123"/>
              <a:gd name="T25" fmla="*/ 1 h 124"/>
              <a:gd name="T26" fmla="*/ 55 w 123"/>
              <a:gd name="T27" fmla="*/ 9 h 124"/>
              <a:gd name="T28" fmla="*/ 49 w 123"/>
              <a:gd name="T29" fmla="*/ 3 h 124"/>
              <a:gd name="T30" fmla="*/ 40 w 123"/>
              <a:gd name="T31" fmla="*/ 4 h 124"/>
              <a:gd name="T32" fmla="*/ 33 w 123"/>
              <a:gd name="T33" fmla="*/ 9 h 124"/>
              <a:gd name="T34" fmla="*/ 32 w 123"/>
              <a:gd name="T35" fmla="*/ 17 h 124"/>
              <a:gd name="T36" fmla="*/ 21 w 123"/>
              <a:gd name="T37" fmla="*/ 16 h 124"/>
              <a:gd name="T38" fmla="*/ 15 w 123"/>
              <a:gd name="T39" fmla="*/ 22 h 124"/>
              <a:gd name="T40" fmla="*/ 16 w 123"/>
              <a:gd name="T41" fmla="*/ 33 h 124"/>
              <a:gd name="T42" fmla="*/ 9 w 123"/>
              <a:gd name="T43" fmla="*/ 34 h 124"/>
              <a:gd name="T44" fmla="*/ 3 w 123"/>
              <a:gd name="T45" fmla="*/ 41 h 124"/>
              <a:gd name="T46" fmla="*/ 3 w 123"/>
              <a:gd name="T47" fmla="*/ 49 h 124"/>
              <a:gd name="T48" fmla="*/ 8 w 123"/>
              <a:gd name="T49" fmla="*/ 55 h 124"/>
              <a:gd name="T50" fmla="*/ 0 w 123"/>
              <a:gd name="T51" fmla="*/ 63 h 124"/>
              <a:gd name="T52" fmla="*/ 1 w 123"/>
              <a:gd name="T53" fmla="*/ 71 h 124"/>
              <a:gd name="T54" fmla="*/ 10 w 123"/>
              <a:gd name="T55" fmla="*/ 78 h 124"/>
              <a:gd name="T56" fmla="*/ 6 w 123"/>
              <a:gd name="T57" fmla="*/ 85 h 124"/>
              <a:gd name="T58" fmla="*/ 8 w 123"/>
              <a:gd name="T59" fmla="*/ 93 h 124"/>
              <a:gd name="T60" fmla="*/ 14 w 123"/>
              <a:gd name="T61" fmla="*/ 99 h 124"/>
              <a:gd name="T62" fmla="*/ 22 w 123"/>
              <a:gd name="T63" fmla="*/ 99 h 124"/>
              <a:gd name="T64" fmla="*/ 23 w 123"/>
              <a:gd name="T65" fmla="*/ 110 h 124"/>
              <a:gd name="T66" fmla="*/ 30 w 123"/>
              <a:gd name="T67" fmla="*/ 114 h 124"/>
              <a:gd name="T68" fmla="*/ 41 w 123"/>
              <a:gd name="T69" fmla="*/ 112 h 124"/>
              <a:gd name="T70" fmla="*/ 43 w 123"/>
              <a:gd name="T71" fmla="*/ 119 h 124"/>
              <a:gd name="T72" fmla="*/ 51 w 123"/>
              <a:gd name="T73" fmla="*/ 123 h 124"/>
              <a:gd name="T74" fmla="*/ 59 w 123"/>
              <a:gd name="T75" fmla="*/ 122 h 124"/>
              <a:gd name="T76" fmla="*/ 64 w 123"/>
              <a:gd name="T77" fmla="*/ 116 h 124"/>
              <a:gd name="T78" fmla="*/ 73 w 123"/>
              <a:gd name="T79" fmla="*/ 122 h 124"/>
              <a:gd name="T80" fmla="*/ 81 w 123"/>
              <a:gd name="T81" fmla="*/ 120 h 124"/>
              <a:gd name="T82" fmla="*/ 86 w 123"/>
              <a:gd name="T83" fmla="*/ 110 h 124"/>
              <a:gd name="T84" fmla="*/ 93 w 123"/>
              <a:gd name="T85" fmla="*/ 113 h 124"/>
              <a:gd name="T86" fmla="*/ 101 w 123"/>
              <a:gd name="T87" fmla="*/ 109 h 124"/>
              <a:gd name="T88" fmla="*/ 106 w 123"/>
              <a:gd name="T89" fmla="*/ 102 h 124"/>
              <a:gd name="T90" fmla="*/ 104 w 123"/>
              <a:gd name="T91" fmla="*/ 94 h 124"/>
              <a:gd name="T92" fmla="*/ 115 w 123"/>
              <a:gd name="T93" fmla="*/ 91 h 124"/>
              <a:gd name="T94" fmla="*/ 118 w 123"/>
              <a:gd name="T95" fmla="*/ 84 h 124"/>
              <a:gd name="T96" fmla="*/ 114 w 123"/>
              <a:gd name="T97" fmla="*/ 74 h 124"/>
              <a:gd name="T98" fmla="*/ 121 w 123"/>
              <a:gd name="T99" fmla="*/ 70 h 124"/>
              <a:gd name="T100" fmla="*/ 61 w 123"/>
              <a:gd name="T101" fmla="*/ 111 h 124"/>
              <a:gd name="T102" fmla="*/ 45 w 123"/>
              <a:gd name="T103" fmla="*/ 108 h 124"/>
              <a:gd name="T104" fmla="*/ 31 w 123"/>
              <a:gd name="T105" fmla="*/ 10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4">
                <a:moveTo>
                  <a:pt x="121" y="64"/>
                </a:moveTo>
                <a:cubicBezTo>
                  <a:pt x="122" y="64"/>
                  <a:pt x="122" y="64"/>
                  <a:pt x="123" y="63"/>
                </a:cubicBezTo>
                <a:cubicBezTo>
                  <a:pt x="123" y="63"/>
                  <a:pt x="123" y="63"/>
                  <a:pt x="123" y="62"/>
                </a:cubicBezTo>
                <a:cubicBezTo>
                  <a:pt x="123" y="61"/>
                  <a:pt x="123" y="61"/>
                  <a:pt x="123" y="61"/>
                </a:cubicBezTo>
                <a:cubicBezTo>
                  <a:pt x="122" y="60"/>
                  <a:pt x="122" y="60"/>
                  <a:pt x="121" y="60"/>
                </a:cubicBezTo>
                <a:cubicBezTo>
                  <a:pt x="121" y="60"/>
                  <a:pt x="118" y="60"/>
                  <a:pt x="115" y="59"/>
                </a:cubicBezTo>
                <a:cubicBezTo>
                  <a:pt x="115" y="58"/>
                  <a:pt x="115" y="57"/>
                  <a:pt x="115" y="55"/>
                </a:cubicBezTo>
                <a:cubicBezTo>
                  <a:pt x="117" y="55"/>
                  <a:pt x="120" y="54"/>
                  <a:pt x="121" y="54"/>
                </a:cubicBezTo>
                <a:cubicBezTo>
                  <a:pt x="121" y="54"/>
                  <a:pt x="122" y="53"/>
                  <a:pt x="122" y="53"/>
                </a:cubicBezTo>
                <a:cubicBezTo>
                  <a:pt x="122" y="52"/>
                  <a:pt x="122" y="52"/>
                  <a:pt x="122" y="51"/>
                </a:cubicBezTo>
                <a:cubicBezTo>
                  <a:pt x="122" y="51"/>
                  <a:pt x="122" y="50"/>
                  <a:pt x="121" y="50"/>
                </a:cubicBezTo>
                <a:cubicBezTo>
                  <a:pt x="121" y="50"/>
                  <a:pt x="120" y="49"/>
                  <a:pt x="120" y="49"/>
                </a:cubicBezTo>
                <a:cubicBezTo>
                  <a:pt x="119" y="50"/>
                  <a:pt x="116" y="50"/>
                  <a:pt x="114" y="50"/>
                </a:cubicBezTo>
                <a:cubicBezTo>
                  <a:pt x="113" y="49"/>
                  <a:pt x="113" y="47"/>
                  <a:pt x="113" y="46"/>
                </a:cubicBezTo>
                <a:cubicBezTo>
                  <a:pt x="115" y="45"/>
                  <a:pt x="118" y="44"/>
                  <a:pt x="118" y="44"/>
                </a:cubicBezTo>
                <a:cubicBezTo>
                  <a:pt x="119" y="43"/>
                  <a:pt x="119" y="43"/>
                  <a:pt x="119" y="42"/>
                </a:cubicBezTo>
                <a:cubicBezTo>
                  <a:pt x="120" y="42"/>
                  <a:pt x="120" y="41"/>
                  <a:pt x="119" y="41"/>
                </a:cubicBezTo>
                <a:cubicBezTo>
                  <a:pt x="119" y="40"/>
                  <a:pt x="119" y="40"/>
                  <a:pt x="118" y="40"/>
                </a:cubicBezTo>
                <a:cubicBezTo>
                  <a:pt x="118" y="40"/>
                  <a:pt x="117" y="39"/>
                  <a:pt x="117" y="40"/>
                </a:cubicBezTo>
                <a:cubicBezTo>
                  <a:pt x="116" y="40"/>
                  <a:pt x="113" y="40"/>
                  <a:pt x="111" y="41"/>
                </a:cubicBezTo>
                <a:cubicBezTo>
                  <a:pt x="110" y="40"/>
                  <a:pt x="110" y="39"/>
                  <a:pt x="109" y="38"/>
                </a:cubicBezTo>
                <a:cubicBezTo>
                  <a:pt x="111" y="36"/>
                  <a:pt x="114" y="34"/>
                  <a:pt x="114" y="34"/>
                </a:cubicBezTo>
                <a:cubicBezTo>
                  <a:pt x="115" y="34"/>
                  <a:pt x="115" y="33"/>
                  <a:pt x="115" y="33"/>
                </a:cubicBezTo>
                <a:cubicBezTo>
                  <a:pt x="115" y="32"/>
                  <a:pt x="115" y="32"/>
                  <a:pt x="115" y="31"/>
                </a:cubicBezTo>
                <a:cubicBezTo>
                  <a:pt x="115" y="31"/>
                  <a:pt x="114" y="30"/>
                  <a:pt x="114" y="30"/>
                </a:cubicBezTo>
                <a:cubicBezTo>
                  <a:pt x="113" y="30"/>
                  <a:pt x="113" y="30"/>
                  <a:pt x="112" y="30"/>
                </a:cubicBezTo>
                <a:cubicBezTo>
                  <a:pt x="112" y="31"/>
                  <a:pt x="109" y="32"/>
                  <a:pt x="106" y="33"/>
                </a:cubicBezTo>
                <a:cubicBezTo>
                  <a:pt x="106" y="32"/>
                  <a:pt x="105" y="31"/>
                  <a:pt x="104" y="30"/>
                </a:cubicBezTo>
                <a:cubicBezTo>
                  <a:pt x="106" y="28"/>
                  <a:pt x="108" y="26"/>
                  <a:pt x="109" y="25"/>
                </a:cubicBezTo>
                <a:cubicBezTo>
                  <a:pt x="109" y="25"/>
                  <a:pt x="109" y="24"/>
                  <a:pt x="109" y="24"/>
                </a:cubicBezTo>
                <a:cubicBezTo>
                  <a:pt x="109" y="23"/>
                  <a:pt x="109" y="23"/>
                  <a:pt x="109" y="22"/>
                </a:cubicBezTo>
                <a:cubicBezTo>
                  <a:pt x="108" y="22"/>
                  <a:pt x="108" y="22"/>
                  <a:pt x="107" y="22"/>
                </a:cubicBezTo>
                <a:cubicBezTo>
                  <a:pt x="107" y="21"/>
                  <a:pt x="106" y="22"/>
                  <a:pt x="106" y="22"/>
                </a:cubicBezTo>
                <a:cubicBezTo>
                  <a:pt x="105" y="22"/>
                  <a:pt x="103" y="24"/>
                  <a:pt x="101" y="25"/>
                </a:cubicBezTo>
                <a:cubicBezTo>
                  <a:pt x="100" y="24"/>
                  <a:pt x="99" y="24"/>
                  <a:pt x="98" y="23"/>
                </a:cubicBezTo>
                <a:cubicBezTo>
                  <a:pt x="99" y="20"/>
                  <a:pt x="101" y="18"/>
                  <a:pt x="101" y="17"/>
                </a:cubicBezTo>
                <a:cubicBezTo>
                  <a:pt x="102" y="17"/>
                  <a:pt x="102" y="16"/>
                  <a:pt x="102" y="16"/>
                </a:cubicBezTo>
                <a:cubicBezTo>
                  <a:pt x="102" y="16"/>
                  <a:pt x="101" y="15"/>
                  <a:pt x="101" y="15"/>
                </a:cubicBezTo>
                <a:cubicBezTo>
                  <a:pt x="101" y="14"/>
                  <a:pt x="100" y="14"/>
                  <a:pt x="100" y="14"/>
                </a:cubicBezTo>
                <a:cubicBezTo>
                  <a:pt x="99" y="14"/>
                  <a:pt x="99" y="14"/>
                  <a:pt x="98" y="15"/>
                </a:cubicBezTo>
                <a:cubicBezTo>
                  <a:pt x="98" y="15"/>
                  <a:pt x="96" y="17"/>
                  <a:pt x="94" y="19"/>
                </a:cubicBezTo>
                <a:cubicBezTo>
                  <a:pt x="93" y="18"/>
                  <a:pt x="92" y="18"/>
                  <a:pt x="91" y="17"/>
                </a:cubicBezTo>
                <a:cubicBezTo>
                  <a:pt x="92" y="14"/>
                  <a:pt x="93" y="12"/>
                  <a:pt x="93" y="11"/>
                </a:cubicBezTo>
                <a:cubicBezTo>
                  <a:pt x="93" y="11"/>
                  <a:pt x="93" y="10"/>
                  <a:pt x="93" y="10"/>
                </a:cubicBezTo>
                <a:cubicBezTo>
                  <a:pt x="93" y="9"/>
                  <a:pt x="93" y="9"/>
                  <a:pt x="92" y="9"/>
                </a:cubicBezTo>
                <a:cubicBezTo>
                  <a:pt x="92" y="8"/>
                  <a:pt x="91" y="8"/>
                  <a:pt x="91" y="8"/>
                </a:cubicBezTo>
                <a:cubicBezTo>
                  <a:pt x="90" y="8"/>
                  <a:pt x="90" y="9"/>
                  <a:pt x="89" y="9"/>
                </a:cubicBezTo>
                <a:cubicBezTo>
                  <a:pt x="89" y="10"/>
                  <a:pt x="87" y="12"/>
                  <a:pt x="86" y="14"/>
                </a:cubicBezTo>
                <a:cubicBezTo>
                  <a:pt x="85" y="14"/>
                  <a:pt x="84" y="13"/>
                  <a:pt x="82" y="13"/>
                </a:cubicBezTo>
                <a:cubicBezTo>
                  <a:pt x="83" y="10"/>
                  <a:pt x="84" y="7"/>
                  <a:pt x="84" y="6"/>
                </a:cubicBezTo>
                <a:cubicBezTo>
                  <a:pt x="84" y="6"/>
                  <a:pt x="84" y="5"/>
                  <a:pt x="84" y="5"/>
                </a:cubicBezTo>
                <a:cubicBezTo>
                  <a:pt x="83" y="4"/>
                  <a:pt x="83" y="4"/>
                  <a:pt x="83" y="4"/>
                </a:cubicBezTo>
                <a:cubicBezTo>
                  <a:pt x="82" y="4"/>
                  <a:pt x="81" y="4"/>
                  <a:pt x="81" y="4"/>
                </a:cubicBezTo>
                <a:cubicBezTo>
                  <a:pt x="81" y="4"/>
                  <a:pt x="80" y="4"/>
                  <a:pt x="80" y="5"/>
                </a:cubicBezTo>
                <a:cubicBezTo>
                  <a:pt x="80" y="5"/>
                  <a:pt x="78" y="8"/>
                  <a:pt x="77" y="11"/>
                </a:cubicBezTo>
                <a:cubicBezTo>
                  <a:pt x="76" y="10"/>
                  <a:pt x="75" y="10"/>
                  <a:pt x="73" y="10"/>
                </a:cubicBezTo>
                <a:cubicBezTo>
                  <a:pt x="74" y="7"/>
                  <a:pt x="74" y="4"/>
                  <a:pt x="74" y="3"/>
                </a:cubicBezTo>
                <a:cubicBezTo>
                  <a:pt x="74" y="3"/>
                  <a:pt x="74" y="2"/>
                  <a:pt x="73" y="2"/>
                </a:cubicBezTo>
                <a:cubicBezTo>
                  <a:pt x="73" y="2"/>
                  <a:pt x="73" y="1"/>
                  <a:pt x="72" y="1"/>
                </a:cubicBezTo>
                <a:cubicBezTo>
                  <a:pt x="72" y="1"/>
                  <a:pt x="71" y="1"/>
                  <a:pt x="71" y="1"/>
                </a:cubicBezTo>
                <a:cubicBezTo>
                  <a:pt x="70" y="2"/>
                  <a:pt x="70" y="2"/>
                  <a:pt x="70" y="3"/>
                </a:cubicBezTo>
                <a:cubicBezTo>
                  <a:pt x="70" y="3"/>
                  <a:pt x="69" y="6"/>
                  <a:pt x="68" y="9"/>
                </a:cubicBezTo>
                <a:cubicBezTo>
                  <a:pt x="67" y="9"/>
                  <a:pt x="65" y="8"/>
                  <a:pt x="64" y="8"/>
                </a:cubicBezTo>
                <a:cubicBezTo>
                  <a:pt x="64" y="6"/>
                  <a:pt x="64" y="3"/>
                  <a:pt x="64" y="2"/>
                </a:cubicBezTo>
                <a:cubicBezTo>
                  <a:pt x="64" y="2"/>
                  <a:pt x="63" y="1"/>
                  <a:pt x="63" y="1"/>
                </a:cubicBezTo>
                <a:cubicBezTo>
                  <a:pt x="62" y="0"/>
                  <a:pt x="62" y="0"/>
                  <a:pt x="61" y="0"/>
                </a:cubicBezTo>
                <a:cubicBezTo>
                  <a:pt x="61" y="0"/>
                  <a:pt x="60" y="0"/>
                  <a:pt x="60" y="1"/>
                </a:cubicBezTo>
                <a:cubicBezTo>
                  <a:pt x="60" y="1"/>
                  <a:pt x="59" y="2"/>
                  <a:pt x="59" y="2"/>
                </a:cubicBezTo>
                <a:cubicBezTo>
                  <a:pt x="59" y="3"/>
                  <a:pt x="59" y="6"/>
                  <a:pt x="59" y="8"/>
                </a:cubicBezTo>
                <a:cubicBezTo>
                  <a:pt x="57" y="8"/>
                  <a:pt x="56" y="9"/>
                  <a:pt x="55" y="9"/>
                </a:cubicBezTo>
                <a:cubicBezTo>
                  <a:pt x="54" y="6"/>
                  <a:pt x="53" y="3"/>
                  <a:pt x="53" y="3"/>
                </a:cubicBezTo>
                <a:cubicBezTo>
                  <a:pt x="53" y="2"/>
                  <a:pt x="53" y="2"/>
                  <a:pt x="52" y="1"/>
                </a:cubicBezTo>
                <a:cubicBezTo>
                  <a:pt x="52" y="1"/>
                  <a:pt x="51" y="1"/>
                  <a:pt x="51" y="1"/>
                </a:cubicBezTo>
                <a:cubicBezTo>
                  <a:pt x="50" y="1"/>
                  <a:pt x="50" y="2"/>
                  <a:pt x="49" y="2"/>
                </a:cubicBezTo>
                <a:cubicBezTo>
                  <a:pt x="49" y="2"/>
                  <a:pt x="49" y="3"/>
                  <a:pt x="49" y="3"/>
                </a:cubicBezTo>
                <a:cubicBezTo>
                  <a:pt x="49" y="4"/>
                  <a:pt x="49" y="7"/>
                  <a:pt x="49" y="10"/>
                </a:cubicBezTo>
                <a:cubicBezTo>
                  <a:pt x="48" y="10"/>
                  <a:pt x="47" y="10"/>
                  <a:pt x="46" y="11"/>
                </a:cubicBezTo>
                <a:cubicBezTo>
                  <a:pt x="44" y="8"/>
                  <a:pt x="43" y="5"/>
                  <a:pt x="43" y="5"/>
                </a:cubicBezTo>
                <a:cubicBezTo>
                  <a:pt x="43" y="4"/>
                  <a:pt x="42" y="4"/>
                  <a:pt x="42" y="4"/>
                </a:cubicBezTo>
                <a:cubicBezTo>
                  <a:pt x="41" y="4"/>
                  <a:pt x="41" y="4"/>
                  <a:pt x="40" y="4"/>
                </a:cubicBezTo>
                <a:cubicBezTo>
                  <a:pt x="40" y="4"/>
                  <a:pt x="39" y="4"/>
                  <a:pt x="39" y="5"/>
                </a:cubicBezTo>
                <a:cubicBezTo>
                  <a:pt x="39" y="5"/>
                  <a:pt x="39" y="6"/>
                  <a:pt x="39" y="6"/>
                </a:cubicBezTo>
                <a:cubicBezTo>
                  <a:pt x="39" y="7"/>
                  <a:pt x="40" y="10"/>
                  <a:pt x="41" y="13"/>
                </a:cubicBezTo>
                <a:cubicBezTo>
                  <a:pt x="39" y="13"/>
                  <a:pt x="38" y="14"/>
                  <a:pt x="37" y="14"/>
                </a:cubicBezTo>
                <a:cubicBezTo>
                  <a:pt x="35" y="12"/>
                  <a:pt x="34" y="10"/>
                  <a:pt x="33" y="9"/>
                </a:cubicBezTo>
                <a:cubicBezTo>
                  <a:pt x="33" y="9"/>
                  <a:pt x="33" y="8"/>
                  <a:pt x="32" y="8"/>
                </a:cubicBezTo>
                <a:cubicBezTo>
                  <a:pt x="32" y="8"/>
                  <a:pt x="31" y="8"/>
                  <a:pt x="31" y="9"/>
                </a:cubicBezTo>
                <a:cubicBezTo>
                  <a:pt x="30" y="9"/>
                  <a:pt x="30" y="9"/>
                  <a:pt x="30" y="10"/>
                </a:cubicBezTo>
                <a:cubicBezTo>
                  <a:pt x="29" y="10"/>
                  <a:pt x="29" y="11"/>
                  <a:pt x="30" y="11"/>
                </a:cubicBezTo>
                <a:cubicBezTo>
                  <a:pt x="30" y="12"/>
                  <a:pt x="31" y="14"/>
                  <a:pt x="32" y="17"/>
                </a:cubicBezTo>
                <a:cubicBezTo>
                  <a:pt x="31" y="18"/>
                  <a:pt x="30" y="18"/>
                  <a:pt x="29" y="19"/>
                </a:cubicBezTo>
                <a:cubicBezTo>
                  <a:pt x="27" y="17"/>
                  <a:pt x="25" y="15"/>
                  <a:pt x="25" y="15"/>
                </a:cubicBezTo>
                <a:cubicBezTo>
                  <a:pt x="24" y="14"/>
                  <a:pt x="24" y="14"/>
                  <a:pt x="23" y="14"/>
                </a:cubicBezTo>
                <a:cubicBezTo>
                  <a:pt x="23" y="14"/>
                  <a:pt x="22" y="14"/>
                  <a:pt x="22" y="15"/>
                </a:cubicBezTo>
                <a:cubicBezTo>
                  <a:pt x="21" y="15"/>
                  <a:pt x="21" y="16"/>
                  <a:pt x="21" y="16"/>
                </a:cubicBezTo>
                <a:cubicBezTo>
                  <a:pt x="21" y="16"/>
                  <a:pt x="21" y="17"/>
                  <a:pt x="21" y="17"/>
                </a:cubicBezTo>
                <a:cubicBezTo>
                  <a:pt x="22" y="18"/>
                  <a:pt x="23" y="20"/>
                  <a:pt x="25" y="23"/>
                </a:cubicBezTo>
                <a:cubicBezTo>
                  <a:pt x="24" y="24"/>
                  <a:pt x="23" y="24"/>
                  <a:pt x="22" y="25"/>
                </a:cubicBezTo>
                <a:cubicBezTo>
                  <a:pt x="20" y="24"/>
                  <a:pt x="17" y="22"/>
                  <a:pt x="17" y="22"/>
                </a:cubicBezTo>
                <a:cubicBezTo>
                  <a:pt x="16" y="22"/>
                  <a:pt x="16" y="21"/>
                  <a:pt x="15" y="22"/>
                </a:cubicBezTo>
                <a:cubicBezTo>
                  <a:pt x="15" y="22"/>
                  <a:pt x="14" y="22"/>
                  <a:pt x="14" y="22"/>
                </a:cubicBezTo>
                <a:cubicBezTo>
                  <a:pt x="14" y="23"/>
                  <a:pt x="14" y="23"/>
                  <a:pt x="14" y="24"/>
                </a:cubicBezTo>
                <a:cubicBezTo>
                  <a:pt x="14" y="24"/>
                  <a:pt x="14" y="25"/>
                  <a:pt x="14" y="25"/>
                </a:cubicBezTo>
                <a:cubicBezTo>
                  <a:pt x="15" y="26"/>
                  <a:pt x="17" y="28"/>
                  <a:pt x="19" y="30"/>
                </a:cubicBezTo>
                <a:cubicBezTo>
                  <a:pt x="18" y="31"/>
                  <a:pt x="17" y="32"/>
                  <a:pt x="16" y="33"/>
                </a:cubicBezTo>
                <a:cubicBezTo>
                  <a:pt x="14" y="32"/>
                  <a:pt x="11" y="31"/>
                  <a:pt x="11" y="30"/>
                </a:cubicBezTo>
                <a:cubicBezTo>
                  <a:pt x="10" y="30"/>
                  <a:pt x="10" y="30"/>
                  <a:pt x="9" y="30"/>
                </a:cubicBezTo>
                <a:cubicBezTo>
                  <a:pt x="9" y="30"/>
                  <a:pt x="8" y="31"/>
                  <a:pt x="8" y="31"/>
                </a:cubicBezTo>
                <a:cubicBezTo>
                  <a:pt x="8" y="32"/>
                  <a:pt x="8" y="32"/>
                  <a:pt x="8" y="33"/>
                </a:cubicBezTo>
                <a:cubicBezTo>
                  <a:pt x="8" y="33"/>
                  <a:pt x="8" y="34"/>
                  <a:pt x="9" y="34"/>
                </a:cubicBezTo>
                <a:cubicBezTo>
                  <a:pt x="9" y="34"/>
                  <a:pt x="11" y="36"/>
                  <a:pt x="14" y="38"/>
                </a:cubicBezTo>
                <a:cubicBezTo>
                  <a:pt x="13" y="39"/>
                  <a:pt x="12" y="40"/>
                  <a:pt x="12" y="41"/>
                </a:cubicBezTo>
                <a:cubicBezTo>
                  <a:pt x="9" y="40"/>
                  <a:pt x="6" y="40"/>
                  <a:pt x="6" y="40"/>
                </a:cubicBezTo>
                <a:cubicBezTo>
                  <a:pt x="5" y="39"/>
                  <a:pt x="5" y="40"/>
                  <a:pt x="4" y="40"/>
                </a:cubicBezTo>
                <a:cubicBezTo>
                  <a:pt x="4" y="40"/>
                  <a:pt x="4" y="40"/>
                  <a:pt x="3" y="41"/>
                </a:cubicBezTo>
                <a:cubicBezTo>
                  <a:pt x="3" y="41"/>
                  <a:pt x="3" y="42"/>
                  <a:pt x="3" y="42"/>
                </a:cubicBezTo>
                <a:cubicBezTo>
                  <a:pt x="4" y="43"/>
                  <a:pt x="4" y="43"/>
                  <a:pt x="4" y="44"/>
                </a:cubicBezTo>
                <a:cubicBezTo>
                  <a:pt x="5" y="44"/>
                  <a:pt x="8" y="45"/>
                  <a:pt x="10" y="46"/>
                </a:cubicBezTo>
                <a:cubicBezTo>
                  <a:pt x="10" y="47"/>
                  <a:pt x="9" y="49"/>
                  <a:pt x="9" y="50"/>
                </a:cubicBezTo>
                <a:cubicBezTo>
                  <a:pt x="6" y="50"/>
                  <a:pt x="3" y="50"/>
                  <a:pt x="3" y="49"/>
                </a:cubicBezTo>
                <a:cubicBezTo>
                  <a:pt x="2" y="49"/>
                  <a:pt x="2" y="50"/>
                  <a:pt x="1" y="50"/>
                </a:cubicBezTo>
                <a:cubicBezTo>
                  <a:pt x="1" y="50"/>
                  <a:pt x="1" y="51"/>
                  <a:pt x="1" y="51"/>
                </a:cubicBezTo>
                <a:cubicBezTo>
                  <a:pt x="1" y="52"/>
                  <a:pt x="1" y="52"/>
                  <a:pt x="1" y="53"/>
                </a:cubicBezTo>
                <a:cubicBezTo>
                  <a:pt x="1" y="53"/>
                  <a:pt x="2" y="54"/>
                  <a:pt x="2" y="54"/>
                </a:cubicBezTo>
                <a:cubicBezTo>
                  <a:pt x="3" y="54"/>
                  <a:pt x="6" y="55"/>
                  <a:pt x="8" y="55"/>
                </a:cubicBezTo>
                <a:cubicBezTo>
                  <a:pt x="8" y="57"/>
                  <a:pt x="8" y="58"/>
                  <a:pt x="8" y="59"/>
                </a:cubicBezTo>
                <a:cubicBezTo>
                  <a:pt x="5" y="60"/>
                  <a:pt x="2" y="60"/>
                  <a:pt x="2" y="60"/>
                </a:cubicBezTo>
                <a:cubicBezTo>
                  <a:pt x="1" y="60"/>
                  <a:pt x="1" y="60"/>
                  <a:pt x="0" y="61"/>
                </a:cubicBezTo>
                <a:cubicBezTo>
                  <a:pt x="0" y="61"/>
                  <a:pt x="0" y="61"/>
                  <a:pt x="0" y="62"/>
                </a:cubicBezTo>
                <a:cubicBezTo>
                  <a:pt x="0" y="63"/>
                  <a:pt x="0" y="63"/>
                  <a:pt x="0" y="63"/>
                </a:cubicBezTo>
                <a:cubicBezTo>
                  <a:pt x="1" y="64"/>
                  <a:pt x="1" y="64"/>
                  <a:pt x="2" y="64"/>
                </a:cubicBezTo>
                <a:cubicBezTo>
                  <a:pt x="2" y="64"/>
                  <a:pt x="5" y="64"/>
                  <a:pt x="8" y="65"/>
                </a:cubicBezTo>
                <a:cubicBezTo>
                  <a:pt x="8" y="66"/>
                  <a:pt x="8" y="67"/>
                  <a:pt x="8" y="69"/>
                </a:cubicBezTo>
                <a:cubicBezTo>
                  <a:pt x="6" y="69"/>
                  <a:pt x="3" y="70"/>
                  <a:pt x="2" y="70"/>
                </a:cubicBezTo>
                <a:cubicBezTo>
                  <a:pt x="2" y="71"/>
                  <a:pt x="1" y="71"/>
                  <a:pt x="1" y="71"/>
                </a:cubicBezTo>
                <a:cubicBezTo>
                  <a:pt x="1" y="72"/>
                  <a:pt x="1" y="72"/>
                  <a:pt x="1" y="73"/>
                </a:cubicBezTo>
                <a:cubicBezTo>
                  <a:pt x="1" y="73"/>
                  <a:pt x="1" y="74"/>
                  <a:pt x="1" y="74"/>
                </a:cubicBezTo>
                <a:cubicBezTo>
                  <a:pt x="2" y="74"/>
                  <a:pt x="2" y="75"/>
                  <a:pt x="3" y="75"/>
                </a:cubicBezTo>
                <a:cubicBezTo>
                  <a:pt x="3" y="75"/>
                  <a:pt x="6" y="74"/>
                  <a:pt x="9" y="74"/>
                </a:cubicBezTo>
                <a:cubicBezTo>
                  <a:pt x="9" y="75"/>
                  <a:pt x="10" y="77"/>
                  <a:pt x="10" y="78"/>
                </a:cubicBezTo>
                <a:cubicBezTo>
                  <a:pt x="8" y="79"/>
                  <a:pt x="5" y="80"/>
                  <a:pt x="4" y="81"/>
                </a:cubicBezTo>
                <a:cubicBezTo>
                  <a:pt x="4" y="81"/>
                  <a:pt x="4" y="81"/>
                  <a:pt x="3" y="82"/>
                </a:cubicBezTo>
                <a:cubicBezTo>
                  <a:pt x="3" y="82"/>
                  <a:pt x="3" y="83"/>
                  <a:pt x="3" y="83"/>
                </a:cubicBezTo>
                <a:cubicBezTo>
                  <a:pt x="4" y="84"/>
                  <a:pt x="4" y="84"/>
                  <a:pt x="4" y="84"/>
                </a:cubicBezTo>
                <a:cubicBezTo>
                  <a:pt x="5" y="85"/>
                  <a:pt x="5" y="85"/>
                  <a:pt x="6" y="85"/>
                </a:cubicBezTo>
                <a:cubicBezTo>
                  <a:pt x="6" y="84"/>
                  <a:pt x="9" y="84"/>
                  <a:pt x="12" y="83"/>
                </a:cubicBezTo>
                <a:cubicBezTo>
                  <a:pt x="12" y="84"/>
                  <a:pt x="13" y="85"/>
                  <a:pt x="14" y="87"/>
                </a:cubicBezTo>
                <a:cubicBezTo>
                  <a:pt x="11" y="88"/>
                  <a:pt x="9" y="90"/>
                  <a:pt x="9" y="90"/>
                </a:cubicBezTo>
                <a:cubicBezTo>
                  <a:pt x="8" y="90"/>
                  <a:pt x="8" y="91"/>
                  <a:pt x="8" y="91"/>
                </a:cubicBezTo>
                <a:cubicBezTo>
                  <a:pt x="8" y="92"/>
                  <a:pt x="8" y="92"/>
                  <a:pt x="8" y="93"/>
                </a:cubicBezTo>
                <a:cubicBezTo>
                  <a:pt x="8" y="93"/>
                  <a:pt x="9" y="94"/>
                  <a:pt x="9" y="94"/>
                </a:cubicBezTo>
                <a:cubicBezTo>
                  <a:pt x="10" y="94"/>
                  <a:pt x="10" y="94"/>
                  <a:pt x="11" y="94"/>
                </a:cubicBezTo>
                <a:cubicBezTo>
                  <a:pt x="11" y="94"/>
                  <a:pt x="14" y="92"/>
                  <a:pt x="16" y="91"/>
                </a:cubicBezTo>
                <a:cubicBezTo>
                  <a:pt x="17" y="92"/>
                  <a:pt x="18" y="93"/>
                  <a:pt x="19" y="94"/>
                </a:cubicBezTo>
                <a:cubicBezTo>
                  <a:pt x="17" y="96"/>
                  <a:pt x="15" y="99"/>
                  <a:pt x="14" y="99"/>
                </a:cubicBezTo>
                <a:cubicBezTo>
                  <a:pt x="14" y="99"/>
                  <a:pt x="14" y="100"/>
                  <a:pt x="14" y="100"/>
                </a:cubicBezTo>
                <a:cubicBezTo>
                  <a:pt x="14" y="101"/>
                  <a:pt x="14" y="101"/>
                  <a:pt x="14" y="102"/>
                </a:cubicBezTo>
                <a:cubicBezTo>
                  <a:pt x="14" y="102"/>
                  <a:pt x="15" y="102"/>
                  <a:pt x="15" y="103"/>
                </a:cubicBezTo>
                <a:cubicBezTo>
                  <a:pt x="16" y="103"/>
                  <a:pt x="16" y="103"/>
                  <a:pt x="17" y="102"/>
                </a:cubicBezTo>
                <a:cubicBezTo>
                  <a:pt x="17" y="102"/>
                  <a:pt x="20" y="100"/>
                  <a:pt x="22" y="99"/>
                </a:cubicBezTo>
                <a:cubicBezTo>
                  <a:pt x="23" y="100"/>
                  <a:pt x="24" y="100"/>
                  <a:pt x="25" y="101"/>
                </a:cubicBezTo>
                <a:cubicBezTo>
                  <a:pt x="23" y="104"/>
                  <a:pt x="22" y="106"/>
                  <a:pt x="21" y="107"/>
                </a:cubicBezTo>
                <a:cubicBezTo>
                  <a:pt x="21" y="107"/>
                  <a:pt x="21" y="108"/>
                  <a:pt x="21" y="108"/>
                </a:cubicBezTo>
                <a:cubicBezTo>
                  <a:pt x="21" y="109"/>
                  <a:pt x="21" y="109"/>
                  <a:pt x="22" y="109"/>
                </a:cubicBezTo>
                <a:cubicBezTo>
                  <a:pt x="22" y="110"/>
                  <a:pt x="23" y="110"/>
                  <a:pt x="23" y="110"/>
                </a:cubicBezTo>
                <a:cubicBezTo>
                  <a:pt x="24" y="110"/>
                  <a:pt x="24" y="110"/>
                  <a:pt x="25" y="109"/>
                </a:cubicBezTo>
                <a:cubicBezTo>
                  <a:pt x="25" y="109"/>
                  <a:pt x="27" y="107"/>
                  <a:pt x="29" y="105"/>
                </a:cubicBezTo>
                <a:cubicBezTo>
                  <a:pt x="30" y="106"/>
                  <a:pt x="31" y="106"/>
                  <a:pt x="32" y="107"/>
                </a:cubicBezTo>
                <a:cubicBezTo>
                  <a:pt x="31" y="110"/>
                  <a:pt x="30" y="112"/>
                  <a:pt x="30" y="113"/>
                </a:cubicBezTo>
                <a:cubicBezTo>
                  <a:pt x="29" y="113"/>
                  <a:pt x="29" y="114"/>
                  <a:pt x="30" y="114"/>
                </a:cubicBezTo>
                <a:cubicBezTo>
                  <a:pt x="30" y="115"/>
                  <a:pt x="30" y="115"/>
                  <a:pt x="31" y="116"/>
                </a:cubicBezTo>
                <a:cubicBezTo>
                  <a:pt x="31" y="116"/>
                  <a:pt x="32" y="116"/>
                  <a:pt x="32" y="116"/>
                </a:cubicBezTo>
                <a:cubicBezTo>
                  <a:pt x="33" y="116"/>
                  <a:pt x="33" y="115"/>
                  <a:pt x="33" y="115"/>
                </a:cubicBezTo>
                <a:cubicBezTo>
                  <a:pt x="34" y="115"/>
                  <a:pt x="35" y="112"/>
                  <a:pt x="37" y="110"/>
                </a:cubicBezTo>
                <a:cubicBezTo>
                  <a:pt x="38" y="111"/>
                  <a:pt x="39" y="111"/>
                  <a:pt x="41" y="112"/>
                </a:cubicBezTo>
                <a:cubicBezTo>
                  <a:pt x="40" y="114"/>
                  <a:pt x="39" y="117"/>
                  <a:pt x="39" y="118"/>
                </a:cubicBezTo>
                <a:cubicBezTo>
                  <a:pt x="39" y="118"/>
                  <a:pt x="39" y="119"/>
                  <a:pt x="39" y="119"/>
                </a:cubicBezTo>
                <a:cubicBezTo>
                  <a:pt x="39" y="120"/>
                  <a:pt x="40" y="120"/>
                  <a:pt x="40" y="120"/>
                </a:cubicBezTo>
                <a:cubicBezTo>
                  <a:pt x="41" y="120"/>
                  <a:pt x="41" y="120"/>
                  <a:pt x="42" y="120"/>
                </a:cubicBezTo>
                <a:cubicBezTo>
                  <a:pt x="42" y="120"/>
                  <a:pt x="43" y="120"/>
                  <a:pt x="43" y="119"/>
                </a:cubicBezTo>
                <a:cubicBezTo>
                  <a:pt x="43" y="119"/>
                  <a:pt x="44" y="116"/>
                  <a:pt x="46" y="113"/>
                </a:cubicBezTo>
                <a:cubicBezTo>
                  <a:pt x="47" y="114"/>
                  <a:pt x="48" y="114"/>
                  <a:pt x="49" y="114"/>
                </a:cubicBezTo>
                <a:cubicBezTo>
                  <a:pt x="49" y="117"/>
                  <a:pt x="49" y="120"/>
                  <a:pt x="49" y="121"/>
                </a:cubicBezTo>
                <a:cubicBezTo>
                  <a:pt x="49" y="121"/>
                  <a:pt x="49" y="122"/>
                  <a:pt x="49" y="122"/>
                </a:cubicBezTo>
                <a:cubicBezTo>
                  <a:pt x="50" y="123"/>
                  <a:pt x="50" y="123"/>
                  <a:pt x="51" y="123"/>
                </a:cubicBezTo>
                <a:cubicBezTo>
                  <a:pt x="51" y="123"/>
                  <a:pt x="52" y="123"/>
                  <a:pt x="52" y="123"/>
                </a:cubicBezTo>
                <a:cubicBezTo>
                  <a:pt x="53" y="122"/>
                  <a:pt x="53" y="122"/>
                  <a:pt x="53" y="121"/>
                </a:cubicBezTo>
                <a:cubicBezTo>
                  <a:pt x="53" y="121"/>
                  <a:pt x="54" y="118"/>
                  <a:pt x="55" y="115"/>
                </a:cubicBezTo>
                <a:cubicBezTo>
                  <a:pt x="56" y="116"/>
                  <a:pt x="57" y="116"/>
                  <a:pt x="59" y="116"/>
                </a:cubicBezTo>
                <a:cubicBezTo>
                  <a:pt x="59" y="118"/>
                  <a:pt x="59" y="121"/>
                  <a:pt x="59" y="122"/>
                </a:cubicBezTo>
                <a:cubicBezTo>
                  <a:pt x="59" y="123"/>
                  <a:pt x="60" y="123"/>
                  <a:pt x="60" y="123"/>
                </a:cubicBezTo>
                <a:cubicBezTo>
                  <a:pt x="60" y="124"/>
                  <a:pt x="61" y="124"/>
                  <a:pt x="61" y="124"/>
                </a:cubicBezTo>
                <a:cubicBezTo>
                  <a:pt x="62" y="124"/>
                  <a:pt x="62" y="124"/>
                  <a:pt x="63" y="123"/>
                </a:cubicBezTo>
                <a:cubicBezTo>
                  <a:pt x="63" y="123"/>
                  <a:pt x="64" y="123"/>
                  <a:pt x="64" y="122"/>
                </a:cubicBezTo>
                <a:cubicBezTo>
                  <a:pt x="64" y="121"/>
                  <a:pt x="64" y="118"/>
                  <a:pt x="64" y="116"/>
                </a:cubicBezTo>
                <a:cubicBezTo>
                  <a:pt x="65" y="116"/>
                  <a:pt x="67" y="116"/>
                  <a:pt x="68" y="115"/>
                </a:cubicBezTo>
                <a:cubicBezTo>
                  <a:pt x="69" y="118"/>
                  <a:pt x="70" y="121"/>
                  <a:pt x="70" y="121"/>
                </a:cubicBezTo>
                <a:cubicBezTo>
                  <a:pt x="70" y="122"/>
                  <a:pt x="70" y="122"/>
                  <a:pt x="71" y="123"/>
                </a:cubicBezTo>
                <a:cubicBezTo>
                  <a:pt x="71" y="123"/>
                  <a:pt x="72" y="123"/>
                  <a:pt x="72" y="123"/>
                </a:cubicBezTo>
                <a:cubicBezTo>
                  <a:pt x="73" y="123"/>
                  <a:pt x="73" y="123"/>
                  <a:pt x="73" y="122"/>
                </a:cubicBezTo>
                <a:cubicBezTo>
                  <a:pt x="74" y="122"/>
                  <a:pt x="74" y="121"/>
                  <a:pt x="74" y="121"/>
                </a:cubicBezTo>
                <a:cubicBezTo>
                  <a:pt x="74" y="120"/>
                  <a:pt x="74" y="117"/>
                  <a:pt x="73" y="114"/>
                </a:cubicBezTo>
                <a:cubicBezTo>
                  <a:pt x="75" y="114"/>
                  <a:pt x="76" y="114"/>
                  <a:pt x="77" y="113"/>
                </a:cubicBezTo>
                <a:cubicBezTo>
                  <a:pt x="78" y="116"/>
                  <a:pt x="80" y="119"/>
                  <a:pt x="80" y="119"/>
                </a:cubicBezTo>
                <a:cubicBezTo>
                  <a:pt x="80" y="120"/>
                  <a:pt x="81" y="120"/>
                  <a:pt x="81" y="120"/>
                </a:cubicBezTo>
                <a:cubicBezTo>
                  <a:pt x="81" y="120"/>
                  <a:pt x="82" y="120"/>
                  <a:pt x="83" y="120"/>
                </a:cubicBezTo>
                <a:cubicBezTo>
                  <a:pt x="83" y="120"/>
                  <a:pt x="83" y="120"/>
                  <a:pt x="84" y="119"/>
                </a:cubicBezTo>
                <a:cubicBezTo>
                  <a:pt x="84" y="119"/>
                  <a:pt x="84" y="118"/>
                  <a:pt x="84" y="118"/>
                </a:cubicBezTo>
                <a:cubicBezTo>
                  <a:pt x="84" y="117"/>
                  <a:pt x="83" y="114"/>
                  <a:pt x="82" y="112"/>
                </a:cubicBezTo>
                <a:cubicBezTo>
                  <a:pt x="84" y="111"/>
                  <a:pt x="85" y="111"/>
                  <a:pt x="86" y="110"/>
                </a:cubicBezTo>
                <a:cubicBezTo>
                  <a:pt x="87" y="112"/>
                  <a:pt x="89" y="115"/>
                  <a:pt x="89" y="115"/>
                </a:cubicBezTo>
                <a:cubicBezTo>
                  <a:pt x="90" y="115"/>
                  <a:pt x="90" y="116"/>
                  <a:pt x="91" y="116"/>
                </a:cubicBezTo>
                <a:cubicBezTo>
                  <a:pt x="91" y="116"/>
                  <a:pt x="92" y="116"/>
                  <a:pt x="92" y="116"/>
                </a:cubicBezTo>
                <a:cubicBezTo>
                  <a:pt x="93" y="115"/>
                  <a:pt x="93" y="115"/>
                  <a:pt x="93" y="114"/>
                </a:cubicBezTo>
                <a:cubicBezTo>
                  <a:pt x="93" y="114"/>
                  <a:pt x="93" y="113"/>
                  <a:pt x="93" y="113"/>
                </a:cubicBezTo>
                <a:cubicBezTo>
                  <a:pt x="93" y="112"/>
                  <a:pt x="92" y="110"/>
                  <a:pt x="91" y="107"/>
                </a:cubicBezTo>
                <a:cubicBezTo>
                  <a:pt x="92" y="106"/>
                  <a:pt x="93" y="106"/>
                  <a:pt x="94" y="105"/>
                </a:cubicBezTo>
                <a:cubicBezTo>
                  <a:pt x="96" y="107"/>
                  <a:pt x="98" y="109"/>
                  <a:pt x="98" y="109"/>
                </a:cubicBezTo>
                <a:cubicBezTo>
                  <a:pt x="99" y="110"/>
                  <a:pt x="99" y="110"/>
                  <a:pt x="100" y="110"/>
                </a:cubicBezTo>
                <a:cubicBezTo>
                  <a:pt x="100" y="110"/>
                  <a:pt x="101" y="110"/>
                  <a:pt x="101" y="109"/>
                </a:cubicBezTo>
                <a:cubicBezTo>
                  <a:pt x="101" y="109"/>
                  <a:pt x="102" y="109"/>
                  <a:pt x="102" y="108"/>
                </a:cubicBezTo>
                <a:cubicBezTo>
                  <a:pt x="102" y="108"/>
                  <a:pt x="102" y="107"/>
                  <a:pt x="101" y="107"/>
                </a:cubicBezTo>
                <a:cubicBezTo>
                  <a:pt x="101" y="106"/>
                  <a:pt x="99" y="104"/>
                  <a:pt x="98" y="101"/>
                </a:cubicBezTo>
                <a:cubicBezTo>
                  <a:pt x="99" y="100"/>
                  <a:pt x="100" y="100"/>
                  <a:pt x="101" y="99"/>
                </a:cubicBezTo>
                <a:cubicBezTo>
                  <a:pt x="103" y="100"/>
                  <a:pt x="105" y="102"/>
                  <a:pt x="106" y="102"/>
                </a:cubicBezTo>
                <a:cubicBezTo>
                  <a:pt x="106" y="103"/>
                  <a:pt x="107" y="103"/>
                  <a:pt x="107" y="103"/>
                </a:cubicBezTo>
                <a:cubicBezTo>
                  <a:pt x="108" y="102"/>
                  <a:pt x="108" y="102"/>
                  <a:pt x="109" y="102"/>
                </a:cubicBezTo>
                <a:cubicBezTo>
                  <a:pt x="109" y="101"/>
                  <a:pt x="109" y="101"/>
                  <a:pt x="109" y="100"/>
                </a:cubicBezTo>
                <a:cubicBezTo>
                  <a:pt x="109" y="100"/>
                  <a:pt x="109" y="99"/>
                  <a:pt x="109" y="99"/>
                </a:cubicBezTo>
                <a:cubicBezTo>
                  <a:pt x="108" y="99"/>
                  <a:pt x="106" y="96"/>
                  <a:pt x="104" y="94"/>
                </a:cubicBezTo>
                <a:cubicBezTo>
                  <a:pt x="105" y="93"/>
                  <a:pt x="106" y="92"/>
                  <a:pt x="106" y="91"/>
                </a:cubicBezTo>
                <a:cubicBezTo>
                  <a:pt x="109" y="92"/>
                  <a:pt x="112" y="94"/>
                  <a:pt x="112" y="94"/>
                </a:cubicBezTo>
                <a:cubicBezTo>
                  <a:pt x="113" y="94"/>
                  <a:pt x="113" y="94"/>
                  <a:pt x="114" y="94"/>
                </a:cubicBezTo>
                <a:cubicBezTo>
                  <a:pt x="114" y="94"/>
                  <a:pt x="115" y="93"/>
                  <a:pt x="115" y="93"/>
                </a:cubicBezTo>
                <a:cubicBezTo>
                  <a:pt x="115" y="92"/>
                  <a:pt x="115" y="92"/>
                  <a:pt x="115" y="91"/>
                </a:cubicBezTo>
                <a:cubicBezTo>
                  <a:pt x="115" y="91"/>
                  <a:pt x="115" y="91"/>
                  <a:pt x="114" y="90"/>
                </a:cubicBezTo>
                <a:cubicBezTo>
                  <a:pt x="114" y="90"/>
                  <a:pt x="111" y="88"/>
                  <a:pt x="109" y="87"/>
                </a:cubicBezTo>
                <a:cubicBezTo>
                  <a:pt x="110" y="85"/>
                  <a:pt x="110" y="84"/>
                  <a:pt x="111" y="83"/>
                </a:cubicBezTo>
                <a:cubicBezTo>
                  <a:pt x="113" y="84"/>
                  <a:pt x="116" y="84"/>
                  <a:pt x="117" y="85"/>
                </a:cubicBezTo>
                <a:cubicBezTo>
                  <a:pt x="117" y="85"/>
                  <a:pt x="118" y="85"/>
                  <a:pt x="118" y="84"/>
                </a:cubicBezTo>
                <a:cubicBezTo>
                  <a:pt x="119" y="84"/>
                  <a:pt x="119" y="84"/>
                  <a:pt x="119" y="83"/>
                </a:cubicBezTo>
                <a:cubicBezTo>
                  <a:pt x="120" y="83"/>
                  <a:pt x="120" y="82"/>
                  <a:pt x="119" y="82"/>
                </a:cubicBezTo>
                <a:cubicBezTo>
                  <a:pt x="119" y="81"/>
                  <a:pt x="119" y="81"/>
                  <a:pt x="118" y="81"/>
                </a:cubicBezTo>
                <a:cubicBezTo>
                  <a:pt x="118" y="80"/>
                  <a:pt x="115" y="79"/>
                  <a:pt x="113" y="78"/>
                </a:cubicBezTo>
                <a:cubicBezTo>
                  <a:pt x="113" y="77"/>
                  <a:pt x="113" y="75"/>
                  <a:pt x="114" y="74"/>
                </a:cubicBezTo>
                <a:cubicBezTo>
                  <a:pt x="116" y="74"/>
                  <a:pt x="119" y="75"/>
                  <a:pt x="120" y="75"/>
                </a:cubicBezTo>
                <a:cubicBezTo>
                  <a:pt x="120" y="75"/>
                  <a:pt x="121" y="74"/>
                  <a:pt x="121" y="74"/>
                </a:cubicBezTo>
                <a:cubicBezTo>
                  <a:pt x="122" y="74"/>
                  <a:pt x="122" y="73"/>
                  <a:pt x="122" y="73"/>
                </a:cubicBezTo>
                <a:cubicBezTo>
                  <a:pt x="122" y="72"/>
                  <a:pt x="122" y="72"/>
                  <a:pt x="122" y="71"/>
                </a:cubicBezTo>
                <a:cubicBezTo>
                  <a:pt x="122" y="71"/>
                  <a:pt x="121" y="71"/>
                  <a:pt x="121" y="70"/>
                </a:cubicBezTo>
                <a:cubicBezTo>
                  <a:pt x="120" y="70"/>
                  <a:pt x="117" y="69"/>
                  <a:pt x="115" y="69"/>
                </a:cubicBezTo>
                <a:cubicBezTo>
                  <a:pt x="115" y="67"/>
                  <a:pt x="115" y="66"/>
                  <a:pt x="115" y="65"/>
                </a:cubicBezTo>
                <a:cubicBezTo>
                  <a:pt x="118" y="64"/>
                  <a:pt x="121" y="64"/>
                  <a:pt x="121" y="64"/>
                </a:cubicBezTo>
                <a:close/>
                <a:moveTo>
                  <a:pt x="61" y="111"/>
                </a:moveTo>
                <a:cubicBezTo>
                  <a:pt x="61" y="111"/>
                  <a:pt x="61" y="111"/>
                  <a:pt x="61" y="111"/>
                </a:cubicBezTo>
                <a:cubicBezTo>
                  <a:pt x="61" y="111"/>
                  <a:pt x="61" y="111"/>
                  <a:pt x="61" y="111"/>
                </a:cubicBezTo>
                <a:cubicBezTo>
                  <a:pt x="61" y="111"/>
                  <a:pt x="61" y="111"/>
                  <a:pt x="61" y="111"/>
                </a:cubicBezTo>
                <a:close/>
                <a:moveTo>
                  <a:pt x="45" y="108"/>
                </a:moveTo>
                <a:cubicBezTo>
                  <a:pt x="45" y="108"/>
                  <a:pt x="45" y="108"/>
                  <a:pt x="44" y="108"/>
                </a:cubicBezTo>
                <a:cubicBezTo>
                  <a:pt x="44" y="108"/>
                  <a:pt x="44" y="108"/>
                  <a:pt x="45" y="108"/>
                </a:cubicBezTo>
                <a:cubicBezTo>
                  <a:pt x="45" y="108"/>
                  <a:pt x="45" y="108"/>
                  <a:pt x="45" y="108"/>
                </a:cubicBezTo>
                <a:close/>
                <a:moveTo>
                  <a:pt x="31" y="100"/>
                </a:moveTo>
                <a:cubicBezTo>
                  <a:pt x="30" y="100"/>
                  <a:pt x="30" y="99"/>
                  <a:pt x="29" y="99"/>
                </a:cubicBezTo>
                <a:cubicBezTo>
                  <a:pt x="30" y="99"/>
                  <a:pt x="30" y="99"/>
                  <a:pt x="30" y="100"/>
                </a:cubicBezTo>
                <a:cubicBezTo>
                  <a:pt x="30" y="100"/>
                  <a:pt x="30" y="100"/>
                  <a:pt x="31" y="100"/>
                </a:cubicBezTo>
                <a:close/>
                <a:moveTo>
                  <a:pt x="20" y="87"/>
                </a:moveTo>
                <a:cubicBezTo>
                  <a:pt x="19" y="87"/>
                  <a:pt x="19" y="86"/>
                  <a:pt x="19" y="86"/>
                </a:cubicBezTo>
                <a:cubicBezTo>
                  <a:pt x="19" y="86"/>
                  <a:pt x="19" y="86"/>
                  <a:pt x="19" y="87"/>
                </a:cubicBezTo>
                <a:cubicBezTo>
                  <a:pt x="19" y="87"/>
                  <a:pt x="19" y="87"/>
                  <a:pt x="20"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9"/>
          <p:cNvSpPr>
            <a:spLocks noEditPoints="1"/>
          </p:cNvSpPr>
          <p:nvPr/>
        </p:nvSpPr>
        <p:spPr bwMode="auto">
          <a:xfrm>
            <a:off x="568325" y="695325"/>
            <a:ext cx="319088" cy="317500"/>
          </a:xfrm>
          <a:custGeom>
            <a:avLst/>
            <a:gdLst>
              <a:gd name="T0" fmla="*/ 86 w 90"/>
              <a:gd name="T1" fmla="*/ 42 h 90"/>
              <a:gd name="T2" fmla="*/ 86 w 90"/>
              <a:gd name="T3" fmla="*/ 38 h 90"/>
              <a:gd name="T4" fmla="*/ 85 w 90"/>
              <a:gd name="T5" fmla="*/ 34 h 90"/>
              <a:gd name="T6" fmla="*/ 83 w 90"/>
              <a:gd name="T7" fmla="*/ 30 h 90"/>
              <a:gd name="T8" fmla="*/ 81 w 90"/>
              <a:gd name="T9" fmla="*/ 26 h 90"/>
              <a:gd name="T10" fmla="*/ 79 w 90"/>
              <a:gd name="T11" fmla="*/ 22 h 90"/>
              <a:gd name="T12" fmla="*/ 77 w 90"/>
              <a:gd name="T13" fmla="*/ 19 h 90"/>
              <a:gd name="T14" fmla="*/ 74 w 90"/>
              <a:gd name="T15" fmla="*/ 16 h 90"/>
              <a:gd name="T16" fmla="*/ 70 w 90"/>
              <a:gd name="T17" fmla="*/ 13 h 90"/>
              <a:gd name="T18" fmla="*/ 67 w 90"/>
              <a:gd name="T19" fmla="*/ 10 h 90"/>
              <a:gd name="T20" fmla="*/ 63 w 90"/>
              <a:gd name="T21" fmla="*/ 8 h 90"/>
              <a:gd name="T22" fmla="*/ 59 w 90"/>
              <a:gd name="T23" fmla="*/ 6 h 90"/>
              <a:gd name="T24" fmla="*/ 55 w 90"/>
              <a:gd name="T25" fmla="*/ 5 h 90"/>
              <a:gd name="T26" fmla="*/ 51 w 90"/>
              <a:gd name="T27" fmla="*/ 4 h 90"/>
              <a:gd name="T28" fmla="*/ 46 w 90"/>
              <a:gd name="T29" fmla="*/ 4 h 90"/>
              <a:gd name="T30" fmla="*/ 42 w 90"/>
              <a:gd name="T31" fmla="*/ 4 h 90"/>
              <a:gd name="T32" fmla="*/ 38 w 90"/>
              <a:gd name="T33" fmla="*/ 5 h 90"/>
              <a:gd name="T34" fmla="*/ 34 w 90"/>
              <a:gd name="T35" fmla="*/ 6 h 90"/>
              <a:gd name="T36" fmla="*/ 30 w 90"/>
              <a:gd name="T37" fmla="*/ 7 h 90"/>
              <a:gd name="T38" fmla="*/ 26 w 90"/>
              <a:gd name="T39" fmla="*/ 9 h 90"/>
              <a:gd name="T40" fmla="*/ 22 w 90"/>
              <a:gd name="T41" fmla="*/ 11 h 90"/>
              <a:gd name="T42" fmla="*/ 19 w 90"/>
              <a:gd name="T43" fmla="*/ 14 h 90"/>
              <a:gd name="T44" fmla="*/ 15 w 90"/>
              <a:gd name="T45" fmla="*/ 17 h 90"/>
              <a:gd name="T46" fmla="*/ 13 w 90"/>
              <a:gd name="T47" fmla="*/ 20 h 90"/>
              <a:gd name="T48" fmla="*/ 10 w 90"/>
              <a:gd name="T49" fmla="*/ 24 h 90"/>
              <a:gd name="T50" fmla="*/ 8 w 90"/>
              <a:gd name="T51" fmla="*/ 27 h 90"/>
              <a:gd name="T52" fmla="*/ 6 w 90"/>
              <a:gd name="T53" fmla="*/ 31 h 90"/>
              <a:gd name="T54" fmla="*/ 5 w 90"/>
              <a:gd name="T55" fmla="*/ 36 h 90"/>
              <a:gd name="T56" fmla="*/ 4 w 90"/>
              <a:gd name="T57" fmla="*/ 40 h 90"/>
              <a:gd name="T58" fmla="*/ 4 w 90"/>
              <a:gd name="T59" fmla="*/ 44 h 90"/>
              <a:gd name="T60" fmla="*/ 4 w 90"/>
              <a:gd name="T61" fmla="*/ 48 h 90"/>
              <a:gd name="T62" fmla="*/ 5 w 90"/>
              <a:gd name="T63" fmla="*/ 53 h 90"/>
              <a:gd name="T64" fmla="*/ 6 w 90"/>
              <a:gd name="T65" fmla="*/ 57 h 90"/>
              <a:gd name="T66" fmla="*/ 7 w 90"/>
              <a:gd name="T67" fmla="*/ 61 h 90"/>
              <a:gd name="T68" fmla="*/ 9 w 90"/>
              <a:gd name="T69" fmla="*/ 65 h 90"/>
              <a:gd name="T70" fmla="*/ 11 w 90"/>
              <a:gd name="T71" fmla="*/ 69 h 90"/>
              <a:gd name="T72" fmla="*/ 14 w 90"/>
              <a:gd name="T73" fmla="*/ 72 h 90"/>
              <a:gd name="T74" fmla="*/ 17 w 90"/>
              <a:gd name="T75" fmla="*/ 75 h 90"/>
              <a:gd name="T76" fmla="*/ 20 w 90"/>
              <a:gd name="T77" fmla="*/ 78 h 90"/>
              <a:gd name="T78" fmla="*/ 24 w 90"/>
              <a:gd name="T79" fmla="*/ 80 h 90"/>
              <a:gd name="T80" fmla="*/ 27 w 90"/>
              <a:gd name="T81" fmla="*/ 83 h 90"/>
              <a:gd name="T82" fmla="*/ 31 w 90"/>
              <a:gd name="T83" fmla="*/ 84 h 90"/>
              <a:gd name="T84" fmla="*/ 35 w 90"/>
              <a:gd name="T85" fmla="*/ 85 h 90"/>
              <a:gd name="T86" fmla="*/ 40 w 90"/>
              <a:gd name="T87" fmla="*/ 86 h 90"/>
              <a:gd name="T88" fmla="*/ 44 w 90"/>
              <a:gd name="T89" fmla="*/ 87 h 90"/>
              <a:gd name="T90" fmla="*/ 48 w 90"/>
              <a:gd name="T91" fmla="*/ 87 h 90"/>
              <a:gd name="T92" fmla="*/ 53 w 90"/>
              <a:gd name="T93" fmla="*/ 86 h 90"/>
              <a:gd name="T94" fmla="*/ 57 w 90"/>
              <a:gd name="T95" fmla="*/ 85 h 90"/>
              <a:gd name="T96" fmla="*/ 61 w 90"/>
              <a:gd name="T97" fmla="*/ 84 h 90"/>
              <a:gd name="T98" fmla="*/ 65 w 90"/>
              <a:gd name="T99" fmla="*/ 82 h 90"/>
              <a:gd name="T100" fmla="*/ 68 w 90"/>
              <a:gd name="T101" fmla="*/ 79 h 90"/>
              <a:gd name="T102" fmla="*/ 72 w 90"/>
              <a:gd name="T103" fmla="*/ 77 h 90"/>
              <a:gd name="T104" fmla="*/ 75 w 90"/>
              <a:gd name="T105" fmla="*/ 74 h 90"/>
              <a:gd name="T106" fmla="*/ 78 w 90"/>
              <a:gd name="T107" fmla="*/ 71 h 90"/>
              <a:gd name="T108" fmla="*/ 80 w 90"/>
              <a:gd name="T109" fmla="*/ 67 h 90"/>
              <a:gd name="T110" fmla="*/ 82 w 90"/>
              <a:gd name="T111" fmla="*/ 63 h 90"/>
              <a:gd name="T112" fmla="*/ 84 w 90"/>
              <a:gd name="T113" fmla="*/ 59 h 90"/>
              <a:gd name="T114" fmla="*/ 85 w 90"/>
              <a:gd name="T115" fmla="*/ 55 h 90"/>
              <a:gd name="T116" fmla="*/ 86 w 90"/>
              <a:gd name="T117" fmla="*/ 51 h 90"/>
              <a:gd name="T118" fmla="*/ 86 w 90"/>
              <a:gd name="T119" fmla="*/ 4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90">
                <a:moveTo>
                  <a:pt x="89" y="46"/>
                </a:moveTo>
                <a:cubicBezTo>
                  <a:pt x="89" y="46"/>
                  <a:pt x="90" y="46"/>
                  <a:pt x="90" y="46"/>
                </a:cubicBezTo>
                <a:cubicBezTo>
                  <a:pt x="90" y="46"/>
                  <a:pt x="90" y="46"/>
                  <a:pt x="90" y="45"/>
                </a:cubicBezTo>
                <a:cubicBezTo>
                  <a:pt x="90" y="45"/>
                  <a:pt x="90" y="45"/>
                  <a:pt x="90" y="45"/>
                </a:cubicBezTo>
                <a:cubicBezTo>
                  <a:pt x="90" y="45"/>
                  <a:pt x="89" y="44"/>
                  <a:pt x="89" y="44"/>
                </a:cubicBezTo>
                <a:cubicBezTo>
                  <a:pt x="89" y="44"/>
                  <a:pt x="88" y="44"/>
                  <a:pt x="86" y="44"/>
                </a:cubicBezTo>
                <a:cubicBezTo>
                  <a:pt x="86" y="44"/>
                  <a:pt x="86" y="43"/>
                  <a:pt x="86" y="42"/>
                </a:cubicBezTo>
                <a:cubicBezTo>
                  <a:pt x="87" y="42"/>
                  <a:pt x="89" y="42"/>
                  <a:pt x="89" y="42"/>
                </a:cubicBezTo>
                <a:cubicBezTo>
                  <a:pt x="89" y="42"/>
                  <a:pt x="89" y="41"/>
                  <a:pt x="90" y="41"/>
                </a:cubicBezTo>
                <a:cubicBezTo>
                  <a:pt x="90" y="41"/>
                  <a:pt x="90" y="41"/>
                  <a:pt x="90" y="41"/>
                </a:cubicBezTo>
                <a:cubicBezTo>
                  <a:pt x="90" y="40"/>
                  <a:pt x="90" y="40"/>
                  <a:pt x="89" y="40"/>
                </a:cubicBezTo>
                <a:cubicBezTo>
                  <a:pt x="89" y="40"/>
                  <a:pt x="89" y="40"/>
                  <a:pt x="89" y="40"/>
                </a:cubicBezTo>
                <a:cubicBezTo>
                  <a:pt x="89" y="40"/>
                  <a:pt x="87" y="40"/>
                  <a:pt x="86" y="40"/>
                </a:cubicBezTo>
                <a:cubicBezTo>
                  <a:pt x="86" y="39"/>
                  <a:pt x="86" y="39"/>
                  <a:pt x="86" y="38"/>
                </a:cubicBezTo>
                <a:cubicBezTo>
                  <a:pt x="87" y="38"/>
                  <a:pt x="88" y="37"/>
                  <a:pt x="88" y="37"/>
                </a:cubicBezTo>
                <a:cubicBezTo>
                  <a:pt x="89" y="37"/>
                  <a:pt x="89" y="37"/>
                  <a:pt x="89" y="37"/>
                </a:cubicBezTo>
                <a:cubicBezTo>
                  <a:pt x="89" y="36"/>
                  <a:pt x="89" y="36"/>
                  <a:pt x="89" y="36"/>
                </a:cubicBezTo>
                <a:cubicBezTo>
                  <a:pt x="89" y="36"/>
                  <a:pt x="89" y="36"/>
                  <a:pt x="89" y="35"/>
                </a:cubicBezTo>
                <a:cubicBezTo>
                  <a:pt x="88" y="35"/>
                  <a:pt x="88" y="35"/>
                  <a:pt x="88" y="35"/>
                </a:cubicBezTo>
                <a:cubicBezTo>
                  <a:pt x="88" y="35"/>
                  <a:pt x="86" y="35"/>
                  <a:pt x="85" y="36"/>
                </a:cubicBezTo>
                <a:cubicBezTo>
                  <a:pt x="85" y="35"/>
                  <a:pt x="85" y="34"/>
                  <a:pt x="85" y="34"/>
                </a:cubicBezTo>
                <a:cubicBezTo>
                  <a:pt x="86" y="33"/>
                  <a:pt x="87" y="33"/>
                  <a:pt x="87" y="33"/>
                </a:cubicBezTo>
                <a:cubicBezTo>
                  <a:pt x="87" y="33"/>
                  <a:pt x="88" y="32"/>
                  <a:pt x="88" y="32"/>
                </a:cubicBezTo>
                <a:cubicBezTo>
                  <a:pt x="88" y="32"/>
                  <a:pt x="88" y="32"/>
                  <a:pt x="88" y="32"/>
                </a:cubicBezTo>
                <a:cubicBezTo>
                  <a:pt x="88" y="31"/>
                  <a:pt x="87" y="31"/>
                  <a:pt x="87" y="31"/>
                </a:cubicBezTo>
                <a:cubicBezTo>
                  <a:pt x="87" y="31"/>
                  <a:pt x="87" y="31"/>
                  <a:pt x="87" y="31"/>
                </a:cubicBezTo>
                <a:cubicBezTo>
                  <a:pt x="86" y="31"/>
                  <a:pt x="85" y="31"/>
                  <a:pt x="84" y="31"/>
                </a:cubicBezTo>
                <a:cubicBezTo>
                  <a:pt x="84" y="31"/>
                  <a:pt x="83" y="30"/>
                  <a:pt x="83" y="30"/>
                </a:cubicBezTo>
                <a:cubicBezTo>
                  <a:pt x="84" y="29"/>
                  <a:pt x="85" y="28"/>
                  <a:pt x="86" y="28"/>
                </a:cubicBezTo>
                <a:cubicBezTo>
                  <a:pt x="86" y="28"/>
                  <a:pt x="86" y="28"/>
                  <a:pt x="86" y="28"/>
                </a:cubicBezTo>
                <a:cubicBezTo>
                  <a:pt x="86" y="28"/>
                  <a:pt x="86" y="27"/>
                  <a:pt x="86" y="27"/>
                </a:cubicBezTo>
                <a:cubicBezTo>
                  <a:pt x="86" y="27"/>
                  <a:pt x="86" y="27"/>
                  <a:pt x="86" y="27"/>
                </a:cubicBezTo>
                <a:cubicBezTo>
                  <a:pt x="85" y="26"/>
                  <a:pt x="85" y="26"/>
                  <a:pt x="85" y="26"/>
                </a:cubicBezTo>
                <a:cubicBezTo>
                  <a:pt x="85" y="27"/>
                  <a:pt x="83" y="27"/>
                  <a:pt x="82" y="27"/>
                </a:cubicBezTo>
                <a:cubicBezTo>
                  <a:pt x="82" y="27"/>
                  <a:pt x="82" y="26"/>
                  <a:pt x="81" y="26"/>
                </a:cubicBezTo>
                <a:cubicBezTo>
                  <a:pt x="82" y="25"/>
                  <a:pt x="83" y="24"/>
                  <a:pt x="84" y="24"/>
                </a:cubicBezTo>
                <a:cubicBezTo>
                  <a:pt x="84" y="24"/>
                  <a:pt x="84" y="24"/>
                  <a:pt x="84" y="24"/>
                </a:cubicBezTo>
                <a:cubicBezTo>
                  <a:pt x="84" y="23"/>
                  <a:pt x="84" y="23"/>
                  <a:pt x="84" y="23"/>
                </a:cubicBezTo>
                <a:cubicBezTo>
                  <a:pt x="84" y="23"/>
                  <a:pt x="84" y="22"/>
                  <a:pt x="83" y="22"/>
                </a:cubicBezTo>
                <a:cubicBezTo>
                  <a:pt x="83" y="22"/>
                  <a:pt x="83" y="22"/>
                  <a:pt x="83" y="22"/>
                </a:cubicBezTo>
                <a:cubicBezTo>
                  <a:pt x="82" y="23"/>
                  <a:pt x="81" y="23"/>
                  <a:pt x="80" y="24"/>
                </a:cubicBezTo>
                <a:cubicBezTo>
                  <a:pt x="80" y="23"/>
                  <a:pt x="80" y="23"/>
                  <a:pt x="79" y="22"/>
                </a:cubicBezTo>
                <a:cubicBezTo>
                  <a:pt x="80" y="21"/>
                  <a:pt x="81" y="20"/>
                  <a:pt x="81" y="20"/>
                </a:cubicBezTo>
                <a:cubicBezTo>
                  <a:pt x="81" y="20"/>
                  <a:pt x="82" y="20"/>
                  <a:pt x="82" y="20"/>
                </a:cubicBezTo>
                <a:cubicBezTo>
                  <a:pt x="82" y="19"/>
                  <a:pt x="82" y="19"/>
                  <a:pt x="81" y="19"/>
                </a:cubicBezTo>
                <a:cubicBezTo>
                  <a:pt x="81" y="19"/>
                  <a:pt x="81" y="19"/>
                  <a:pt x="81" y="19"/>
                </a:cubicBezTo>
                <a:cubicBezTo>
                  <a:pt x="81" y="18"/>
                  <a:pt x="80" y="19"/>
                  <a:pt x="80" y="19"/>
                </a:cubicBezTo>
                <a:cubicBezTo>
                  <a:pt x="80" y="19"/>
                  <a:pt x="79" y="20"/>
                  <a:pt x="78" y="20"/>
                </a:cubicBezTo>
                <a:cubicBezTo>
                  <a:pt x="77" y="20"/>
                  <a:pt x="77" y="19"/>
                  <a:pt x="77" y="19"/>
                </a:cubicBezTo>
                <a:cubicBezTo>
                  <a:pt x="77" y="18"/>
                  <a:pt x="78" y="17"/>
                  <a:pt x="78" y="17"/>
                </a:cubicBezTo>
                <a:cubicBezTo>
                  <a:pt x="79" y="16"/>
                  <a:pt x="79" y="16"/>
                  <a:pt x="79" y="16"/>
                </a:cubicBezTo>
                <a:cubicBezTo>
                  <a:pt x="79" y="16"/>
                  <a:pt x="79" y="16"/>
                  <a:pt x="78" y="15"/>
                </a:cubicBezTo>
                <a:cubicBezTo>
                  <a:pt x="78" y="15"/>
                  <a:pt x="78" y="15"/>
                  <a:pt x="78" y="15"/>
                </a:cubicBezTo>
                <a:cubicBezTo>
                  <a:pt x="78" y="15"/>
                  <a:pt x="77" y="15"/>
                  <a:pt x="77" y="15"/>
                </a:cubicBezTo>
                <a:cubicBezTo>
                  <a:pt x="77" y="15"/>
                  <a:pt x="76" y="16"/>
                  <a:pt x="75" y="17"/>
                </a:cubicBezTo>
                <a:cubicBezTo>
                  <a:pt x="75" y="16"/>
                  <a:pt x="74" y="16"/>
                  <a:pt x="74" y="16"/>
                </a:cubicBezTo>
                <a:cubicBezTo>
                  <a:pt x="74" y="14"/>
                  <a:pt x="75" y="13"/>
                  <a:pt x="75" y="13"/>
                </a:cubicBezTo>
                <a:cubicBezTo>
                  <a:pt x="75" y="13"/>
                  <a:pt x="75" y="13"/>
                  <a:pt x="75" y="13"/>
                </a:cubicBezTo>
                <a:cubicBezTo>
                  <a:pt x="75" y="12"/>
                  <a:pt x="75" y="12"/>
                  <a:pt x="75" y="12"/>
                </a:cubicBezTo>
                <a:cubicBezTo>
                  <a:pt x="75" y="12"/>
                  <a:pt x="75" y="12"/>
                  <a:pt x="74" y="12"/>
                </a:cubicBezTo>
                <a:cubicBezTo>
                  <a:pt x="74" y="12"/>
                  <a:pt x="74" y="12"/>
                  <a:pt x="74" y="12"/>
                </a:cubicBezTo>
                <a:cubicBezTo>
                  <a:pt x="74" y="12"/>
                  <a:pt x="73" y="13"/>
                  <a:pt x="72" y="14"/>
                </a:cubicBezTo>
                <a:cubicBezTo>
                  <a:pt x="71" y="13"/>
                  <a:pt x="71" y="13"/>
                  <a:pt x="70" y="13"/>
                </a:cubicBezTo>
                <a:cubicBezTo>
                  <a:pt x="71" y="12"/>
                  <a:pt x="72" y="10"/>
                  <a:pt x="72" y="10"/>
                </a:cubicBezTo>
                <a:cubicBezTo>
                  <a:pt x="72" y="10"/>
                  <a:pt x="72" y="10"/>
                  <a:pt x="72" y="10"/>
                </a:cubicBezTo>
                <a:cubicBezTo>
                  <a:pt x="72" y="9"/>
                  <a:pt x="72" y="9"/>
                  <a:pt x="71" y="9"/>
                </a:cubicBezTo>
                <a:cubicBezTo>
                  <a:pt x="71" y="9"/>
                  <a:pt x="71" y="9"/>
                  <a:pt x="71" y="9"/>
                </a:cubicBezTo>
                <a:cubicBezTo>
                  <a:pt x="71" y="9"/>
                  <a:pt x="70" y="9"/>
                  <a:pt x="70" y="9"/>
                </a:cubicBezTo>
                <a:cubicBezTo>
                  <a:pt x="70" y="9"/>
                  <a:pt x="69" y="10"/>
                  <a:pt x="68" y="11"/>
                </a:cubicBezTo>
                <a:cubicBezTo>
                  <a:pt x="68" y="11"/>
                  <a:pt x="67" y="11"/>
                  <a:pt x="67" y="10"/>
                </a:cubicBezTo>
                <a:cubicBezTo>
                  <a:pt x="67" y="9"/>
                  <a:pt x="68" y="8"/>
                  <a:pt x="68" y="8"/>
                </a:cubicBezTo>
                <a:cubicBezTo>
                  <a:pt x="68" y="8"/>
                  <a:pt x="68" y="7"/>
                  <a:pt x="68" y="7"/>
                </a:cubicBezTo>
                <a:cubicBezTo>
                  <a:pt x="68" y="7"/>
                  <a:pt x="68" y="7"/>
                  <a:pt x="68" y="6"/>
                </a:cubicBezTo>
                <a:cubicBezTo>
                  <a:pt x="67" y="6"/>
                  <a:pt x="67" y="6"/>
                  <a:pt x="67" y="6"/>
                </a:cubicBezTo>
                <a:cubicBezTo>
                  <a:pt x="67" y="6"/>
                  <a:pt x="66" y="6"/>
                  <a:pt x="66" y="7"/>
                </a:cubicBezTo>
                <a:cubicBezTo>
                  <a:pt x="66" y="7"/>
                  <a:pt x="65" y="8"/>
                  <a:pt x="65" y="9"/>
                </a:cubicBezTo>
                <a:cubicBezTo>
                  <a:pt x="64" y="9"/>
                  <a:pt x="64" y="8"/>
                  <a:pt x="63" y="8"/>
                </a:cubicBezTo>
                <a:cubicBezTo>
                  <a:pt x="63" y="7"/>
                  <a:pt x="64" y="6"/>
                  <a:pt x="64" y="6"/>
                </a:cubicBezTo>
                <a:cubicBezTo>
                  <a:pt x="64" y="5"/>
                  <a:pt x="64" y="5"/>
                  <a:pt x="64" y="5"/>
                </a:cubicBezTo>
                <a:cubicBezTo>
                  <a:pt x="64" y="5"/>
                  <a:pt x="64" y="4"/>
                  <a:pt x="63" y="4"/>
                </a:cubicBezTo>
                <a:cubicBezTo>
                  <a:pt x="63" y="4"/>
                  <a:pt x="63" y="4"/>
                  <a:pt x="63" y="4"/>
                </a:cubicBezTo>
                <a:cubicBezTo>
                  <a:pt x="62" y="4"/>
                  <a:pt x="62" y="5"/>
                  <a:pt x="62" y="5"/>
                </a:cubicBezTo>
                <a:cubicBezTo>
                  <a:pt x="62" y="5"/>
                  <a:pt x="61" y="6"/>
                  <a:pt x="61" y="7"/>
                </a:cubicBezTo>
                <a:cubicBezTo>
                  <a:pt x="60" y="7"/>
                  <a:pt x="60" y="7"/>
                  <a:pt x="59" y="6"/>
                </a:cubicBezTo>
                <a:cubicBezTo>
                  <a:pt x="59" y="5"/>
                  <a:pt x="60" y="4"/>
                  <a:pt x="60" y="4"/>
                </a:cubicBezTo>
                <a:cubicBezTo>
                  <a:pt x="60" y="4"/>
                  <a:pt x="60" y="3"/>
                  <a:pt x="60" y="3"/>
                </a:cubicBezTo>
                <a:cubicBezTo>
                  <a:pt x="59" y="3"/>
                  <a:pt x="59" y="3"/>
                  <a:pt x="59" y="3"/>
                </a:cubicBezTo>
                <a:cubicBezTo>
                  <a:pt x="59" y="3"/>
                  <a:pt x="59" y="3"/>
                  <a:pt x="58" y="3"/>
                </a:cubicBezTo>
                <a:cubicBezTo>
                  <a:pt x="58" y="3"/>
                  <a:pt x="58" y="3"/>
                  <a:pt x="58" y="3"/>
                </a:cubicBezTo>
                <a:cubicBezTo>
                  <a:pt x="58" y="3"/>
                  <a:pt x="57" y="5"/>
                  <a:pt x="57" y="6"/>
                </a:cubicBezTo>
                <a:cubicBezTo>
                  <a:pt x="56" y="6"/>
                  <a:pt x="56" y="5"/>
                  <a:pt x="55" y="5"/>
                </a:cubicBezTo>
                <a:cubicBezTo>
                  <a:pt x="55" y="4"/>
                  <a:pt x="55" y="3"/>
                  <a:pt x="55" y="2"/>
                </a:cubicBezTo>
                <a:cubicBezTo>
                  <a:pt x="55" y="2"/>
                  <a:pt x="55" y="2"/>
                  <a:pt x="55" y="2"/>
                </a:cubicBezTo>
                <a:cubicBezTo>
                  <a:pt x="55" y="2"/>
                  <a:pt x="55" y="1"/>
                  <a:pt x="54" y="1"/>
                </a:cubicBezTo>
                <a:cubicBezTo>
                  <a:pt x="54" y="1"/>
                  <a:pt x="54" y="1"/>
                  <a:pt x="54" y="2"/>
                </a:cubicBezTo>
                <a:cubicBezTo>
                  <a:pt x="54" y="2"/>
                  <a:pt x="53" y="2"/>
                  <a:pt x="53" y="2"/>
                </a:cubicBezTo>
                <a:cubicBezTo>
                  <a:pt x="53" y="2"/>
                  <a:pt x="53" y="4"/>
                  <a:pt x="53" y="5"/>
                </a:cubicBezTo>
                <a:cubicBezTo>
                  <a:pt x="52" y="5"/>
                  <a:pt x="51" y="5"/>
                  <a:pt x="51" y="4"/>
                </a:cubicBezTo>
                <a:cubicBezTo>
                  <a:pt x="51" y="3"/>
                  <a:pt x="51" y="2"/>
                  <a:pt x="51" y="2"/>
                </a:cubicBezTo>
                <a:cubicBezTo>
                  <a:pt x="51" y="1"/>
                  <a:pt x="51" y="1"/>
                  <a:pt x="50" y="1"/>
                </a:cubicBezTo>
                <a:cubicBezTo>
                  <a:pt x="50" y="1"/>
                  <a:pt x="50" y="1"/>
                  <a:pt x="50" y="1"/>
                </a:cubicBezTo>
                <a:cubicBezTo>
                  <a:pt x="50" y="1"/>
                  <a:pt x="49" y="1"/>
                  <a:pt x="49" y="1"/>
                </a:cubicBezTo>
                <a:cubicBezTo>
                  <a:pt x="49" y="1"/>
                  <a:pt x="49" y="1"/>
                  <a:pt x="49" y="1"/>
                </a:cubicBezTo>
                <a:cubicBezTo>
                  <a:pt x="49" y="2"/>
                  <a:pt x="49" y="3"/>
                  <a:pt x="48" y="4"/>
                </a:cubicBezTo>
                <a:cubicBezTo>
                  <a:pt x="48" y="4"/>
                  <a:pt x="47" y="4"/>
                  <a:pt x="46" y="4"/>
                </a:cubicBezTo>
                <a:cubicBezTo>
                  <a:pt x="46" y="3"/>
                  <a:pt x="46" y="2"/>
                  <a:pt x="46" y="1"/>
                </a:cubicBezTo>
                <a:cubicBezTo>
                  <a:pt x="46" y="1"/>
                  <a:pt x="46" y="1"/>
                  <a:pt x="46" y="1"/>
                </a:cubicBezTo>
                <a:cubicBezTo>
                  <a:pt x="46" y="1"/>
                  <a:pt x="45" y="0"/>
                  <a:pt x="45" y="0"/>
                </a:cubicBezTo>
                <a:cubicBezTo>
                  <a:pt x="45" y="0"/>
                  <a:pt x="45" y="1"/>
                  <a:pt x="45" y="1"/>
                </a:cubicBezTo>
                <a:cubicBezTo>
                  <a:pt x="44" y="1"/>
                  <a:pt x="44" y="1"/>
                  <a:pt x="44" y="1"/>
                </a:cubicBezTo>
                <a:cubicBezTo>
                  <a:pt x="44" y="2"/>
                  <a:pt x="44" y="3"/>
                  <a:pt x="44" y="4"/>
                </a:cubicBezTo>
                <a:cubicBezTo>
                  <a:pt x="43" y="4"/>
                  <a:pt x="43" y="4"/>
                  <a:pt x="42" y="4"/>
                </a:cubicBezTo>
                <a:cubicBezTo>
                  <a:pt x="42" y="3"/>
                  <a:pt x="42" y="2"/>
                  <a:pt x="42" y="1"/>
                </a:cubicBezTo>
                <a:cubicBezTo>
                  <a:pt x="42" y="1"/>
                  <a:pt x="41" y="1"/>
                  <a:pt x="41" y="1"/>
                </a:cubicBezTo>
                <a:cubicBezTo>
                  <a:pt x="41" y="1"/>
                  <a:pt x="41" y="1"/>
                  <a:pt x="41" y="1"/>
                </a:cubicBezTo>
                <a:cubicBezTo>
                  <a:pt x="40" y="1"/>
                  <a:pt x="40" y="1"/>
                  <a:pt x="40" y="1"/>
                </a:cubicBezTo>
                <a:cubicBezTo>
                  <a:pt x="40" y="1"/>
                  <a:pt x="40" y="1"/>
                  <a:pt x="40" y="2"/>
                </a:cubicBezTo>
                <a:cubicBezTo>
                  <a:pt x="40" y="2"/>
                  <a:pt x="40" y="3"/>
                  <a:pt x="40" y="4"/>
                </a:cubicBezTo>
                <a:cubicBezTo>
                  <a:pt x="39" y="5"/>
                  <a:pt x="38" y="5"/>
                  <a:pt x="38" y="5"/>
                </a:cubicBezTo>
                <a:cubicBezTo>
                  <a:pt x="37" y="4"/>
                  <a:pt x="37" y="2"/>
                  <a:pt x="37" y="2"/>
                </a:cubicBezTo>
                <a:cubicBezTo>
                  <a:pt x="37" y="2"/>
                  <a:pt x="37" y="2"/>
                  <a:pt x="37" y="2"/>
                </a:cubicBezTo>
                <a:cubicBezTo>
                  <a:pt x="36" y="1"/>
                  <a:pt x="36" y="1"/>
                  <a:pt x="36" y="1"/>
                </a:cubicBezTo>
                <a:cubicBezTo>
                  <a:pt x="36" y="1"/>
                  <a:pt x="35" y="2"/>
                  <a:pt x="35" y="2"/>
                </a:cubicBezTo>
                <a:cubicBezTo>
                  <a:pt x="35" y="2"/>
                  <a:pt x="35" y="2"/>
                  <a:pt x="35" y="2"/>
                </a:cubicBezTo>
                <a:cubicBezTo>
                  <a:pt x="35" y="3"/>
                  <a:pt x="35" y="4"/>
                  <a:pt x="35" y="5"/>
                </a:cubicBezTo>
                <a:cubicBezTo>
                  <a:pt x="35" y="5"/>
                  <a:pt x="34" y="6"/>
                  <a:pt x="34" y="6"/>
                </a:cubicBezTo>
                <a:cubicBezTo>
                  <a:pt x="33" y="5"/>
                  <a:pt x="33" y="3"/>
                  <a:pt x="33" y="3"/>
                </a:cubicBezTo>
                <a:cubicBezTo>
                  <a:pt x="32" y="3"/>
                  <a:pt x="32" y="3"/>
                  <a:pt x="32" y="3"/>
                </a:cubicBezTo>
                <a:cubicBezTo>
                  <a:pt x="32" y="3"/>
                  <a:pt x="32" y="3"/>
                  <a:pt x="31" y="3"/>
                </a:cubicBezTo>
                <a:cubicBezTo>
                  <a:pt x="31" y="3"/>
                  <a:pt x="31" y="3"/>
                  <a:pt x="31" y="3"/>
                </a:cubicBezTo>
                <a:cubicBezTo>
                  <a:pt x="31" y="3"/>
                  <a:pt x="31" y="4"/>
                  <a:pt x="31" y="4"/>
                </a:cubicBezTo>
                <a:cubicBezTo>
                  <a:pt x="31" y="4"/>
                  <a:pt x="31" y="5"/>
                  <a:pt x="31" y="6"/>
                </a:cubicBezTo>
                <a:cubicBezTo>
                  <a:pt x="31" y="7"/>
                  <a:pt x="30" y="7"/>
                  <a:pt x="30" y="7"/>
                </a:cubicBezTo>
                <a:cubicBezTo>
                  <a:pt x="29" y="6"/>
                  <a:pt x="28" y="5"/>
                  <a:pt x="28" y="5"/>
                </a:cubicBezTo>
                <a:cubicBezTo>
                  <a:pt x="28" y="5"/>
                  <a:pt x="28" y="4"/>
                  <a:pt x="28" y="4"/>
                </a:cubicBezTo>
                <a:cubicBezTo>
                  <a:pt x="27" y="4"/>
                  <a:pt x="27" y="4"/>
                  <a:pt x="27" y="4"/>
                </a:cubicBezTo>
                <a:cubicBezTo>
                  <a:pt x="27" y="4"/>
                  <a:pt x="27" y="5"/>
                  <a:pt x="26" y="5"/>
                </a:cubicBezTo>
                <a:cubicBezTo>
                  <a:pt x="26" y="5"/>
                  <a:pt x="26" y="5"/>
                  <a:pt x="26" y="6"/>
                </a:cubicBezTo>
                <a:cubicBezTo>
                  <a:pt x="27" y="6"/>
                  <a:pt x="27" y="7"/>
                  <a:pt x="27" y="8"/>
                </a:cubicBezTo>
                <a:cubicBezTo>
                  <a:pt x="27" y="8"/>
                  <a:pt x="26" y="9"/>
                  <a:pt x="26" y="9"/>
                </a:cubicBezTo>
                <a:cubicBezTo>
                  <a:pt x="25" y="8"/>
                  <a:pt x="24" y="7"/>
                  <a:pt x="24" y="7"/>
                </a:cubicBezTo>
                <a:cubicBezTo>
                  <a:pt x="24" y="6"/>
                  <a:pt x="24" y="6"/>
                  <a:pt x="23" y="6"/>
                </a:cubicBezTo>
                <a:cubicBezTo>
                  <a:pt x="23" y="6"/>
                  <a:pt x="23" y="6"/>
                  <a:pt x="23" y="6"/>
                </a:cubicBezTo>
                <a:cubicBezTo>
                  <a:pt x="23" y="7"/>
                  <a:pt x="22" y="7"/>
                  <a:pt x="22" y="7"/>
                </a:cubicBezTo>
                <a:cubicBezTo>
                  <a:pt x="22" y="7"/>
                  <a:pt x="22" y="8"/>
                  <a:pt x="22" y="8"/>
                </a:cubicBezTo>
                <a:cubicBezTo>
                  <a:pt x="22" y="8"/>
                  <a:pt x="23" y="9"/>
                  <a:pt x="24" y="10"/>
                </a:cubicBezTo>
                <a:cubicBezTo>
                  <a:pt x="23" y="11"/>
                  <a:pt x="22" y="11"/>
                  <a:pt x="22" y="11"/>
                </a:cubicBezTo>
                <a:cubicBezTo>
                  <a:pt x="21" y="10"/>
                  <a:pt x="20" y="9"/>
                  <a:pt x="20" y="9"/>
                </a:cubicBezTo>
                <a:cubicBezTo>
                  <a:pt x="20" y="9"/>
                  <a:pt x="20" y="9"/>
                  <a:pt x="20" y="9"/>
                </a:cubicBezTo>
                <a:cubicBezTo>
                  <a:pt x="19" y="9"/>
                  <a:pt x="19" y="9"/>
                  <a:pt x="19" y="9"/>
                </a:cubicBezTo>
                <a:cubicBezTo>
                  <a:pt x="19" y="9"/>
                  <a:pt x="19" y="9"/>
                  <a:pt x="18" y="10"/>
                </a:cubicBezTo>
                <a:cubicBezTo>
                  <a:pt x="18" y="10"/>
                  <a:pt x="18" y="10"/>
                  <a:pt x="19" y="10"/>
                </a:cubicBezTo>
                <a:cubicBezTo>
                  <a:pt x="19" y="10"/>
                  <a:pt x="19" y="12"/>
                  <a:pt x="20" y="13"/>
                </a:cubicBezTo>
                <a:cubicBezTo>
                  <a:pt x="19" y="13"/>
                  <a:pt x="19" y="13"/>
                  <a:pt x="19" y="14"/>
                </a:cubicBezTo>
                <a:cubicBezTo>
                  <a:pt x="18" y="13"/>
                  <a:pt x="17" y="12"/>
                  <a:pt x="17" y="12"/>
                </a:cubicBezTo>
                <a:cubicBezTo>
                  <a:pt x="16" y="12"/>
                  <a:pt x="16" y="12"/>
                  <a:pt x="16" y="12"/>
                </a:cubicBezTo>
                <a:cubicBezTo>
                  <a:pt x="16" y="12"/>
                  <a:pt x="15" y="12"/>
                  <a:pt x="15" y="12"/>
                </a:cubicBezTo>
                <a:cubicBezTo>
                  <a:pt x="15" y="12"/>
                  <a:pt x="15" y="12"/>
                  <a:pt x="15" y="13"/>
                </a:cubicBezTo>
                <a:cubicBezTo>
                  <a:pt x="15" y="13"/>
                  <a:pt x="15" y="13"/>
                  <a:pt x="15" y="13"/>
                </a:cubicBezTo>
                <a:cubicBezTo>
                  <a:pt x="15" y="13"/>
                  <a:pt x="16" y="14"/>
                  <a:pt x="17" y="16"/>
                </a:cubicBezTo>
                <a:cubicBezTo>
                  <a:pt x="16" y="16"/>
                  <a:pt x="16" y="16"/>
                  <a:pt x="15" y="17"/>
                </a:cubicBezTo>
                <a:cubicBezTo>
                  <a:pt x="14" y="16"/>
                  <a:pt x="13" y="15"/>
                  <a:pt x="13" y="15"/>
                </a:cubicBezTo>
                <a:cubicBezTo>
                  <a:pt x="13" y="15"/>
                  <a:pt x="13" y="15"/>
                  <a:pt x="13" y="15"/>
                </a:cubicBezTo>
                <a:cubicBezTo>
                  <a:pt x="12" y="15"/>
                  <a:pt x="12" y="15"/>
                  <a:pt x="12" y="15"/>
                </a:cubicBezTo>
                <a:cubicBezTo>
                  <a:pt x="12" y="16"/>
                  <a:pt x="12" y="16"/>
                  <a:pt x="12" y="16"/>
                </a:cubicBezTo>
                <a:cubicBezTo>
                  <a:pt x="12" y="16"/>
                  <a:pt x="12" y="16"/>
                  <a:pt x="12" y="17"/>
                </a:cubicBezTo>
                <a:cubicBezTo>
                  <a:pt x="12" y="17"/>
                  <a:pt x="13" y="18"/>
                  <a:pt x="14" y="19"/>
                </a:cubicBezTo>
                <a:cubicBezTo>
                  <a:pt x="13" y="19"/>
                  <a:pt x="13" y="20"/>
                  <a:pt x="13" y="20"/>
                </a:cubicBezTo>
                <a:cubicBezTo>
                  <a:pt x="12" y="20"/>
                  <a:pt x="10" y="19"/>
                  <a:pt x="10" y="19"/>
                </a:cubicBezTo>
                <a:cubicBezTo>
                  <a:pt x="10" y="19"/>
                  <a:pt x="10" y="18"/>
                  <a:pt x="10" y="19"/>
                </a:cubicBezTo>
                <a:cubicBezTo>
                  <a:pt x="9" y="19"/>
                  <a:pt x="9" y="19"/>
                  <a:pt x="9" y="19"/>
                </a:cubicBezTo>
                <a:cubicBezTo>
                  <a:pt x="9" y="19"/>
                  <a:pt x="9" y="19"/>
                  <a:pt x="9" y="20"/>
                </a:cubicBezTo>
                <a:cubicBezTo>
                  <a:pt x="9" y="20"/>
                  <a:pt x="9" y="20"/>
                  <a:pt x="9" y="20"/>
                </a:cubicBezTo>
                <a:cubicBezTo>
                  <a:pt x="9" y="20"/>
                  <a:pt x="10" y="21"/>
                  <a:pt x="11" y="22"/>
                </a:cubicBezTo>
                <a:cubicBezTo>
                  <a:pt x="11" y="23"/>
                  <a:pt x="10" y="23"/>
                  <a:pt x="10" y="24"/>
                </a:cubicBezTo>
                <a:cubicBezTo>
                  <a:pt x="9" y="23"/>
                  <a:pt x="8" y="23"/>
                  <a:pt x="8" y="22"/>
                </a:cubicBezTo>
                <a:cubicBezTo>
                  <a:pt x="7" y="22"/>
                  <a:pt x="7" y="22"/>
                  <a:pt x="7" y="22"/>
                </a:cubicBezTo>
                <a:cubicBezTo>
                  <a:pt x="7" y="22"/>
                  <a:pt x="7" y="23"/>
                  <a:pt x="6" y="23"/>
                </a:cubicBezTo>
                <a:cubicBezTo>
                  <a:pt x="6" y="23"/>
                  <a:pt x="6" y="23"/>
                  <a:pt x="6" y="24"/>
                </a:cubicBezTo>
                <a:cubicBezTo>
                  <a:pt x="6" y="24"/>
                  <a:pt x="6" y="24"/>
                  <a:pt x="7" y="24"/>
                </a:cubicBezTo>
                <a:cubicBezTo>
                  <a:pt x="7" y="24"/>
                  <a:pt x="8" y="25"/>
                  <a:pt x="9" y="26"/>
                </a:cubicBezTo>
                <a:cubicBezTo>
                  <a:pt x="9" y="26"/>
                  <a:pt x="8" y="27"/>
                  <a:pt x="8" y="27"/>
                </a:cubicBezTo>
                <a:cubicBezTo>
                  <a:pt x="7" y="27"/>
                  <a:pt x="6" y="27"/>
                  <a:pt x="5" y="26"/>
                </a:cubicBezTo>
                <a:cubicBezTo>
                  <a:pt x="5" y="26"/>
                  <a:pt x="5" y="26"/>
                  <a:pt x="5" y="27"/>
                </a:cubicBezTo>
                <a:cubicBezTo>
                  <a:pt x="5" y="27"/>
                  <a:pt x="4" y="27"/>
                  <a:pt x="4" y="27"/>
                </a:cubicBezTo>
                <a:cubicBezTo>
                  <a:pt x="4" y="27"/>
                  <a:pt x="4" y="28"/>
                  <a:pt x="4" y="28"/>
                </a:cubicBezTo>
                <a:cubicBezTo>
                  <a:pt x="4" y="28"/>
                  <a:pt x="5" y="28"/>
                  <a:pt x="5" y="28"/>
                </a:cubicBezTo>
                <a:cubicBezTo>
                  <a:pt x="5" y="28"/>
                  <a:pt x="6" y="29"/>
                  <a:pt x="7" y="30"/>
                </a:cubicBezTo>
                <a:cubicBezTo>
                  <a:pt x="7" y="30"/>
                  <a:pt x="7" y="31"/>
                  <a:pt x="6" y="31"/>
                </a:cubicBezTo>
                <a:cubicBezTo>
                  <a:pt x="5" y="31"/>
                  <a:pt x="4" y="31"/>
                  <a:pt x="4" y="31"/>
                </a:cubicBezTo>
                <a:cubicBezTo>
                  <a:pt x="3" y="31"/>
                  <a:pt x="3" y="31"/>
                  <a:pt x="3" y="31"/>
                </a:cubicBezTo>
                <a:cubicBezTo>
                  <a:pt x="3" y="31"/>
                  <a:pt x="3" y="31"/>
                  <a:pt x="3" y="32"/>
                </a:cubicBezTo>
                <a:cubicBezTo>
                  <a:pt x="3" y="32"/>
                  <a:pt x="3" y="32"/>
                  <a:pt x="3" y="32"/>
                </a:cubicBezTo>
                <a:cubicBezTo>
                  <a:pt x="3" y="32"/>
                  <a:pt x="3" y="33"/>
                  <a:pt x="3" y="33"/>
                </a:cubicBezTo>
                <a:cubicBezTo>
                  <a:pt x="3" y="33"/>
                  <a:pt x="5" y="33"/>
                  <a:pt x="6" y="34"/>
                </a:cubicBezTo>
                <a:cubicBezTo>
                  <a:pt x="6" y="34"/>
                  <a:pt x="5" y="35"/>
                  <a:pt x="5" y="36"/>
                </a:cubicBezTo>
                <a:cubicBezTo>
                  <a:pt x="4" y="35"/>
                  <a:pt x="3" y="35"/>
                  <a:pt x="2" y="35"/>
                </a:cubicBezTo>
                <a:cubicBezTo>
                  <a:pt x="2" y="35"/>
                  <a:pt x="2" y="35"/>
                  <a:pt x="2" y="35"/>
                </a:cubicBezTo>
                <a:cubicBezTo>
                  <a:pt x="2" y="36"/>
                  <a:pt x="1" y="36"/>
                  <a:pt x="1" y="36"/>
                </a:cubicBezTo>
                <a:cubicBezTo>
                  <a:pt x="1" y="36"/>
                  <a:pt x="1" y="36"/>
                  <a:pt x="2" y="37"/>
                </a:cubicBezTo>
                <a:cubicBezTo>
                  <a:pt x="2" y="37"/>
                  <a:pt x="2" y="37"/>
                  <a:pt x="2" y="37"/>
                </a:cubicBezTo>
                <a:cubicBezTo>
                  <a:pt x="2" y="37"/>
                  <a:pt x="3" y="38"/>
                  <a:pt x="5" y="38"/>
                </a:cubicBezTo>
                <a:cubicBezTo>
                  <a:pt x="5" y="39"/>
                  <a:pt x="5" y="39"/>
                  <a:pt x="4" y="40"/>
                </a:cubicBezTo>
                <a:cubicBezTo>
                  <a:pt x="3" y="40"/>
                  <a:pt x="2" y="40"/>
                  <a:pt x="2" y="40"/>
                </a:cubicBezTo>
                <a:cubicBezTo>
                  <a:pt x="1" y="40"/>
                  <a:pt x="1" y="40"/>
                  <a:pt x="1" y="40"/>
                </a:cubicBezTo>
                <a:cubicBezTo>
                  <a:pt x="1" y="40"/>
                  <a:pt x="1" y="40"/>
                  <a:pt x="1" y="41"/>
                </a:cubicBezTo>
                <a:cubicBezTo>
                  <a:pt x="1" y="41"/>
                  <a:pt x="1" y="41"/>
                  <a:pt x="1" y="41"/>
                </a:cubicBezTo>
                <a:cubicBezTo>
                  <a:pt x="1" y="41"/>
                  <a:pt x="1" y="42"/>
                  <a:pt x="1" y="42"/>
                </a:cubicBezTo>
                <a:cubicBezTo>
                  <a:pt x="2" y="42"/>
                  <a:pt x="3" y="42"/>
                  <a:pt x="4" y="42"/>
                </a:cubicBezTo>
                <a:cubicBezTo>
                  <a:pt x="4" y="43"/>
                  <a:pt x="4" y="44"/>
                  <a:pt x="4" y="44"/>
                </a:cubicBezTo>
                <a:cubicBezTo>
                  <a:pt x="3" y="44"/>
                  <a:pt x="2" y="44"/>
                  <a:pt x="1" y="44"/>
                </a:cubicBezTo>
                <a:cubicBezTo>
                  <a:pt x="1" y="44"/>
                  <a:pt x="1" y="45"/>
                  <a:pt x="1" y="45"/>
                </a:cubicBezTo>
                <a:cubicBezTo>
                  <a:pt x="1" y="45"/>
                  <a:pt x="0" y="45"/>
                  <a:pt x="0" y="45"/>
                </a:cubicBezTo>
                <a:cubicBezTo>
                  <a:pt x="0" y="46"/>
                  <a:pt x="1" y="46"/>
                  <a:pt x="1" y="46"/>
                </a:cubicBezTo>
                <a:cubicBezTo>
                  <a:pt x="1" y="46"/>
                  <a:pt x="1" y="46"/>
                  <a:pt x="1" y="46"/>
                </a:cubicBezTo>
                <a:cubicBezTo>
                  <a:pt x="2" y="46"/>
                  <a:pt x="3" y="46"/>
                  <a:pt x="4" y="47"/>
                </a:cubicBezTo>
                <a:cubicBezTo>
                  <a:pt x="4" y="47"/>
                  <a:pt x="4" y="48"/>
                  <a:pt x="4" y="48"/>
                </a:cubicBezTo>
                <a:cubicBezTo>
                  <a:pt x="3" y="49"/>
                  <a:pt x="2" y="49"/>
                  <a:pt x="1" y="49"/>
                </a:cubicBezTo>
                <a:cubicBezTo>
                  <a:pt x="1" y="49"/>
                  <a:pt x="1" y="49"/>
                  <a:pt x="1" y="49"/>
                </a:cubicBezTo>
                <a:cubicBezTo>
                  <a:pt x="1" y="50"/>
                  <a:pt x="1" y="50"/>
                  <a:pt x="1" y="50"/>
                </a:cubicBezTo>
                <a:cubicBezTo>
                  <a:pt x="1" y="50"/>
                  <a:pt x="1" y="50"/>
                  <a:pt x="1" y="51"/>
                </a:cubicBezTo>
                <a:cubicBezTo>
                  <a:pt x="1" y="51"/>
                  <a:pt x="1" y="51"/>
                  <a:pt x="2" y="51"/>
                </a:cubicBezTo>
                <a:cubicBezTo>
                  <a:pt x="2" y="51"/>
                  <a:pt x="3" y="51"/>
                  <a:pt x="4" y="51"/>
                </a:cubicBezTo>
                <a:cubicBezTo>
                  <a:pt x="5" y="52"/>
                  <a:pt x="5" y="52"/>
                  <a:pt x="5" y="53"/>
                </a:cubicBezTo>
                <a:cubicBezTo>
                  <a:pt x="3" y="53"/>
                  <a:pt x="2" y="53"/>
                  <a:pt x="2" y="54"/>
                </a:cubicBezTo>
                <a:cubicBezTo>
                  <a:pt x="2" y="54"/>
                  <a:pt x="2" y="54"/>
                  <a:pt x="2" y="54"/>
                </a:cubicBezTo>
                <a:cubicBezTo>
                  <a:pt x="1" y="54"/>
                  <a:pt x="1" y="54"/>
                  <a:pt x="1" y="55"/>
                </a:cubicBezTo>
                <a:cubicBezTo>
                  <a:pt x="1" y="55"/>
                  <a:pt x="2" y="55"/>
                  <a:pt x="2" y="55"/>
                </a:cubicBezTo>
                <a:cubicBezTo>
                  <a:pt x="2" y="55"/>
                  <a:pt x="2" y="55"/>
                  <a:pt x="2" y="55"/>
                </a:cubicBezTo>
                <a:cubicBezTo>
                  <a:pt x="3" y="55"/>
                  <a:pt x="4" y="55"/>
                  <a:pt x="5" y="55"/>
                </a:cubicBezTo>
                <a:cubicBezTo>
                  <a:pt x="5" y="56"/>
                  <a:pt x="6" y="56"/>
                  <a:pt x="6" y="57"/>
                </a:cubicBezTo>
                <a:cubicBezTo>
                  <a:pt x="5" y="57"/>
                  <a:pt x="3" y="58"/>
                  <a:pt x="3" y="58"/>
                </a:cubicBezTo>
                <a:cubicBezTo>
                  <a:pt x="3" y="58"/>
                  <a:pt x="3" y="58"/>
                  <a:pt x="3" y="59"/>
                </a:cubicBezTo>
                <a:cubicBezTo>
                  <a:pt x="3" y="59"/>
                  <a:pt x="3" y="59"/>
                  <a:pt x="3" y="59"/>
                </a:cubicBezTo>
                <a:cubicBezTo>
                  <a:pt x="3" y="59"/>
                  <a:pt x="3" y="60"/>
                  <a:pt x="3" y="60"/>
                </a:cubicBezTo>
                <a:cubicBezTo>
                  <a:pt x="3" y="60"/>
                  <a:pt x="3" y="60"/>
                  <a:pt x="4" y="60"/>
                </a:cubicBezTo>
                <a:cubicBezTo>
                  <a:pt x="4" y="60"/>
                  <a:pt x="5" y="60"/>
                  <a:pt x="6" y="59"/>
                </a:cubicBezTo>
                <a:cubicBezTo>
                  <a:pt x="7" y="60"/>
                  <a:pt x="7" y="60"/>
                  <a:pt x="7" y="61"/>
                </a:cubicBezTo>
                <a:cubicBezTo>
                  <a:pt x="6" y="62"/>
                  <a:pt x="5" y="62"/>
                  <a:pt x="5" y="62"/>
                </a:cubicBezTo>
                <a:cubicBezTo>
                  <a:pt x="5" y="63"/>
                  <a:pt x="4" y="63"/>
                  <a:pt x="4" y="63"/>
                </a:cubicBezTo>
                <a:cubicBezTo>
                  <a:pt x="4" y="63"/>
                  <a:pt x="4" y="63"/>
                  <a:pt x="4" y="64"/>
                </a:cubicBezTo>
                <a:cubicBezTo>
                  <a:pt x="4" y="64"/>
                  <a:pt x="5" y="64"/>
                  <a:pt x="5" y="64"/>
                </a:cubicBezTo>
                <a:cubicBezTo>
                  <a:pt x="5" y="64"/>
                  <a:pt x="5" y="64"/>
                  <a:pt x="5" y="64"/>
                </a:cubicBezTo>
                <a:cubicBezTo>
                  <a:pt x="6" y="64"/>
                  <a:pt x="7" y="64"/>
                  <a:pt x="8" y="63"/>
                </a:cubicBezTo>
                <a:cubicBezTo>
                  <a:pt x="8" y="64"/>
                  <a:pt x="9" y="64"/>
                  <a:pt x="9" y="65"/>
                </a:cubicBezTo>
                <a:cubicBezTo>
                  <a:pt x="8" y="66"/>
                  <a:pt x="7" y="66"/>
                  <a:pt x="7" y="67"/>
                </a:cubicBezTo>
                <a:cubicBezTo>
                  <a:pt x="6" y="67"/>
                  <a:pt x="6" y="67"/>
                  <a:pt x="6" y="67"/>
                </a:cubicBezTo>
                <a:cubicBezTo>
                  <a:pt x="6" y="67"/>
                  <a:pt x="6" y="68"/>
                  <a:pt x="6" y="68"/>
                </a:cubicBezTo>
                <a:cubicBezTo>
                  <a:pt x="7" y="68"/>
                  <a:pt x="7" y="68"/>
                  <a:pt x="7" y="68"/>
                </a:cubicBezTo>
                <a:cubicBezTo>
                  <a:pt x="7" y="68"/>
                  <a:pt x="7" y="68"/>
                  <a:pt x="8" y="68"/>
                </a:cubicBezTo>
                <a:cubicBezTo>
                  <a:pt x="8" y="68"/>
                  <a:pt x="9" y="68"/>
                  <a:pt x="10" y="67"/>
                </a:cubicBezTo>
                <a:cubicBezTo>
                  <a:pt x="10" y="68"/>
                  <a:pt x="11" y="68"/>
                  <a:pt x="11" y="69"/>
                </a:cubicBezTo>
                <a:cubicBezTo>
                  <a:pt x="10" y="69"/>
                  <a:pt x="9" y="70"/>
                  <a:pt x="9" y="70"/>
                </a:cubicBezTo>
                <a:cubicBezTo>
                  <a:pt x="9" y="71"/>
                  <a:pt x="9" y="71"/>
                  <a:pt x="9" y="71"/>
                </a:cubicBezTo>
                <a:cubicBezTo>
                  <a:pt x="9" y="71"/>
                  <a:pt x="9" y="72"/>
                  <a:pt x="9" y="72"/>
                </a:cubicBezTo>
                <a:cubicBezTo>
                  <a:pt x="9" y="72"/>
                  <a:pt x="9" y="72"/>
                  <a:pt x="10" y="72"/>
                </a:cubicBezTo>
                <a:cubicBezTo>
                  <a:pt x="10" y="72"/>
                  <a:pt x="10" y="72"/>
                  <a:pt x="10" y="72"/>
                </a:cubicBezTo>
                <a:cubicBezTo>
                  <a:pt x="10" y="72"/>
                  <a:pt x="12" y="71"/>
                  <a:pt x="13" y="71"/>
                </a:cubicBezTo>
                <a:cubicBezTo>
                  <a:pt x="13" y="71"/>
                  <a:pt x="13" y="72"/>
                  <a:pt x="14" y="72"/>
                </a:cubicBezTo>
                <a:cubicBezTo>
                  <a:pt x="13" y="73"/>
                  <a:pt x="12" y="74"/>
                  <a:pt x="12" y="74"/>
                </a:cubicBezTo>
                <a:cubicBezTo>
                  <a:pt x="12" y="74"/>
                  <a:pt x="12" y="75"/>
                  <a:pt x="12" y="75"/>
                </a:cubicBezTo>
                <a:cubicBezTo>
                  <a:pt x="12" y="75"/>
                  <a:pt x="12" y="75"/>
                  <a:pt x="12" y="75"/>
                </a:cubicBezTo>
                <a:cubicBezTo>
                  <a:pt x="12" y="76"/>
                  <a:pt x="12" y="76"/>
                  <a:pt x="13" y="76"/>
                </a:cubicBezTo>
                <a:cubicBezTo>
                  <a:pt x="13" y="76"/>
                  <a:pt x="13" y="76"/>
                  <a:pt x="13" y="76"/>
                </a:cubicBezTo>
                <a:cubicBezTo>
                  <a:pt x="13" y="75"/>
                  <a:pt x="14" y="75"/>
                  <a:pt x="15" y="74"/>
                </a:cubicBezTo>
                <a:cubicBezTo>
                  <a:pt x="16" y="74"/>
                  <a:pt x="16" y="75"/>
                  <a:pt x="17" y="75"/>
                </a:cubicBezTo>
                <a:cubicBezTo>
                  <a:pt x="16" y="76"/>
                  <a:pt x="15" y="77"/>
                  <a:pt x="15" y="77"/>
                </a:cubicBezTo>
                <a:cubicBezTo>
                  <a:pt x="15" y="78"/>
                  <a:pt x="15" y="78"/>
                  <a:pt x="15" y="78"/>
                </a:cubicBezTo>
                <a:cubicBezTo>
                  <a:pt x="15" y="78"/>
                  <a:pt x="15" y="79"/>
                  <a:pt x="15" y="79"/>
                </a:cubicBezTo>
                <a:cubicBezTo>
                  <a:pt x="15" y="79"/>
                  <a:pt x="16" y="79"/>
                  <a:pt x="16" y="79"/>
                </a:cubicBezTo>
                <a:cubicBezTo>
                  <a:pt x="16" y="79"/>
                  <a:pt x="16" y="79"/>
                  <a:pt x="17" y="79"/>
                </a:cubicBezTo>
                <a:cubicBezTo>
                  <a:pt x="17" y="79"/>
                  <a:pt x="18" y="78"/>
                  <a:pt x="19" y="77"/>
                </a:cubicBezTo>
                <a:cubicBezTo>
                  <a:pt x="19" y="77"/>
                  <a:pt x="19" y="78"/>
                  <a:pt x="20" y="78"/>
                </a:cubicBezTo>
                <a:cubicBezTo>
                  <a:pt x="19" y="79"/>
                  <a:pt x="19" y="80"/>
                  <a:pt x="19" y="80"/>
                </a:cubicBezTo>
                <a:cubicBezTo>
                  <a:pt x="18" y="81"/>
                  <a:pt x="18" y="81"/>
                  <a:pt x="18" y="81"/>
                </a:cubicBezTo>
                <a:cubicBezTo>
                  <a:pt x="19" y="81"/>
                  <a:pt x="19" y="81"/>
                  <a:pt x="19" y="82"/>
                </a:cubicBezTo>
                <a:cubicBezTo>
                  <a:pt x="19" y="82"/>
                  <a:pt x="19" y="82"/>
                  <a:pt x="20" y="82"/>
                </a:cubicBezTo>
                <a:cubicBezTo>
                  <a:pt x="20" y="82"/>
                  <a:pt x="20" y="82"/>
                  <a:pt x="20" y="81"/>
                </a:cubicBezTo>
                <a:cubicBezTo>
                  <a:pt x="20" y="81"/>
                  <a:pt x="21" y="80"/>
                  <a:pt x="22" y="79"/>
                </a:cubicBezTo>
                <a:cubicBezTo>
                  <a:pt x="22" y="80"/>
                  <a:pt x="23" y="80"/>
                  <a:pt x="24" y="80"/>
                </a:cubicBezTo>
                <a:cubicBezTo>
                  <a:pt x="23" y="81"/>
                  <a:pt x="22" y="83"/>
                  <a:pt x="22" y="83"/>
                </a:cubicBezTo>
                <a:cubicBezTo>
                  <a:pt x="22" y="83"/>
                  <a:pt x="22" y="83"/>
                  <a:pt x="22" y="84"/>
                </a:cubicBezTo>
                <a:cubicBezTo>
                  <a:pt x="22" y="84"/>
                  <a:pt x="23" y="84"/>
                  <a:pt x="23" y="84"/>
                </a:cubicBezTo>
                <a:cubicBezTo>
                  <a:pt x="23" y="84"/>
                  <a:pt x="23" y="84"/>
                  <a:pt x="23" y="84"/>
                </a:cubicBezTo>
                <a:cubicBezTo>
                  <a:pt x="24" y="84"/>
                  <a:pt x="24" y="84"/>
                  <a:pt x="24" y="84"/>
                </a:cubicBezTo>
                <a:cubicBezTo>
                  <a:pt x="24" y="84"/>
                  <a:pt x="25" y="83"/>
                  <a:pt x="26" y="82"/>
                </a:cubicBezTo>
                <a:cubicBezTo>
                  <a:pt x="26" y="82"/>
                  <a:pt x="27" y="82"/>
                  <a:pt x="27" y="83"/>
                </a:cubicBezTo>
                <a:cubicBezTo>
                  <a:pt x="27" y="84"/>
                  <a:pt x="27" y="85"/>
                  <a:pt x="26" y="85"/>
                </a:cubicBezTo>
                <a:cubicBezTo>
                  <a:pt x="26" y="85"/>
                  <a:pt x="26" y="86"/>
                  <a:pt x="26" y="86"/>
                </a:cubicBezTo>
                <a:cubicBezTo>
                  <a:pt x="27" y="86"/>
                  <a:pt x="27" y="86"/>
                  <a:pt x="27" y="86"/>
                </a:cubicBezTo>
                <a:cubicBezTo>
                  <a:pt x="27" y="86"/>
                  <a:pt x="27" y="86"/>
                  <a:pt x="28" y="86"/>
                </a:cubicBezTo>
                <a:cubicBezTo>
                  <a:pt x="28" y="86"/>
                  <a:pt x="28" y="86"/>
                  <a:pt x="28" y="86"/>
                </a:cubicBezTo>
                <a:cubicBezTo>
                  <a:pt x="28" y="86"/>
                  <a:pt x="29" y="85"/>
                  <a:pt x="30" y="84"/>
                </a:cubicBezTo>
                <a:cubicBezTo>
                  <a:pt x="30" y="84"/>
                  <a:pt x="31" y="84"/>
                  <a:pt x="31" y="84"/>
                </a:cubicBezTo>
                <a:cubicBezTo>
                  <a:pt x="31" y="85"/>
                  <a:pt x="31" y="87"/>
                  <a:pt x="31" y="87"/>
                </a:cubicBezTo>
                <a:cubicBezTo>
                  <a:pt x="31" y="87"/>
                  <a:pt x="31" y="87"/>
                  <a:pt x="31" y="88"/>
                </a:cubicBezTo>
                <a:cubicBezTo>
                  <a:pt x="31" y="88"/>
                  <a:pt x="31" y="88"/>
                  <a:pt x="31" y="88"/>
                </a:cubicBezTo>
                <a:cubicBezTo>
                  <a:pt x="32" y="88"/>
                  <a:pt x="32" y="88"/>
                  <a:pt x="32" y="88"/>
                </a:cubicBezTo>
                <a:cubicBezTo>
                  <a:pt x="32" y="88"/>
                  <a:pt x="32" y="88"/>
                  <a:pt x="33" y="88"/>
                </a:cubicBezTo>
                <a:cubicBezTo>
                  <a:pt x="33" y="87"/>
                  <a:pt x="33" y="86"/>
                  <a:pt x="34" y="85"/>
                </a:cubicBezTo>
                <a:cubicBezTo>
                  <a:pt x="34" y="85"/>
                  <a:pt x="35" y="85"/>
                  <a:pt x="35" y="85"/>
                </a:cubicBezTo>
                <a:cubicBezTo>
                  <a:pt x="35" y="87"/>
                  <a:pt x="35" y="88"/>
                  <a:pt x="35" y="88"/>
                </a:cubicBezTo>
                <a:cubicBezTo>
                  <a:pt x="35" y="88"/>
                  <a:pt x="35" y="89"/>
                  <a:pt x="35" y="89"/>
                </a:cubicBezTo>
                <a:cubicBezTo>
                  <a:pt x="35" y="89"/>
                  <a:pt x="36" y="89"/>
                  <a:pt x="36" y="89"/>
                </a:cubicBezTo>
                <a:cubicBezTo>
                  <a:pt x="36" y="89"/>
                  <a:pt x="36" y="89"/>
                  <a:pt x="37" y="89"/>
                </a:cubicBezTo>
                <a:cubicBezTo>
                  <a:pt x="37" y="89"/>
                  <a:pt x="37" y="89"/>
                  <a:pt x="37" y="89"/>
                </a:cubicBezTo>
                <a:cubicBezTo>
                  <a:pt x="37" y="88"/>
                  <a:pt x="37" y="87"/>
                  <a:pt x="38" y="86"/>
                </a:cubicBezTo>
                <a:cubicBezTo>
                  <a:pt x="38" y="86"/>
                  <a:pt x="39" y="86"/>
                  <a:pt x="40" y="86"/>
                </a:cubicBezTo>
                <a:cubicBezTo>
                  <a:pt x="40" y="87"/>
                  <a:pt x="40" y="89"/>
                  <a:pt x="40" y="89"/>
                </a:cubicBezTo>
                <a:cubicBezTo>
                  <a:pt x="40" y="89"/>
                  <a:pt x="40" y="89"/>
                  <a:pt x="40" y="90"/>
                </a:cubicBezTo>
                <a:cubicBezTo>
                  <a:pt x="40" y="90"/>
                  <a:pt x="40" y="90"/>
                  <a:pt x="41" y="90"/>
                </a:cubicBezTo>
                <a:cubicBezTo>
                  <a:pt x="41" y="90"/>
                  <a:pt x="41" y="90"/>
                  <a:pt x="41" y="90"/>
                </a:cubicBezTo>
                <a:cubicBezTo>
                  <a:pt x="41" y="90"/>
                  <a:pt x="42" y="89"/>
                  <a:pt x="42" y="89"/>
                </a:cubicBezTo>
                <a:cubicBezTo>
                  <a:pt x="42" y="89"/>
                  <a:pt x="42" y="88"/>
                  <a:pt x="42" y="87"/>
                </a:cubicBezTo>
                <a:cubicBezTo>
                  <a:pt x="43" y="87"/>
                  <a:pt x="43" y="87"/>
                  <a:pt x="44" y="87"/>
                </a:cubicBezTo>
                <a:cubicBezTo>
                  <a:pt x="44" y="88"/>
                  <a:pt x="44" y="89"/>
                  <a:pt x="44" y="89"/>
                </a:cubicBezTo>
                <a:cubicBezTo>
                  <a:pt x="44" y="90"/>
                  <a:pt x="44" y="90"/>
                  <a:pt x="45" y="90"/>
                </a:cubicBezTo>
                <a:cubicBezTo>
                  <a:pt x="45" y="90"/>
                  <a:pt x="45" y="90"/>
                  <a:pt x="45" y="90"/>
                </a:cubicBezTo>
                <a:cubicBezTo>
                  <a:pt x="45" y="90"/>
                  <a:pt x="46" y="90"/>
                  <a:pt x="46" y="90"/>
                </a:cubicBezTo>
                <a:cubicBezTo>
                  <a:pt x="46" y="90"/>
                  <a:pt x="46" y="90"/>
                  <a:pt x="46" y="89"/>
                </a:cubicBezTo>
                <a:cubicBezTo>
                  <a:pt x="46" y="89"/>
                  <a:pt x="46" y="88"/>
                  <a:pt x="46" y="87"/>
                </a:cubicBezTo>
                <a:cubicBezTo>
                  <a:pt x="47" y="87"/>
                  <a:pt x="48" y="87"/>
                  <a:pt x="48" y="87"/>
                </a:cubicBezTo>
                <a:cubicBezTo>
                  <a:pt x="49" y="88"/>
                  <a:pt x="49" y="89"/>
                  <a:pt x="49" y="89"/>
                </a:cubicBezTo>
                <a:cubicBezTo>
                  <a:pt x="49" y="89"/>
                  <a:pt x="49" y="90"/>
                  <a:pt x="49" y="90"/>
                </a:cubicBezTo>
                <a:cubicBezTo>
                  <a:pt x="49" y="90"/>
                  <a:pt x="50" y="90"/>
                  <a:pt x="50" y="90"/>
                </a:cubicBezTo>
                <a:cubicBezTo>
                  <a:pt x="50" y="90"/>
                  <a:pt x="50" y="90"/>
                  <a:pt x="50" y="90"/>
                </a:cubicBezTo>
                <a:cubicBezTo>
                  <a:pt x="51" y="89"/>
                  <a:pt x="51" y="89"/>
                  <a:pt x="51" y="89"/>
                </a:cubicBezTo>
                <a:cubicBezTo>
                  <a:pt x="51" y="89"/>
                  <a:pt x="51" y="87"/>
                  <a:pt x="51" y="86"/>
                </a:cubicBezTo>
                <a:cubicBezTo>
                  <a:pt x="51" y="86"/>
                  <a:pt x="52" y="86"/>
                  <a:pt x="53" y="86"/>
                </a:cubicBezTo>
                <a:cubicBezTo>
                  <a:pt x="53" y="87"/>
                  <a:pt x="53" y="88"/>
                  <a:pt x="53" y="89"/>
                </a:cubicBezTo>
                <a:cubicBezTo>
                  <a:pt x="53" y="89"/>
                  <a:pt x="54" y="89"/>
                  <a:pt x="54" y="89"/>
                </a:cubicBezTo>
                <a:cubicBezTo>
                  <a:pt x="54" y="89"/>
                  <a:pt x="54" y="89"/>
                  <a:pt x="54" y="89"/>
                </a:cubicBezTo>
                <a:cubicBezTo>
                  <a:pt x="55" y="89"/>
                  <a:pt x="55" y="89"/>
                  <a:pt x="55" y="89"/>
                </a:cubicBezTo>
                <a:cubicBezTo>
                  <a:pt x="55" y="89"/>
                  <a:pt x="55" y="88"/>
                  <a:pt x="55" y="88"/>
                </a:cubicBezTo>
                <a:cubicBezTo>
                  <a:pt x="55" y="88"/>
                  <a:pt x="55" y="87"/>
                  <a:pt x="55" y="85"/>
                </a:cubicBezTo>
                <a:cubicBezTo>
                  <a:pt x="56" y="85"/>
                  <a:pt x="56" y="85"/>
                  <a:pt x="57" y="85"/>
                </a:cubicBezTo>
                <a:cubicBezTo>
                  <a:pt x="57" y="86"/>
                  <a:pt x="58" y="87"/>
                  <a:pt x="58" y="88"/>
                </a:cubicBezTo>
                <a:cubicBezTo>
                  <a:pt x="58" y="88"/>
                  <a:pt x="58" y="88"/>
                  <a:pt x="58" y="88"/>
                </a:cubicBezTo>
                <a:cubicBezTo>
                  <a:pt x="59" y="88"/>
                  <a:pt x="59" y="88"/>
                  <a:pt x="59" y="88"/>
                </a:cubicBezTo>
                <a:cubicBezTo>
                  <a:pt x="59" y="88"/>
                  <a:pt x="59" y="88"/>
                  <a:pt x="60" y="88"/>
                </a:cubicBezTo>
                <a:cubicBezTo>
                  <a:pt x="60" y="87"/>
                  <a:pt x="60" y="87"/>
                  <a:pt x="60" y="87"/>
                </a:cubicBezTo>
                <a:cubicBezTo>
                  <a:pt x="60" y="87"/>
                  <a:pt x="59" y="85"/>
                  <a:pt x="59" y="84"/>
                </a:cubicBezTo>
                <a:cubicBezTo>
                  <a:pt x="60" y="84"/>
                  <a:pt x="60" y="84"/>
                  <a:pt x="61" y="84"/>
                </a:cubicBezTo>
                <a:cubicBezTo>
                  <a:pt x="61" y="85"/>
                  <a:pt x="62" y="86"/>
                  <a:pt x="62" y="86"/>
                </a:cubicBezTo>
                <a:cubicBezTo>
                  <a:pt x="62" y="86"/>
                  <a:pt x="62" y="86"/>
                  <a:pt x="63" y="86"/>
                </a:cubicBezTo>
                <a:cubicBezTo>
                  <a:pt x="63" y="86"/>
                  <a:pt x="63" y="86"/>
                  <a:pt x="63" y="86"/>
                </a:cubicBezTo>
                <a:cubicBezTo>
                  <a:pt x="64" y="86"/>
                  <a:pt x="64" y="86"/>
                  <a:pt x="64" y="86"/>
                </a:cubicBezTo>
                <a:cubicBezTo>
                  <a:pt x="64" y="86"/>
                  <a:pt x="64" y="85"/>
                  <a:pt x="64" y="85"/>
                </a:cubicBezTo>
                <a:cubicBezTo>
                  <a:pt x="64" y="85"/>
                  <a:pt x="63" y="84"/>
                  <a:pt x="63" y="83"/>
                </a:cubicBezTo>
                <a:cubicBezTo>
                  <a:pt x="64" y="82"/>
                  <a:pt x="64" y="82"/>
                  <a:pt x="65" y="82"/>
                </a:cubicBezTo>
                <a:cubicBezTo>
                  <a:pt x="65" y="83"/>
                  <a:pt x="66" y="84"/>
                  <a:pt x="66" y="84"/>
                </a:cubicBezTo>
                <a:cubicBezTo>
                  <a:pt x="66" y="84"/>
                  <a:pt x="67" y="84"/>
                  <a:pt x="67" y="84"/>
                </a:cubicBezTo>
                <a:cubicBezTo>
                  <a:pt x="67" y="84"/>
                  <a:pt x="67" y="84"/>
                  <a:pt x="68" y="84"/>
                </a:cubicBezTo>
                <a:cubicBezTo>
                  <a:pt x="68" y="84"/>
                  <a:pt x="68" y="84"/>
                  <a:pt x="68" y="84"/>
                </a:cubicBezTo>
                <a:cubicBezTo>
                  <a:pt x="68" y="83"/>
                  <a:pt x="68" y="83"/>
                  <a:pt x="68" y="83"/>
                </a:cubicBezTo>
                <a:cubicBezTo>
                  <a:pt x="68" y="83"/>
                  <a:pt x="67" y="81"/>
                  <a:pt x="67" y="80"/>
                </a:cubicBezTo>
                <a:cubicBezTo>
                  <a:pt x="67" y="80"/>
                  <a:pt x="68" y="80"/>
                  <a:pt x="68" y="79"/>
                </a:cubicBezTo>
                <a:cubicBezTo>
                  <a:pt x="69" y="80"/>
                  <a:pt x="70" y="81"/>
                  <a:pt x="70" y="81"/>
                </a:cubicBezTo>
                <a:cubicBezTo>
                  <a:pt x="70" y="82"/>
                  <a:pt x="71" y="82"/>
                  <a:pt x="71" y="82"/>
                </a:cubicBezTo>
                <a:cubicBezTo>
                  <a:pt x="71" y="82"/>
                  <a:pt x="71" y="82"/>
                  <a:pt x="71" y="82"/>
                </a:cubicBezTo>
                <a:cubicBezTo>
                  <a:pt x="72" y="81"/>
                  <a:pt x="72" y="81"/>
                  <a:pt x="72" y="81"/>
                </a:cubicBezTo>
                <a:cubicBezTo>
                  <a:pt x="72" y="81"/>
                  <a:pt x="72" y="81"/>
                  <a:pt x="72" y="80"/>
                </a:cubicBezTo>
                <a:cubicBezTo>
                  <a:pt x="72" y="80"/>
                  <a:pt x="71" y="79"/>
                  <a:pt x="70" y="78"/>
                </a:cubicBezTo>
                <a:cubicBezTo>
                  <a:pt x="71" y="78"/>
                  <a:pt x="71" y="77"/>
                  <a:pt x="72" y="77"/>
                </a:cubicBezTo>
                <a:cubicBezTo>
                  <a:pt x="73" y="78"/>
                  <a:pt x="74" y="79"/>
                  <a:pt x="74" y="79"/>
                </a:cubicBezTo>
                <a:cubicBezTo>
                  <a:pt x="74" y="79"/>
                  <a:pt x="74" y="79"/>
                  <a:pt x="74" y="79"/>
                </a:cubicBezTo>
                <a:cubicBezTo>
                  <a:pt x="75" y="79"/>
                  <a:pt x="75" y="79"/>
                  <a:pt x="75" y="79"/>
                </a:cubicBezTo>
                <a:cubicBezTo>
                  <a:pt x="75" y="79"/>
                  <a:pt x="75" y="78"/>
                  <a:pt x="75" y="78"/>
                </a:cubicBezTo>
                <a:cubicBezTo>
                  <a:pt x="75" y="78"/>
                  <a:pt x="75" y="78"/>
                  <a:pt x="75" y="77"/>
                </a:cubicBezTo>
                <a:cubicBezTo>
                  <a:pt x="75" y="77"/>
                  <a:pt x="74" y="76"/>
                  <a:pt x="74" y="75"/>
                </a:cubicBezTo>
                <a:cubicBezTo>
                  <a:pt x="74" y="75"/>
                  <a:pt x="75" y="74"/>
                  <a:pt x="75" y="74"/>
                </a:cubicBezTo>
                <a:cubicBezTo>
                  <a:pt x="76" y="75"/>
                  <a:pt x="77" y="75"/>
                  <a:pt x="77" y="76"/>
                </a:cubicBezTo>
                <a:cubicBezTo>
                  <a:pt x="77" y="76"/>
                  <a:pt x="78" y="76"/>
                  <a:pt x="78" y="76"/>
                </a:cubicBezTo>
                <a:cubicBezTo>
                  <a:pt x="78" y="76"/>
                  <a:pt x="78" y="76"/>
                  <a:pt x="78" y="75"/>
                </a:cubicBezTo>
                <a:cubicBezTo>
                  <a:pt x="79" y="75"/>
                  <a:pt x="79" y="75"/>
                  <a:pt x="79" y="75"/>
                </a:cubicBezTo>
                <a:cubicBezTo>
                  <a:pt x="79" y="75"/>
                  <a:pt x="79" y="74"/>
                  <a:pt x="78" y="74"/>
                </a:cubicBezTo>
                <a:cubicBezTo>
                  <a:pt x="78" y="74"/>
                  <a:pt x="77" y="73"/>
                  <a:pt x="77" y="72"/>
                </a:cubicBezTo>
                <a:cubicBezTo>
                  <a:pt x="77" y="72"/>
                  <a:pt x="77" y="71"/>
                  <a:pt x="78" y="71"/>
                </a:cubicBezTo>
                <a:cubicBezTo>
                  <a:pt x="79" y="71"/>
                  <a:pt x="80" y="72"/>
                  <a:pt x="80" y="72"/>
                </a:cubicBezTo>
                <a:cubicBezTo>
                  <a:pt x="80" y="72"/>
                  <a:pt x="81" y="72"/>
                  <a:pt x="81" y="72"/>
                </a:cubicBezTo>
                <a:cubicBezTo>
                  <a:pt x="81" y="72"/>
                  <a:pt x="81" y="72"/>
                  <a:pt x="81" y="72"/>
                </a:cubicBezTo>
                <a:cubicBezTo>
                  <a:pt x="82" y="72"/>
                  <a:pt x="82" y="71"/>
                  <a:pt x="82" y="71"/>
                </a:cubicBezTo>
                <a:cubicBezTo>
                  <a:pt x="82" y="71"/>
                  <a:pt x="81" y="71"/>
                  <a:pt x="81" y="70"/>
                </a:cubicBezTo>
                <a:cubicBezTo>
                  <a:pt x="81" y="70"/>
                  <a:pt x="80" y="69"/>
                  <a:pt x="79" y="69"/>
                </a:cubicBezTo>
                <a:cubicBezTo>
                  <a:pt x="80" y="68"/>
                  <a:pt x="80" y="68"/>
                  <a:pt x="80" y="67"/>
                </a:cubicBezTo>
                <a:cubicBezTo>
                  <a:pt x="81" y="68"/>
                  <a:pt x="82" y="68"/>
                  <a:pt x="83" y="68"/>
                </a:cubicBezTo>
                <a:cubicBezTo>
                  <a:pt x="83" y="68"/>
                  <a:pt x="83" y="68"/>
                  <a:pt x="83" y="68"/>
                </a:cubicBezTo>
                <a:cubicBezTo>
                  <a:pt x="84" y="68"/>
                  <a:pt x="84" y="68"/>
                  <a:pt x="84" y="68"/>
                </a:cubicBezTo>
                <a:cubicBezTo>
                  <a:pt x="84" y="68"/>
                  <a:pt x="84" y="67"/>
                  <a:pt x="84" y="67"/>
                </a:cubicBezTo>
                <a:cubicBezTo>
                  <a:pt x="84" y="67"/>
                  <a:pt x="84" y="67"/>
                  <a:pt x="84" y="67"/>
                </a:cubicBezTo>
                <a:cubicBezTo>
                  <a:pt x="83" y="66"/>
                  <a:pt x="82" y="66"/>
                  <a:pt x="81" y="65"/>
                </a:cubicBezTo>
                <a:cubicBezTo>
                  <a:pt x="82" y="64"/>
                  <a:pt x="82" y="64"/>
                  <a:pt x="82" y="63"/>
                </a:cubicBezTo>
                <a:cubicBezTo>
                  <a:pt x="83" y="64"/>
                  <a:pt x="85" y="64"/>
                  <a:pt x="85" y="64"/>
                </a:cubicBezTo>
                <a:cubicBezTo>
                  <a:pt x="85" y="64"/>
                  <a:pt x="85" y="64"/>
                  <a:pt x="86" y="64"/>
                </a:cubicBezTo>
                <a:cubicBezTo>
                  <a:pt x="86" y="64"/>
                  <a:pt x="86" y="64"/>
                  <a:pt x="86" y="64"/>
                </a:cubicBezTo>
                <a:cubicBezTo>
                  <a:pt x="86" y="63"/>
                  <a:pt x="86" y="63"/>
                  <a:pt x="86" y="63"/>
                </a:cubicBezTo>
                <a:cubicBezTo>
                  <a:pt x="86" y="63"/>
                  <a:pt x="86" y="63"/>
                  <a:pt x="86" y="62"/>
                </a:cubicBezTo>
                <a:cubicBezTo>
                  <a:pt x="85" y="62"/>
                  <a:pt x="84" y="62"/>
                  <a:pt x="83" y="61"/>
                </a:cubicBezTo>
                <a:cubicBezTo>
                  <a:pt x="83" y="60"/>
                  <a:pt x="84" y="60"/>
                  <a:pt x="84" y="59"/>
                </a:cubicBezTo>
                <a:cubicBezTo>
                  <a:pt x="85" y="60"/>
                  <a:pt x="86" y="60"/>
                  <a:pt x="87" y="60"/>
                </a:cubicBezTo>
                <a:cubicBezTo>
                  <a:pt x="87" y="60"/>
                  <a:pt x="87" y="60"/>
                  <a:pt x="87" y="60"/>
                </a:cubicBezTo>
                <a:cubicBezTo>
                  <a:pt x="87" y="60"/>
                  <a:pt x="88" y="59"/>
                  <a:pt x="88" y="59"/>
                </a:cubicBezTo>
                <a:cubicBezTo>
                  <a:pt x="88" y="59"/>
                  <a:pt x="88" y="59"/>
                  <a:pt x="88" y="59"/>
                </a:cubicBezTo>
                <a:cubicBezTo>
                  <a:pt x="88" y="58"/>
                  <a:pt x="87" y="58"/>
                  <a:pt x="87" y="58"/>
                </a:cubicBezTo>
                <a:cubicBezTo>
                  <a:pt x="87" y="58"/>
                  <a:pt x="86" y="57"/>
                  <a:pt x="85" y="57"/>
                </a:cubicBezTo>
                <a:cubicBezTo>
                  <a:pt x="85" y="56"/>
                  <a:pt x="85" y="56"/>
                  <a:pt x="85" y="55"/>
                </a:cubicBezTo>
                <a:cubicBezTo>
                  <a:pt x="86" y="55"/>
                  <a:pt x="88" y="55"/>
                  <a:pt x="88" y="55"/>
                </a:cubicBezTo>
                <a:cubicBezTo>
                  <a:pt x="88" y="55"/>
                  <a:pt x="88" y="55"/>
                  <a:pt x="89" y="55"/>
                </a:cubicBezTo>
                <a:cubicBezTo>
                  <a:pt x="89" y="55"/>
                  <a:pt x="89" y="55"/>
                  <a:pt x="89" y="55"/>
                </a:cubicBezTo>
                <a:cubicBezTo>
                  <a:pt x="89" y="54"/>
                  <a:pt x="89" y="54"/>
                  <a:pt x="89" y="54"/>
                </a:cubicBezTo>
                <a:cubicBezTo>
                  <a:pt x="89" y="54"/>
                  <a:pt x="89" y="54"/>
                  <a:pt x="88" y="54"/>
                </a:cubicBezTo>
                <a:cubicBezTo>
                  <a:pt x="88" y="53"/>
                  <a:pt x="87" y="53"/>
                  <a:pt x="86" y="53"/>
                </a:cubicBezTo>
                <a:cubicBezTo>
                  <a:pt x="86" y="52"/>
                  <a:pt x="86" y="52"/>
                  <a:pt x="86" y="51"/>
                </a:cubicBezTo>
                <a:cubicBezTo>
                  <a:pt x="87" y="51"/>
                  <a:pt x="89" y="51"/>
                  <a:pt x="89" y="51"/>
                </a:cubicBezTo>
                <a:cubicBezTo>
                  <a:pt x="89" y="51"/>
                  <a:pt x="89" y="51"/>
                  <a:pt x="89" y="51"/>
                </a:cubicBezTo>
                <a:cubicBezTo>
                  <a:pt x="90" y="50"/>
                  <a:pt x="90" y="50"/>
                  <a:pt x="90" y="50"/>
                </a:cubicBezTo>
                <a:cubicBezTo>
                  <a:pt x="90" y="50"/>
                  <a:pt x="90" y="50"/>
                  <a:pt x="90" y="49"/>
                </a:cubicBezTo>
                <a:cubicBezTo>
                  <a:pt x="89" y="49"/>
                  <a:pt x="89" y="49"/>
                  <a:pt x="89" y="49"/>
                </a:cubicBezTo>
                <a:cubicBezTo>
                  <a:pt x="89" y="49"/>
                  <a:pt x="87" y="49"/>
                  <a:pt x="86" y="48"/>
                </a:cubicBezTo>
                <a:cubicBezTo>
                  <a:pt x="86" y="48"/>
                  <a:pt x="86" y="47"/>
                  <a:pt x="86" y="47"/>
                </a:cubicBezTo>
                <a:cubicBezTo>
                  <a:pt x="88" y="46"/>
                  <a:pt x="89" y="46"/>
                  <a:pt x="89" y="46"/>
                </a:cubicBezTo>
                <a:close/>
                <a:moveTo>
                  <a:pt x="45" y="81"/>
                </a:moveTo>
                <a:cubicBezTo>
                  <a:pt x="26" y="81"/>
                  <a:pt x="10" y="65"/>
                  <a:pt x="10" y="45"/>
                </a:cubicBezTo>
                <a:cubicBezTo>
                  <a:pt x="10" y="26"/>
                  <a:pt x="26" y="10"/>
                  <a:pt x="45" y="10"/>
                </a:cubicBezTo>
                <a:cubicBezTo>
                  <a:pt x="65" y="10"/>
                  <a:pt x="81" y="26"/>
                  <a:pt x="81" y="45"/>
                </a:cubicBezTo>
                <a:cubicBezTo>
                  <a:pt x="81" y="65"/>
                  <a:pt x="65" y="81"/>
                  <a:pt x="45" y="8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1704975" y="3055938"/>
            <a:ext cx="506413" cy="509588"/>
          </a:xfrm>
          <a:custGeom>
            <a:avLst/>
            <a:gdLst>
              <a:gd name="T0" fmla="*/ 137 w 143"/>
              <a:gd name="T1" fmla="*/ 67 h 144"/>
              <a:gd name="T2" fmla="*/ 137 w 143"/>
              <a:gd name="T3" fmla="*/ 60 h 144"/>
              <a:gd name="T4" fmla="*/ 135 w 143"/>
              <a:gd name="T5" fmla="*/ 53 h 144"/>
              <a:gd name="T6" fmla="*/ 133 w 143"/>
              <a:gd name="T7" fmla="*/ 47 h 144"/>
              <a:gd name="T8" fmla="*/ 130 w 143"/>
              <a:gd name="T9" fmla="*/ 40 h 144"/>
              <a:gd name="T10" fmla="*/ 126 w 143"/>
              <a:gd name="T11" fmla="*/ 35 h 144"/>
              <a:gd name="T12" fmla="*/ 122 w 143"/>
              <a:gd name="T13" fmla="*/ 29 h 144"/>
              <a:gd name="T14" fmla="*/ 117 w 143"/>
              <a:gd name="T15" fmla="*/ 24 h 144"/>
              <a:gd name="T16" fmla="*/ 112 w 143"/>
              <a:gd name="T17" fmla="*/ 20 h 144"/>
              <a:gd name="T18" fmla="*/ 106 w 143"/>
              <a:gd name="T19" fmla="*/ 16 h 144"/>
              <a:gd name="T20" fmla="*/ 100 w 143"/>
              <a:gd name="T21" fmla="*/ 12 h 144"/>
              <a:gd name="T22" fmla="*/ 94 w 143"/>
              <a:gd name="T23" fmla="*/ 10 h 144"/>
              <a:gd name="T24" fmla="*/ 87 w 143"/>
              <a:gd name="T25" fmla="*/ 8 h 144"/>
              <a:gd name="T26" fmla="*/ 80 w 143"/>
              <a:gd name="T27" fmla="*/ 6 h 144"/>
              <a:gd name="T28" fmla="*/ 74 w 143"/>
              <a:gd name="T29" fmla="*/ 6 h 144"/>
              <a:gd name="T30" fmla="*/ 67 w 143"/>
              <a:gd name="T31" fmla="*/ 6 h 144"/>
              <a:gd name="T32" fmla="*/ 60 w 143"/>
              <a:gd name="T33" fmla="*/ 7 h 144"/>
              <a:gd name="T34" fmla="*/ 53 w 143"/>
              <a:gd name="T35" fmla="*/ 8 h 144"/>
              <a:gd name="T36" fmla="*/ 47 w 143"/>
              <a:gd name="T37" fmla="*/ 11 h 144"/>
              <a:gd name="T38" fmla="*/ 40 w 143"/>
              <a:gd name="T39" fmla="*/ 14 h 144"/>
              <a:gd name="T40" fmla="*/ 34 w 143"/>
              <a:gd name="T41" fmla="*/ 17 h 144"/>
              <a:gd name="T42" fmla="*/ 29 w 143"/>
              <a:gd name="T43" fmla="*/ 21 h 144"/>
              <a:gd name="T44" fmla="*/ 24 w 143"/>
              <a:gd name="T45" fmla="*/ 26 h 144"/>
              <a:gd name="T46" fmla="*/ 19 w 143"/>
              <a:gd name="T47" fmla="*/ 31 h 144"/>
              <a:gd name="T48" fmla="*/ 15 w 143"/>
              <a:gd name="T49" fmla="*/ 37 h 144"/>
              <a:gd name="T50" fmla="*/ 12 w 143"/>
              <a:gd name="T51" fmla="*/ 43 h 144"/>
              <a:gd name="T52" fmla="*/ 9 w 143"/>
              <a:gd name="T53" fmla="*/ 50 h 144"/>
              <a:gd name="T54" fmla="*/ 7 w 143"/>
              <a:gd name="T55" fmla="*/ 56 h 144"/>
              <a:gd name="T56" fmla="*/ 6 w 143"/>
              <a:gd name="T57" fmla="*/ 63 h 144"/>
              <a:gd name="T58" fmla="*/ 6 w 143"/>
              <a:gd name="T59" fmla="*/ 70 h 144"/>
              <a:gd name="T60" fmla="*/ 6 w 143"/>
              <a:gd name="T61" fmla="*/ 77 h 144"/>
              <a:gd name="T62" fmla="*/ 7 w 143"/>
              <a:gd name="T63" fmla="*/ 84 h 144"/>
              <a:gd name="T64" fmla="*/ 8 w 143"/>
              <a:gd name="T65" fmla="*/ 90 h 144"/>
              <a:gd name="T66" fmla="*/ 10 w 143"/>
              <a:gd name="T67" fmla="*/ 97 h 144"/>
              <a:gd name="T68" fmla="*/ 13 w 143"/>
              <a:gd name="T69" fmla="*/ 103 h 144"/>
              <a:gd name="T70" fmla="*/ 17 w 143"/>
              <a:gd name="T71" fmla="*/ 109 h 144"/>
              <a:gd name="T72" fmla="*/ 21 w 143"/>
              <a:gd name="T73" fmla="*/ 115 h 144"/>
              <a:gd name="T74" fmla="*/ 26 w 143"/>
              <a:gd name="T75" fmla="*/ 120 h 144"/>
              <a:gd name="T76" fmla="*/ 31 w 143"/>
              <a:gd name="T77" fmla="*/ 124 h 144"/>
              <a:gd name="T78" fmla="*/ 37 w 143"/>
              <a:gd name="T79" fmla="*/ 128 h 144"/>
              <a:gd name="T80" fmla="*/ 43 w 143"/>
              <a:gd name="T81" fmla="*/ 131 h 144"/>
              <a:gd name="T82" fmla="*/ 49 w 143"/>
              <a:gd name="T83" fmla="*/ 134 h 144"/>
              <a:gd name="T84" fmla="*/ 56 w 143"/>
              <a:gd name="T85" fmla="*/ 136 h 144"/>
              <a:gd name="T86" fmla="*/ 63 w 143"/>
              <a:gd name="T87" fmla="*/ 137 h 144"/>
              <a:gd name="T88" fmla="*/ 70 w 143"/>
              <a:gd name="T89" fmla="*/ 138 h 144"/>
              <a:gd name="T90" fmla="*/ 77 w 143"/>
              <a:gd name="T91" fmla="*/ 138 h 144"/>
              <a:gd name="T92" fmla="*/ 83 w 143"/>
              <a:gd name="T93" fmla="*/ 137 h 144"/>
              <a:gd name="T94" fmla="*/ 90 w 143"/>
              <a:gd name="T95" fmla="*/ 135 h 144"/>
              <a:gd name="T96" fmla="*/ 97 w 143"/>
              <a:gd name="T97" fmla="*/ 133 h 144"/>
              <a:gd name="T98" fmla="*/ 103 w 143"/>
              <a:gd name="T99" fmla="*/ 130 h 144"/>
              <a:gd name="T100" fmla="*/ 109 w 143"/>
              <a:gd name="T101" fmla="*/ 127 h 144"/>
              <a:gd name="T102" fmla="*/ 114 w 143"/>
              <a:gd name="T103" fmla="*/ 122 h 144"/>
              <a:gd name="T104" fmla="*/ 119 w 143"/>
              <a:gd name="T105" fmla="*/ 118 h 144"/>
              <a:gd name="T106" fmla="*/ 124 w 143"/>
              <a:gd name="T107" fmla="*/ 112 h 144"/>
              <a:gd name="T108" fmla="*/ 128 w 143"/>
              <a:gd name="T109" fmla="*/ 107 h 144"/>
              <a:gd name="T110" fmla="*/ 131 w 143"/>
              <a:gd name="T111" fmla="*/ 101 h 144"/>
              <a:gd name="T112" fmla="*/ 134 w 143"/>
              <a:gd name="T113" fmla="*/ 94 h 144"/>
              <a:gd name="T114" fmla="*/ 136 w 143"/>
              <a:gd name="T115" fmla="*/ 88 h 144"/>
              <a:gd name="T116" fmla="*/ 137 w 143"/>
              <a:gd name="T117" fmla="*/ 81 h 144"/>
              <a:gd name="T118" fmla="*/ 138 w 143"/>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44">
                <a:moveTo>
                  <a:pt x="142" y="73"/>
                </a:moveTo>
                <a:cubicBezTo>
                  <a:pt x="142" y="73"/>
                  <a:pt x="143" y="73"/>
                  <a:pt x="143" y="73"/>
                </a:cubicBezTo>
                <a:cubicBezTo>
                  <a:pt x="143" y="73"/>
                  <a:pt x="143" y="72"/>
                  <a:pt x="143" y="72"/>
                </a:cubicBezTo>
                <a:cubicBezTo>
                  <a:pt x="143" y="71"/>
                  <a:pt x="143" y="71"/>
                  <a:pt x="143" y="71"/>
                </a:cubicBezTo>
                <a:cubicBezTo>
                  <a:pt x="143" y="71"/>
                  <a:pt x="142" y="70"/>
                  <a:pt x="142" y="70"/>
                </a:cubicBezTo>
                <a:cubicBezTo>
                  <a:pt x="142" y="70"/>
                  <a:pt x="139" y="70"/>
                  <a:pt x="138" y="70"/>
                </a:cubicBezTo>
                <a:cubicBezTo>
                  <a:pt x="138" y="69"/>
                  <a:pt x="138" y="68"/>
                  <a:pt x="137" y="67"/>
                </a:cubicBezTo>
                <a:cubicBezTo>
                  <a:pt x="139" y="67"/>
                  <a:pt x="141" y="66"/>
                  <a:pt x="142" y="66"/>
                </a:cubicBezTo>
                <a:cubicBezTo>
                  <a:pt x="142" y="66"/>
                  <a:pt x="142" y="66"/>
                  <a:pt x="143" y="65"/>
                </a:cubicBezTo>
                <a:cubicBezTo>
                  <a:pt x="143" y="65"/>
                  <a:pt x="143" y="65"/>
                  <a:pt x="143" y="64"/>
                </a:cubicBezTo>
                <a:cubicBezTo>
                  <a:pt x="143" y="64"/>
                  <a:pt x="143" y="64"/>
                  <a:pt x="142" y="63"/>
                </a:cubicBezTo>
                <a:cubicBezTo>
                  <a:pt x="142" y="63"/>
                  <a:pt x="142" y="63"/>
                  <a:pt x="141" y="63"/>
                </a:cubicBezTo>
                <a:cubicBezTo>
                  <a:pt x="141" y="63"/>
                  <a:pt x="139" y="63"/>
                  <a:pt x="137" y="63"/>
                </a:cubicBezTo>
                <a:cubicBezTo>
                  <a:pt x="137" y="62"/>
                  <a:pt x="137" y="61"/>
                  <a:pt x="137" y="60"/>
                </a:cubicBezTo>
                <a:cubicBezTo>
                  <a:pt x="138" y="59"/>
                  <a:pt x="140" y="59"/>
                  <a:pt x="141" y="59"/>
                </a:cubicBezTo>
                <a:cubicBezTo>
                  <a:pt x="141" y="59"/>
                  <a:pt x="141" y="58"/>
                  <a:pt x="142" y="58"/>
                </a:cubicBezTo>
                <a:cubicBezTo>
                  <a:pt x="142" y="58"/>
                  <a:pt x="142" y="57"/>
                  <a:pt x="142" y="57"/>
                </a:cubicBezTo>
                <a:cubicBezTo>
                  <a:pt x="142" y="57"/>
                  <a:pt x="142" y="56"/>
                  <a:pt x="141" y="56"/>
                </a:cubicBezTo>
                <a:cubicBezTo>
                  <a:pt x="141" y="56"/>
                  <a:pt x="141" y="56"/>
                  <a:pt x="140" y="56"/>
                </a:cubicBezTo>
                <a:cubicBezTo>
                  <a:pt x="140" y="56"/>
                  <a:pt x="138" y="56"/>
                  <a:pt x="136" y="56"/>
                </a:cubicBezTo>
                <a:cubicBezTo>
                  <a:pt x="135" y="55"/>
                  <a:pt x="135" y="54"/>
                  <a:pt x="135" y="53"/>
                </a:cubicBezTo>
                <a:cubicBezTo>
                  <a:pt x="137" y="53"/>
                  <a:pt x="139" y="52"/>
                  <a:pt x="139" y="52"/>
                </a:cubicBezTo>
                <a:cubicBezTo>
                  <a:pt x="139" y="51"/>
                  <a:pt x="140" y="51"/>
                  <a:pt x="140" y="51"/>
                </a:cubicBezTo>
                <a:cubicBezTo>
                  <a:pt x="140" y="50"/>
                  <a:pt x="140" y="50"/>
                  <a:pt x="140" y="50"/>
                </a:cubicBezTo>
                <a:cubicBezTo>
                  <a:pt x="140" y="49"/>
                  <a:pt x="139" y="49"/>
                  <a:pt x="139" y="49"/>
                </a:cubicBezTo>
                <a:cubicBezTo>
                  <a:pt x="139" y="49"/>
                  <a:pt x="138" y="48"/>
                  <a:pt x="138" y="49"/>
                </a:cubicBezTo>
                <a:cubicBezTo>
                  <a:pt x="138" y="49"/>
                  <a:pt x="136" y="49"/>
                  <a:pt x="134" y="50"/>
                </a:cubicBezTo>
                <a:cubicBezTo>
                  <a:pt x="133" y="49"/>
                  <a:pt x="133" y="48"/>
                  <a:pt x="133" y="47"/>
                </a:cubicBezTo>
                <a:cubicBezTo>
                  <a:pt x="134" y="46"/>
                  <a:pt x="136" y="45"/>
                  <a:pt x="137" y="45"/>
                </a:cubicBezTo>
                <a:cubicBezTo>
                  <a:pt x="137" y="44"/>
                  <a:pt x="137" y="44"/>
                  <a:pt x="137" y="44"/>
                </a:cubicBezTo>
                <a:cubicBezTo>
                  <a:pt x="137" y="43"/>
                  <a:pt x="137" y="43"/>
                  <a:pt x="137" y="43"/>
                </a:cubicBezTo>
                <a:cubicBezTo>
                  <a:pt x="137" y="42"/>
                  <a:pt x="137" y="42"/>
                  <a:pt x="136" y="42"/>
                </a:cubicBezTo>
                <a:cubicBezTo>
                  <a:pt x="136" y="42"/>
                  <a:pt x="136" y="42"/>
                  <a:pt x="135" y="42"/>
                </a:cubicBezTo>
                <a:cubicBezTo>
                  <a:pt x="135" y="42"/>
                  <a:pt x="133" y="43"/>
                  <a:pt x="131" y="43"/>
                </a:cubicBezTo>
                <a:cubicBezTo>
                  <a:pt x="131" y="42"/>
                  <a:pt x="130" y="41"/>
                  <a:pt x="130" y="40"/>
                </a:cubicBezTo>
                <a:cubicBezTo>
                  <a:pt x="131" y="39"/>
                  <a:pt x="133" y="38"/>
                  <a:pt x="133" y="38"/>
                </a:cubicBezTo>
                <a:cubicBezTo>
                  <a:pt x="134" y="38"/>
                  <a:pt x="134" y="37"/>
                  <a:pt x="134" y="37"/>
                </a:cubicBezTo>
                <a:cubicBezTo>
                  <a:pt x="134" y="37"/>
                  <a:pt x="134" y="36"/>
                  <a:pt x="134" y="36"/>
                </a:cubicBezTo>
                <a:cubicBezTo>
                  <a:pt x="134" y="36"/>
                  <a:pt x="133" y="35"/>
                  <a:pt x="133" y="35"/>
                </a:cubicBezTo>
                <a:cubicBezTo>
                  <a:pt x="133" y="35"/>
                  <a:pt x="132" y="35"/>
                  <a:pt x="132" y="35"/>
                </a:cubicBezTo>
                <a:cubicBezTo>
                  <a:pt x="131" y="35"/>
                  <a:pt x="130" y="36"/>
                  <a:pt x="128" y="37"/>
                </a:cubicBezTo>
                <a:cubicBezTo>
                  <a:pt x="127" y="36"/>
                  <a:pt x="127" y="35"/>
                  <a:pt x="126" y="35"/>
                </a:cubicBezTo>
                <a:cubicBezTo>
                  <a:pt x="128" y="33"/>
                  <a:pt x="129" y="32"/>
                  <a:pt x="129" y="32"/>
                </a:cubicBezTo>
                <a:cubicBezTo>
                  <a:pt x="130" y="31"/>
                  <a:pt x="130" y="31"/>
                  <a:pt x="130" y="31"/>
                </a:cubicBezTo>
                <a:cubicBezTo>
                  <a:pt x="130" y="30"/>
                  <a:pt x="130" y="30"/>
                  <a:pt x="130" y="30"/>
                </a:cubicBezTo>
                <a:cubicBezTo>
                  <a:pt x="129" y="29"/>
                  <a:pt x="129" y="29"/>
                  <a:pt x="129" y="29"/>
                </a:cubicBezTo>
                <a:cubicBezTo>
                  <a:pt x="128" y="29"/>
                  <a:pt x="128" y="29"/>
                  <a:pt x="128" y="29"/>
                </a:cubicBezTo>
                <a:cubicBezTo>
                  <a:pt x="127" y="29"/>
                  <a:pt x="125" y="30"/>
                  <a:pt x="124" y="31"/>
                </a:cubicBezTo>
                <a:cubicBezTo>
                  <a:pt x="123" y="31"/>
                  <a:pt x="123" y="30"/>
                  <a:pt x="122" y="29"/>
                </a:cubicBezTo>
                <a:cubicBezTo>
                  <a:pt x="123" y="28"/>
                  <a:pt x="125" y="26"/>
                  <a:pt x="125" y="26"/>
                </a:cubicBezTo>
                <a:cubicBezTo>
                  <a:pt x="125" y="26"/>
                  <a:pt x="125" y="25"/>
                  <a:pt x="125" y="25"/>
                </a:cubicBezTo>
                <a:cubicBezTo>
                  <a:pt x="125" y="24"/>
                  <a:pt x="125" y="24"/>
                  <a:pt x="125" y="24"/>
                </a:cubicBezTo>
                <a:cubicBezTo>
                  <a:pt x="125" y="23"/>
                  <a:pt x="124" y="23"/>
                  <a:pt x="124" y="23"/>
                </a:cubicBezTo>
                <a:cubicBezTo>
                  <a:pt x="124" y="23"/>
                  <a:pt x="123" y="23"/>
                  <a:pt x="123" y="24"/>
                </a:cubicBezTo>
                <a:cubicBezTo>
                  <a:pt x="123" y="24"/>
                  <a:pt x="121" y="25"/>
                  <a:pt x="119" y="26"/>
                </a:cubicBezTo>
                <a:cubicBezTo>
                  <a:pt x="119" y="26"/>
                  <a:pt x="118" y="25"/>
                  <a:pt x="117" y="24"/>
                </a:cubicBezTo>
                <a:cubicBezTo>
                  <a:pt x="118" y="23"/>
                  <a:pt x="120" y="21"/>
                  <a:pt x="120" y="20"/>
                </a:cubicBezTo>
                <a:cubicBezTo>
                  <a:pt x="120" y="20"/>
                  <a:pt x="120" y="20"/>
                  <a:pt x="120" y="19"/>
                </a:cubicBezTo>
                <a:cubicBezTo>
                  <a:pt x="120" y="19"/>
                  <a:pt x="120" y="19"/>
                  <a:pt x="120" y="18"/>
                </a:cubicBezTo>
                <a:cubicBezTo>
                  <a:pt x="119" y="18"/>
                  <a:pt x="119" y="18"/>
                  <a:pt x="119" y="18"/>
                </a:cubicBezTo>
                <a:cubicBezTo>
                  <a:pt x="118" y="18"/>
                  <a:pt x="118" y="18"/>
                  <a:pt x="118" y="18"/>
                </a:cubicBezTo>
                <a:cubicBezTo>
                  <a:pt x="117" y="19"/>
                  <a:pt x="116" y="20"/>
                  <a:pt x="114" y="21"/>
                </a:cubicBezTo>
                <a:cubicBezTo>
                  <a:pt x="114" y="21"/>
                  <a:pt x="113" y="20"/>
                  <a:pt x="112" y="20"/>
                </a:cubicBezTo>
                <a:cubicBezTo>
                  <a:pt x="113" y="18"/>
                  <a:pt x="114" y="16"/>
                  <a:pt x="114" y="16"/>
                </a:cubicBezTo>
                <a:cubicBezTo>
                  <a:pt x="114" y="15"/>
                  <a:pt x="114" y="15"/>
                  <a:pt x="114" y="15"/>
                </a:cubicBezTo>
                <a:cubicBezTo>
                  <a:pt x="114" y="14"/>
                  <a:pt x="114" y="14"/>
                  <a:pt x="114" y="14"/>
                </a:cubicBezTo>
                <a:cubicBezTo>
                  <a:pt x="113" y="14"/>
                  <a:pt x="113" y="13"/>
                  <a:pt x="113" y="13"/>
                </a:cubicBezTo>
                <a:cubicBezTo>
                  <a:pt x="112" y="13"/>
                  <a:pt x="112" y="14"/>
                  <a:pt x="112" y="14"/>
                </a:cubicBezTo>
                <a:cubicBezTo>
                  <a:pt x="111" y="14"/>
                  <a:pt x="110" y="16"/>
                  <a:pt x="109" y="17"/>
                </a:cubicBezTo>
                <a:cubicBezTo>
                  <a:pt x="108" y="17"/>
                  <a:pt x="107" y="16"/>
                  <a:pt x="106" y="16"/>
                </a:cubicBezTo>
                <a:cubicBezTo>
                  <a:pt x="107" y="14"/>
                  <a:pt x="108" y="12"/>
                  <a:pt x="108" y="12"/>
                </a:cubicBezTo>
                <a:cubicBezTo>
                  <a:pt x="108" y="11"/>
                  <a:pt x="108" y="11"/>
                  <a:pt x="108" y="10"/>
                </a:cubicBezTo>
                <a:cubicBezTo>
                  <a:pt x="108" y="10"/>
                  <a:pt x="108" y="10"/>
                  <a:pt x="107" y="10"/>
                </a:cubicBezTo>
                <a:cubicBezTo>
                  <a:pt x="107" y="9"/>
                  <a:pt x="107" y="9"/>
                  <a:pt x="106" y="9"/>
                </a:cubicBezTo>
                <a:cubicBezTo>
                  <a:pt x="106" y="10"/>
                  <a:pt x="106" y="10"/>
                  <a:pt x="105" y="10"/>
                </a:cubicBezTo>
                <a:cubicBezTo>
                  <a:pt x="105" y="10"/>
                  <a:pt x="104" y="12"/>
                  <a:pt x="103" y="14"/>
                </a:cubicBezTo>
                <a:cubicBezTo>
                  <a:pt x="102" y="13"/>
                  <a:pt x="101" y="13"/>
                  <a:pt x="100" y="12"/>
                </a:cubicBezTo>
                <a:cubicBezTo>
                  <a:pt x="101" y="10"/>
                  <a:pt x="102" y="8"/>
                  <a:pt x="102" y="8"/>
                </a:cubicBezTo>
                <a:cubicBezTo>
                  <a:pt x="102" y="8"/>
                  <a:pt x="102" y="7"/>
                  <a:pt x="102" y="7"/>
                </a:cubicBezTo>
                <a:cubicBezTo>
                  <a:pt x="101" y="7"/>
                  <a:pt x="101" y="6"/>
                  <a:pt x="101" y="6"/>
                </a:cubicBezTo>
                <a:cubicBezTo>
                  <a:pt x="100" y="6"/>
                  <a:pt x="100" y="6"/>
                  <a:pt x="100" y="6"/>
                </a:cubicBezTo>
                <a:cubicBezTo>
                  <a:pt x="99" y="6"/>
                  <a:pt x="99" y="6"/>
                  <a:pt x="99" y="7"/>
                </a:cubicBezTo>
                <a:cubicBezTo>
                  <a:pt x="99" y="7"/>
                  <a:pt x="98" y="9"/>
                  <a:pt x="97" y="11"/>
                </a:cubicBezTo>
                <a:cubicBezTo>
                  <a:pt x="96" y="10"/>
                  <a:pt x="95" y="10"/>
                  <a:pt x="94" y="10"/>
                </a:cubicBezTo>
                <a:cubicBezTo>
                  <a:pt x="94" y="8"/>
                  <a:pt x="95" y="6"/>
                  <a:pt x="95" y="5"/>
                </a:cubicBezTo>
                <a:cubicBezTo>
                  <a:pt x="95" y="5"/>
                  <a:pt x="95" y="4"/>
                  <a:pt x="95" y="4"/>
                </a:cubicBezTo>
                <a:cubicBezTo>
                  <a:pt x="94" y="4"/>
                  <a:pt x="94" y="4"/>
                  <a:pt x="94" y="3"/>
                </a:cubicBezTo>
                <a:cubicBezTo>
                  <a:pt x="93" y="3"/>
                  <a:pt x="93" y="3"/>
                  <a:pt x="93" y="4"/>
                </a:cubicBezTo>
                <a:cubicBezTo>
                  <a:pt x="92" y="4"/>
                  <a:pt x="92" y="4"/>
                  <a:pt x="92" y="4"/>
                </a:cubicBezTo>
                <a:cubicBezTo>
                  <a:pt x="92" y="5"/>
                  <a:pt x="91" y="7"/>
                  <a:pt x="90" y="8"/>
                </a:cubicBezTo>
                <a:cubicBezTo>
                  <a:pt x="89" y="8"/>
                  <a:pt x="88" y="8"/>
                  <a:pt x="87" y="8"/>
                </a:cubicBezTo>
                <a:cubicBezTo>
                  <a:pt x="87" y="6"/>
                  <a:pt x="88" y="4"/>
                  <a:pt x="88" y="3"/>
                </a:cubicBezTo>
                <a:cubicBezTo>
                  <a:pt x="88" y="3"/>
                  <a:pt x="88" y="2"/>
                  <a:pt x="87" y="2"/>
                </a:cubicBezTo>
                <a:cubicBezTo>
                  <a:pt x="87" y="2"/>
                  <a:pt x="87" y="2"/>
                  <a:pt x="86" y="2"/>
                </a:cubicBezTo>
                <a:cubicBezTo>
                  <a:pt x="86" y="2"/>
                  <a:pt x="86" y="2"/>
                  <a:pt x="85" y="2"/>
                </a:cubicBezTo>
                <a:cubicBezTo>
                  <a:pt x="85" y="2"/>
                  <a:pt x="85" y="2"/>
                  <a:pt x="85" y="3"/>
                </a:cubicBezTo>
                <a:cubicBezTo>
                  <a:pt x="85" y="3"/>
                  <a:pt x="84" y="5"/>
                  <a:pt x="83" y="7"/>
                </a:cubicBezTo>
                <a:cubicBezTo>
                  <a:pt x="82" y="7"/>
                  <a:pt x="81" y="6"/>
                  <a:pt x="80" y="6"/>
                </a:cubicBezTo>
                <a:cubicBezTo>
                  <a:pt x="81" y="4"/>
                  <a:pt x="81" y="2"/>
                  <a:pt x="81" y="2"/>
                </a:cubicBezTo>
                <a:cubicBezTo>
                  <a:pt x="81" y="2"/>
                  <a:pt x="80" y="1"/>
                  <a:pt x="80" y="1"/>
                </a:cubicBezTo>
                <a:cubicBezTo>
                  <a:pt x="80" y="1"/>
                  <a:pt x="79" y="0"/>
                  <a:pt x="79" y="0"/>
                </a:cubicBezTo>
                <a:cubicBezTo>
                  <a:pt x="79" y="0"/>
                  <a:pt x="78" y="0"/>
                  <a:pt x="78" y="1"/>
                </a:cubicBezTo>
                <a:cubicBezTo>
                  <a:pt x="78" y="1"/>
                  <a:pt x="77" y="1"/>
                  <a:pt x="77" y="2"/>
                </a:cubicBezTo>
                <a:cubicBezTo>
                  <a:pt x="77" y="2"/>
                  <a:pt x="77" y="4"/>
                  <a:pt x="77" y="6"/>
                </a:cubicBezTo>
                <a:cubicBezTo>
                  <a:pt x="75" y="6"/>
                  <a:pt x="75" y="6"/>
                  <a:pt x="74" y="6"/>
                </a:cubicBezTo>
                <a:cubicBezTo>
                  <a:pt x="73" y="4"/>
                  <a:pt x="73" y="2"/>
                  <a:pt x="73" y="1"/>
                </a:cubicBezTo>
                <a:cubicBezTo>
                  <a:pt x="73" y="1"/>
                  <a:pt x="73" y="1"/>
                  <a:pt x="73" y="0"/>
                </a:cubicBezTo>
                <a:cubicBezTo>
                  <a:pt x="72" y="0"/>
                  <a:pt x="72" y="0"/>
                  <a:pt x="72" y="0"/>
                </a:cubicBezTo>
                <a:cubicBezTo>
                  <a:pt x="71" y="0"/>
                  <a:pt x="71" y="0"/>
                  <a:pt x="71" y="0"/>
                </a:cubicBezTo>
                <a:cubicBezTo>
                  <a:pt x="70" y="1"/>
                  <a:pt x="70" y="1"/>
                  <a:pt x="70" y="1"/>
                </a:cubicBezTo>
                <a:cubicBezTo>
                  <a:pt x="70" y="2"/>
                  <a:pt x="70" y="4"/>
                  <a:pt x="70" y="6"/>
                </a:cubicBezTo>
                <a:cubicBezTo>
                  <a:pt x="69" y="6"/>
                  <a:pt x="68" y="6"/>
                  <a:pt x="67" y="6"/>
                </a:cubicBezTo>
                <a:cubicBezTo>
                  <a:pt x="66" y="4"/>
                  <a:pt x="66" y="2"/>
                  <a:pt x="66" y="2"/>
                </a:cubicBezTo>
                <a:cubicBezTo>
                  <a:pt x="66" y="1"/>
                  <a:pt x="65" y="1"/>
                  <a:pt x="65" y="1"/>
                </a:cubicBezTo>
                <a:cubicBezTo>
                  <a:pt x="65" y="0"/>
                  <a:pt x="65" y="0"/>
                  <a:pt x="64" y="0"/>
                </a:cubicBezTo>
                <a:cubicBezTo>
                  <a:pt x="64" y="0"/>
                  <a:pt x="63" y="1"/>
                  <a:pt x="63" y="1"/>
                </a:cubicBezTo>
                <a:cubicBezTo>
                  <a:pt x="63" y="1"/>
                  <a:pt x="63" y="2"/>
                  <a:pt x="63" y="2"/>
                </a:cubicBezTo>
                <a:cubicBezTo>
                  <a:pt x="63" y="2"/>
                  <a:pt x="63" y="4"/>
                  <a:pt x="63" y="6"/>
                </a:cubicBezTo>
                <a:cubicBezTo>
                  <a:pt x="62" y="6"/>
                  <a:pt x="61" y="7"/>
                  <a:pt x="60" y="7"/>
                </a:cubicBezTo>
                <a:cubicBezTo>
                  <a:pt x="59" y="5"/>
                  <a:pt x="59" y="3"/>
                  <a:pt x="58" y="3"/>
                </a:cubicBezTo>
                <a:cubicBezTo>
                  <a:pt x="58" y="2"/>
                  <a:pt x="58" y="2"/>
                  <a:pt x="58" y="2"/>
                </a:cubicBezTo>
                <a:cubicBezTo>
                  <a:pt x="57" y="2"/>
                  <a:pt x="57" y="2"/>
                  <a:pt x="57" y="2"/>
                </a:cubicBezTo>
                <a:cubicBezTo>
                  <a:pt x="56" y="2"/>
                  <a:pt x="56" y="2"/>
                  <a:pt x="56" y="2"/>
                </a:cubicBezTo>
                <a:cubicBezTo>
                  <a:pt x="55" y="2"/>
                  <a:pt x="55" y="3"/>
                  <a:pt x="55" y="3"/>
                </a:cubicBezTo>
                <a:cubicBezTo>
                  <a:pt x="55" y="4"/>
                  <a:pt x="56" y="6"/>
                  <a:pt x="56" y="8"/>
                </a:cubicBezTo>
                <a:cubicBezTo>
                  <a:pt x="55" y="8"/>
                  <a:pt x="54" y="8"/>
                  <a:pt x="53" y="8"/>
                </a:cubicBezTo>
                <a:cubicBezTo>
                  <a:pt x="52" y="7"/>
                  <a:pt x="51" y="5"/>
                  <a:pt x="51" y="4"/>
                </a:cubicBezTo>
                <a:cubicBezTo>
                  <a:pt x="51" y="4"/>
                  <a:pt x="51" y="4"/>
                  <a:pt x="50" y="4"/>
                </a:cubicBezTo>
                <a:cubicBezTo>
                  <a:pt x="50" y="3"/>
                  <a:pt x="50" y="3"/>
                  <a:pt x="49" y="3"/>
                </a:cubicBezTo>
                <a:cubicBezTo>
                  <a:pt x="49" y="4"/>
                  <a:pt x="49" y="4"/>
                  <a:pt x="49" y="4"/>
                </a:cubicBezTo>
                <a:cubicBezTo>
                  <a:pt x="48" y="4"/>
                  <a:pt x="48" y="5"/>
                  <a:pt x="48" y="5"/>
                </a:cubicBezTo>
                <a:cubicBezTo>
                  <a:pt x="48" y="6"/>
                  <a:pt x="49" y="8"/>
                  <a:pt x="49" y="10"/>
                </a:cubicBezTo>
                <a:cubicBezTo>
                  <a:pt x="48" y="10"/>
                  <a:pt x="47" y="10"/>
                  <a:pt x="47" y="11"/>
                </a:cubicBezTo>
                <a:cubicBezTo>
                  <a:pt x="46" y="9"/>
                  <a:pt x="45" y="7"/>
                  <a:pt x="44" y="7"/>
                </a:cubicBezTo>
                <a:cubicBezTo>
                  <a:pt x="44" y="6"/>
                  <a:pt x="44" y="6"/>
                  <a:pt x="43" y="6"/>
                </a:cubicBezTo>
                <a:cubicBezTo>
                  <a:pt x="43" y="6"/>
                  <a:pt x="43" y="6"/>
                  <a:pt x="42" y="6"/>
                </a:cubicBezTo>
                <a:cubicBezTo>
                  <a:pt x="42" y="6"/>
                  <a:pt x="42" y="7"/>
                  <a:pt x="42" y="7"/>
                </a:cubicBezTo>
                <a:cubicBezTo>
                  <a:pt x="41" y="7"/>
                  <a:pt x="41" y="8"/>
                  <a:pt x="42" y="8"/>
                </a:cubicBezTo>
                <a:cubicBezTo>
                  <a:pt x="42" y="8"/>
                  <a:pt x="42" y="10"/>
                  <a:pt x="43" y="12"/>
                </a:cubicBezTo>
                <a:cubicBezTo>
                  <a:pt x="42" y="13"/>
                  <a:pt x="41" y="13"/>
                  <a:pt x="40" y="14"/>
                </a:cubicBezTo>
                <a:cubicBezTo>
                  <a:pt x="39" y="12"/>
                  <a:pt x="38" y="10"/>
                  <a:pt x="38" y="10"/>
                </a:cubicBezTo>
                <a:cubicBezTo>
                  <a:pt x="37" y="10"/>
                  <a:pt x="37" y="10"/>
                  <a:pt x="37" y="9"/>
                </a:cubicBezTo>
                <a:cubicBezTo>
                  <a:pt x="36" y="9"/>
                  <a:pt x="36" y="9"/>
                  <a:pt x="36" y="10"/>
                </a:cubicBezTo>
                <a:cubicBezTo>
                  <a:pt x="35" y="10"/>
                  <a:pt x="35" y="10"/>
                  <a:pt x="35" y="10"/>
                </a:cubicBezTo>
                <a:cubicBezTo>
                  <a:pt x="35" y="11"/>
                  <a:pt x="35" y="11"/>
                  <a:pt x="35" y="12"/>
                </a:cubicBezTo>
                <a:cubicBezTo>
                  <a:pt x="35" y="12"/>
                  <a:pt x="36" y="14"/>
                  <a:pt x="37" y="16"/>
                </a:cubicBezTo>
                <a:cubicBezTo>
                  <a:pt x="36" y="16"/>
                  <a:pt x="35" y="17"/>
                  <a:pt x="34" y="17"/>
                </a:cubicBezTo>
                <a:cubicBezTo>
                  <a:pt x="33" y="16"/>
                  <a:pt x="32" y="14"/>
                  <a:pt x="31" y="14"/>
                </a:cubicBezTo>
                <a:cubicBezTo>
                  <a:pt x="31" y="14"/>
                  <a:pt x="31" y="13"/>
                  <a:pt x="30" y="13"/>
                </a:cubicBezTo>
                <a:cubicBezTo>
                  <a:pt x="30" y="13"/>
                  <a:pt x="30" y="14"/>
                  <a:pt x="29" y="14"/>
                </a:cubicBezTo>
                <a:cubicBezTo>
                  <a:pt x="29" y="14"/>
                  <a:pt x="29" y="14"/>
                  <a:pt x="29" y="15"/>
                </a:cubicBezTo>
                <a:cubicBezTo>
                  <a:pt x="29" y="15"/>
                  <a:pt x="29" y="15"/>
                  <a:pt x="29" y="16"/>
                </a:cubicBezTo>
                <a:cubicBezTo>
                  <a:pt x="29" y="16"/>
                  <a:pt x="30" y="18"/>
                  <a:pt x="31" y="20"/>
                </a:cubicBezTo>
                <a:cubicBezTo>
                  <a:pt x="30" y="20"/>
                  <a:pt x="30" y="21"/>
                  <a:pt x="29" y="21"/>
                </a:cubicBezTo>
                <a:cubicBezTo>
                  <a:pt x="27" y="20"/>
                  <a:pt x="26" y="19"/>
                  <a:pt x="26" y="18"/>
                </a:cubicBezTo>
                <a:cubicBezTo>
                  <a:pt x="25" y="18"/>
                  <a:pt x="25" y="18"/>
                  <a:pt x="24" y="18"/>
                </a:cubicBezTo>
                <a:cubicBezTo>
                  <a:pt x="24" y="18"/>
                  <a:pt x="24" y="18"/>
                  <a:pt x="24" y="18"/>
                </a:cubicBezTo>
                <a:cubicBezTo>
                  <a:pt x="23" y="19"/>
                  <a:pt x="23" y="19"/>
                  <a:pt x="23" y="19"/>
                </a:cubicBezTo>
                <a:cubicBezTo>
                  <a:pt x="23" y="20"/>
                  <a:pt x="23" y="20"/>
                  <a:pt x="23" y="20"/>
                </a:cubicBezTo>
                <a:cubicBezTo>
                  <a:pt x="24" y="21"/>
                  <a:pt x="25" y="23"/>
                  <a:pt x="26" y="24"/>
                </a:cubicBezTo>
                <a:cubicBezTo>
                  <a:pt x="25" y="25"/>
                  <a:pt x="24" y="26"/>
                  <a:pt x="24" y="26"/>
                </a:cubicBezTo>
                <a:cubicBezTo>
                  <a:pt x="22" y="25"/>
                  <a:pt x="21" y="24"/>
                  <a:pt x="20" y="24"/>
                </a:cubicBezTo>
                <a:cubicBezTo>
                  <a:pt x="20" y="23"/>
                  <a:pt x="20" y="23"/>
                  <a:pt x="19" y="23"/>
                </a:cubicBezTo>
                <a:cubicBezTo>
                  <a:pt x="19" y="23"/>
                  <a:pt x="18" y="23"/>
                  <a:pt x="18" y="24"/>
                </a:cubicBezTo>
                <a:cubicBezTo>
                  <a:pt x="18" y="24"/>
                  <a:pt x="18" y="24"/>
                  <a:pt x="18" y="25"/>
                </a:cubicBezTo>
                <a:cubicBezTo>
                  <a:pt x="18" y="25"/>
                  <a:pt x="18" y="26"/>
                  <a:pt x="18" y="26"/>
                </a:cubicBezTo>
                <a:cubicBezTo>
                  <a:pt x="18" y="26"/>
                  <a:pt x="20" y="28"/>
                  <a:pt x="21" y="29"/>
                </a:cubicBezTo>
                <a:cubicBezTo>
                  <a:pt x="21" y="30"/>
                  <a:pt x="20" y="31"/>
                  <a:pt x="19" y="31"/>
                </a:cubicBezTo>
                <a:cubicBezTo>
                  <a:pt x="18" y="30"/>
                  <a:pt x="16" y="29"/>
                  <a:pt x="15" y="29"/>
                </a:cubicBezTo>
                <a:cubicBezTo>
                  <a:pt x="15" y="29"/>
                  <a:pt x="15" y="29"/>
                  <a:pt x="14" y="29"/>
                </a:cubicBezTo>
                <a:cubicBezTo>
                  <a:pt x="14" y="29"/>
                  <a:pt x="14" y="29"/>
                  <a:pt x="14" y="30"/>
                </a:cubicBezTo>
                <a:cubicBezTo>
                  <a:pt x="13" y="30"/>
                  <a:pt x="13" y="30"/>
                  <a:pt x="13" y="31"/>
                </a:cubicBezTo>
                <a:cubicBezTo>
                  <a:pt x="13" y="31"/>
                  <a:pt x="13" y="31"/>
                  <a:pt x="14" y="32"/>
                </a:cubicBezTo>
                <a:cubicBezTo>
                  <a:pt x="14" y="32"/>
                  <a:pt x="16" y="33"/>
                  <a:pt x="17" y="35"/>
                </a:cubicBezTo>
                <a:cubicBezTo>
                  <a:pt x="16" y="35"/>
                  <a:pt x="16" y="36"/>
                  <a:pt x="15" y="37"/>
                </a:cubicBezTo>
                <a:cubicBezTo>
                  <a:pt x="14" y="36"/>
                  <a:pt x="12" y="35"/>
                  <a:pt x="11" y="35"/>
                </a:cubicBezTo>
                <a:cubicBezTo>
                  <a:pt x="11" y="35"/>
                  <a:pt x="11" y="35"/>
                  <a:pt x="10" y="35"/>
                </a:cubicBezTo>
                <a:cubicBezTo>
                  <a:pt x="10" y="35"/>
                  <a:pt x="10" y="36"/>
                  <a:pt x="9" y="36"/>
                </a:cubicBezTo>
                <a:cubicBezTo>
                  <a:pt x="9" y="36"/>
                  <a:pt x="9" y="37"/>
                  <a:pt x="9" y="37"/>
                </a:cubicBezTo>
                <a:cubicBezTo>
                  <a:pt x="9" y="37"/>
                  <a:pt x="10" y="38"/>
                  <a:pt x="10" y="38"/>
                </a:cubicBezTo>
                <a:cubicBezTo>
                  <a:pt x="10" y="38"/>
                  <a:pt x="12" y="39"/>
                  <a:pt x="13" y="40"/>
                </a:cubicBezTo>
                <a:cubicBezTo>
                  <a:pt x="13" y="41"/>
                  <a:pt x="12" y="42"/>
                  <a:pt x="12" y="43"/>
                </a:cubicBezTo>
                <a:cubicBezTo>
                  <a:pt x="10" y="43"/>
                  <a:pt x="8" y="42"/>
                  <a:pt x="8" y="42"/>
                </a:cubicBezTo>
                <a:cubicBezTo>
                  <a:pt x="7" y="42"/>
                  <a:pt x="7" y="42"/>
                  <a:pt x="7" y="42"/>
                </a:cubicBezTo>
                <a:cubicBezTo>
                  <a:pt x="6" y="42"/>
                  <a:pt x="6" y="42"/>
                  <a:pt x="6" y="43"/>
                </a:cubicBezTo>
                <a:cubicBezTo>
                  <a:pt x="6" y="43"/>
                  <a:pt x="6" y="43"/>
                  <a:pt x="6" y="44"/>
                </a:cubicBezTo>
                <a:cubicBezTo>
                  <a:pt x="6" y="44"/>
                  <a:pt x="6" y="44"/>
                  <a:pt x="7" y="45"/>
                </a:cubicBezTo>
                <a:cubicBezTo>
                  <a:pt x="7" y="45"/>
                  <a:pt x="9" y="46"/>
                  <a:pt x="10" y="47"/>
                </a:cubicBezTo>
                <a:cubicBezTo>
                  <a:pt x="10" y="48"/>
                  <a:pt x="10" y="49"/>
                  <a:pt x="9" y="50"/>
                </a:cubicBezTo>
                <a:cubicBezTo>
                  <a:pt x="7" y="49"/>
                  <a:pt x="6" y="49"/>
                  <a:pt x="5" y="49"/>
                </a:cubicBezTo>
                <a:cubicBezTo>
                  <a:pt x="5" y="48"/>
                  <a:pt x="4" y="49"/>
                  <a:pt x="4" y="49"/>
                </a:cubicBezTo>
                <a:cubicBezTo>
                  <a:pt x="4" y="49"/>
                  <a:pt x="3" y="49"/>
                  <a:pt x="3" y="50"/>
                </a:cubicBezTo>
                <a:cubicBezTo>
                  <a:pt x="3" y="50"/>
                  <a:pt x="3" y="50"/>
                  <a:pt x="3" y="51"/>
                </a:cubicBezTo>
                <a:cubicBezTo>
                  <a:pt x="3" y="51"/>
                  <a:pt x="4" y="51"/>
                  <a:pt x="4" y="52"/>
                </a:cubicBezTo>
                <a:cubicBezTo>
                  <a:pt x="4" y="52"/>
                  <a:pt x="6" y="53"/>
                  <a:pt x="8" y="53"/>
                </a:cubicBezTo>
                <a:cubicBezTo>
                  <a:pt x="8" y="54"/>
                  <a:pt x="8" y="55"/>
                  <a:pt x="7" y="56"/>
                </a:cubicBezTo>
                <a:cubicBezTo>
                  <a:pt x="6" y="56"/>
                  <a:pt x="3" y="56"/>
                  <a:pt x="3" y="56"/>
                </a:cubicBezTo>
                <a:cubicBezTo>
                  <a:pt x="3" y="56"/>
                  <a:pt x="2" y="56"/>
                  <a:pt x="2" y="56"/>
                </a:cubicBezTo>
                <a:cubicBezTo>
                  <a:pt x="2" y="56"/>
                  <a:pt x="1" y="57"/>
                  <a:pt x="1" y="57"/>
                </a:cubicBezTo>
                <a:cubicBezTo>
                  <a:pt x="1" y="57"/>
                  <a:pt x="1" y="58"/>
                  <a:pt x="2" y="58"/>
                </a:cubicBezTo>
                <a:cubicBezTo>
                  <a:pt x="2" y="58"/>
                  <a:pt x="2" y="59"/>
                  <a:pt x="2" y="59"/>
                </a:cubicBezTo>
                <a:cubicBezTo>
                  <a:pt x="3" y="59"/>
                  <a:pt x="5" y="59"/>
                  <a:pt x="7" y="60"/>
                </a:cubicBezTo>
                <a:cubicBezTo>
                  <a:pt x="6" y="61"/>
                  <a:pt x="6" y="62"/>
                  <a:pt x="6" y="63"/>
                </a:cubicBezTo>
                <a:cubicBezTo>
                  <a:pt x="4" y="63"/>
                  <a:pt x="2" y="63"/>
                  <a:pt x="2" y="63"/>
                </a:cubicBezTo>
                <a:cubicBezTo>
                  <a:pt x="1" y="63"/>
                  <a:pt x="1" y="63"/>
                  <a:pt x="1" y="63"/>
                </a:cubicBezTo>
                <a:cubicBezTo>
                  <a:pt x="0" y="64"/>
                  <a:pt x="0" y="64"/>
                  <a:pt x="0" y="64"/>
                </a:cubicBezTo>
                <a:cubicBezTo>
                  <a:pt x="0" y="65"/>
                  <a:pt x="0" y="65"/>
                  <a:pt x="0" y="65"/>
                </a:cubicBezTo>
                <a:cubicBezTo>
                  <a:pt x="1" y="66"/>
                  <a:pt x="1" y="66"/>
                  <a:pt x="1" y="66"/>
                </a:cubicBezTo>
                <a:cubicBezTo>
                  <a:pt x="2" y="66"/>
                  <a:pt x="4" y="67"/>
                  <a:pt x="6" y="67"/>
                </a:cubicBezTo>
                <a:cubicBezTo>
                  <a:pt x="6" y="68"/>
                  <a:pt x="6" y="69"/>
                  <a:pt x="6" y="70"/>
                </a:cubicBezTo>
                <a:cubicBezTo>
                  <a:pt x="4" y="70"/>
                  <a:pt x="2" y="70"/>
                  <a:pt x="1" y="70"/>
                </a:cubicBezTo>
                <a:cubicBezTo>
                  <a:pt x="1" y="70"/>
                  <a:pt x="0" y="71"/>
                  <a:pt x="0" y="71"/>
                </a:cubicBezTo>
                <a:cubicBezTo>
                  <a:pt x="0" y="71"/>
                  <a:pt x="0" y="71"/>
                  <a:pt x="0" y="72"/>
                </a:cubicBezTo>
                <a:cubicBezTo>
                  <a:pt x="0" y="72"/>
                  <a:pt x="0" y="73"/>
                  <a:pt x="0" y="73"/>
                </a:cubicBezTo>
                <a:cubicBezTo>
                  <a:pt x="0" y="73"/>
                  <a:pt x="1" y="73"/>
                  <a:pt x="1" y="73"/>
                </a:cubicBezTo>
                <a:cubicBezTo>
                  <a:pt x="2" y="74"/>
                  <a:pt x="4" y="74"/>
                  <a:pt x="6" y="74"/>
                </a:cubicBezTo>
                <a:cubicBezTo>
                  <a:pt x="6" y="75"/>
                  <a:pt x="6" y="76"/>
                  <a:pt x="6" y="77"/>
                </a:cubicBezTo>
                <a:cubicBezTo>
                  <a:pt x="4" y="77"/>
                  <a:pt x="2" y="78"/>
                  <a:pt x="1" y="78"/>
                </a:cubicBezTo>
                <a:cubicBezTo>
                  <a:pt x="1" y="78"/>
                  <a:pt x="1" y="78"/>
                  <a:pt x="0" y="78"/>
                </a:cubicBezTo>
                <a:cubicBezTo>
                  <a:pt x="0" y="79"/>
                  <a:pt x="0" y="79"/>
                  <a:pt x="0" y="79"/>
                </a:cubicBezTo>
                <a:cubicBezTo>
                  <a:pt x="0" y="80"/>
                  <a:pt x="0" y="80"/>
                  <a:pt x="1" y="80"/>
                </a:cubicBezTo>
                <a:cubicBezTo>
                  <a:pt x="1" y="81"/>
                  <a:pt x="1" y="81"/>
                  <a:pt x="2" y="81"/>
                </a:cubicBezTo>
                <a:cubicBezTo>
                  <a:pt x="2" y="81"/>
                  <a:pt x="4" y="81"/>
                  <a:pt x="6" y="81"/>
                </a:cubicBezTo>
                <a:cubicBezTo>
                  <a:pt x="6" y="82"/>
                  <a:pt x="6" y="83"/>
                  <a:pt x="7" y="84"/>
                </a:cubicBezTo>
                <a:cubicBezTo>
                  <a:pt x="5" y="84"/>
                  <a:pt x="3" y="85"/>
                  <a:pt x="2" y="85"/>
                </a:cubicBezTo>
                <a:cubicBezTo>
                  <a:pt x="2" y="85"/>
                  <a:pt x="2" y="85"/>
                  <a:pt x="2" y="86"/>
                </a:cubicBezTo>
                <a:cubicBezTo>
                  <a:pt x="1" y="86"/>
                  <a:pt x="1" y="86"/>
                  <a:pt x="1" y="87"/>
                </a:cubicBezTo>
                <a:cubicBezTo>
                  <a:pt x="1" y="87"/>
                  <a:pt x="2" y="88"/>
                  <a:pt x="2" y="88"/>
                </a:cubicBezTo>
                <a:cubicBezTo>
                  <a:pt x="2" y="88"/>
                  <a:pt x="3" y="88"/>
                  <a:pt x="3" y="88"/>
                </a:cubicBezTo>
                <a:cubicBezTo>
                  <a:pt x="3" y="88"/>
                  <a:pt x="6" y="88"/>
                  <a:pt x="7" y="88"/>
                </a:cubicBezTo>
                <a:cubicBezTo>
                  <a:pt x="8" y="89"/>
                  <a:pt x="8" y="90"/>
                  <a:pt x="8" y="90"/>
                </a:cubicBezTo>
                <a:cubicBezTo>
                  <a:pt x="6" y="91"/>
                  <a:pt x="4" y="92"/>
                  <a:pt x="4" y="92"/>
                </a:cubicBezTo>
                <a:cubicBezTo>
                  <a:pt x="4" y="92"/>
                  <a:pt x="3" y="93"/>
                  <a:pt x="3" y="93"/>
                </a:cubicBezTo>
                <a:cubicBezTo>
                  <a:pt x="3" y="93"/>
                  <a:pt x="3" y="94"/>
                  <a:pt x="3" y="94"/>
                </a:cubicBezTo>
                <a:cubicBezTo>
                  <a:pt x="3" y="95"/>
                  <a:pt x="4" y="95"/>
                  <a:pt x="4" y="95"/>
                </a:cubicBezTo>
                <a:cubicBezTo>
                  <a:pt x="4" y="95"/>
                  <a:pt x="5" y="95"/>
                  <a:pt x="5" y="95"/>
                </a:cubicBezTo>
                <a:cubicBezTo>
                  <a:pt x="6" y="95"/>
                  <a:pt x="7" y="95"/>
                  <a:pt x="9" y="94"/>
                </a:cubicBezTo>
                <a:cubicBezTo>
                  <a:pt x="10" y="95"/>
                  <a:pt x="10" y="96"/>
                  <a:pt x="10" y="97"/>
                </a:cubicBezTo>
                <a:cubicBezTo>
                  <a:pt x="9" y="98"/>
                  <a:pt x="7" y="99"/>
                  <a:pt x="7" y="99"/>
                </a:cubicBezTo>
                <a:cubicBezTo>
                  <a:pt x="6" y="99"/>
                  <a:pt x="6" y="100"/>
                  <a:pt x="6" y="100"/>
                </a:cubicBezTo>
                <a:cubicBezTo>
                  <a:pt x="6" y="100"/>
                  <a:pt x="6" y="101"/>
                  <a:pt x="6" y="101"/>
                </a:cubicBezTo>
                <a:cubicBezTo>
                  <a:pt x="6" y="102"/>
                  <a:pt x="6" y="102"/>
                  <a:pt x="7" y="102"/>
                </a:cubicBezTo>
                <a:cubicBezTo>
                  <a:pt x="7" y="102"/>
                  <a:pt x="7" y="102"/>
                  <a:pt x="8" y="102"/>
                </a:cubicBezTo>
                <a:cubicBezTo>
                  <a:pt x="8" y="102"/>
                  <a:pt x="10" y="101"/>
                  <a:pt x="12" y="101"/>
                </a:cubicBezTo>
                <a:cubicBezTo>
                  <a:pt x="12" y="102"/>
                  <a:pt x="13" y="102"/>
                  <a:pt x="13" y="103"/>
                </a:cubicBezTo>
                <a:cubicBezTo>
                  <a:pt x="12" y="104"/>
                  <a:pt x="10" y="106"/>
                  <a:pt x="10" y="106"/>
                </a:cubicBezTo>
                <a:cubicBezTo>
                  <a:pt x="10" y="106"/>
                  <a:pt x="9" y="106"/>
                  <a:pt x="9" y="107"/>
                </a:cubicBezTo>
                <a:cubicBezTo>
                  <a:pt x="9" y="107"/>
                  <a:pt x="9" y="107"/>
                  <a:pt x="9" y="108"/>
                </a:cubicBezTo>
                <a:cubicBezTo>
                  <a:pt x="10" y="108"/>
                  <a:pt x="10" y="109"/>
                  <a:pt x="10" y="109"/>
                </a:cubicBezTo>
                <a:cubicBezTo>
                  <a:pt x="11" y="109"/>
                  <a:pt x="11" y="109"/>
                  <a:pt x="11" y="109"/>
                </a:cubicBezTo>
                <a:cubicBezTo>
                  <a:pt x="12" y="108"/>
                  <a:pt x="14" y="107"/>
                  <a:pt x="15" y="107"/>
                </a:cubicBezTo>
                <a:cubicBezTo>
                  <a:pt x="16" y="107"/>
                  <a:pt x="16" y="108"/>
                  <a:pt x="17" y="109"/>
                </a:cubicBezTo>
                <a:cubicBezTo>
                  <a:pt x="16" y="110"/>
                  <a:pt x="14" y="112"/>
                  <a:pt x="14" y="112"/>
                </a:cubicBezTo>
                <a:cubicBezTo>
                  <a:pt x="13" y="112"/>
                  <a:pt x="13" y="113"/>
                  <a:pt x="13" y="113"/>
                </a:cubicBezTo>
                <a:cubicBezTo>
                  <a:pt x="13" y="114"/>
                  <a:pt x="13" y="114"/>
                  <a:pt x="14" y="114"/>
                </a:cubicBezTo>
                <a:cubicBezTo>
                  <a:pt x="14" y="114"/>
                  <a:pt x="14" y="115"/>
                  <a:pt x="14" y="115"/>
                </a:cubicBezTo>
                <a:cubicBezTo>
                  <a:pt x="15" y="115"/>
                  <a:pt x="15" y="115"/>
                  <a:pt x="15" y="115"/>
                </a:cubicBezTo>
                <a:cubicBezTo>
                  <a:pt x="16" y="114"/>
                  <a:pt x="18" y="113"/>
                  <a:pt x="19" y="112"/>
                </a:cubicBezTo>
                <a:cubicBezTo>
                  <a:pt x="20" y="113"/>
                  <a:pt x="21" y="114"/>
                  <a:pt x="21" y="115"/>
                </a:cubicBezTo>
                <a:cubicBezTo>
                  <a:pt x="20" y="116"/>
                  <a:pt x="18" y="118"/>
                  <a:pt x="18" y="118"/>
                </a:cubicBezTo>
                <a:cubicBezTo>
                  <a:pt x="18" y="118"/>
                  <a:pt x="18" y="119"/>
                  <a:pt x="18" y="119"/>
                </a:cubicBezTo>
                <a:cubicBezTo>
                  <a:pt x="18" y="119"/>
                  <a:pt x="18" y="120"/>
                  <a:pt x="18" y="120"/>
                </a:cubicBezTo>
                <a:cubicBezTo>
                  <a:pt x="18" y="120"/>
                  <a:pt x="19" y="121"/>
                  <a:pt x="19" y="121"/>
                </a:cubicBezTo>
                <a:cubicBezTo>
                  <a:pt x="20" y="121"/>
                  <a:pt x="20" y="121"/>
                  <a:pt x="20" y="120"/>
                </a:cubicBezTo>
                <a:cubicBezTo>
                  <a:pt x="21" y="120"/>
                  <a:pt x="22" y="119"/>
                  <a:pt x="24" y="118"/>
                </a:cubicBezTo>
                <a:cubicBezTo>
                  <a:pt x="24" y="118"/>
                  <a:pt x="25" y="119"/>
                  <a:pt x="26" y="120"/>
                </a:cubicBezTo>
                <a:cubicBezTo>
                  <a:pt x="25" y="121"/>
                  <a:pt x="24" y="123"/>
                  <a:pt x="23" y="123"/>
                </a:cubicBezTo>
                <a:cubicBezTo>
                  <a:pt x="23" y="124"/>
                  <a:pt x="23" y="124"/>
                  <a:pt x="23" y="124"/>
                </a:cubicBezTo>
                <a:cubicBezTo>
                  <a:pt x="23" y="125"/>
                  <a:pt x="23" y="125"/>
                  <a:pt x="24" y="125"/>
                </a:cubicBezTo>
                <a:cubicBezTo>
                  <a:pt x="24" y="126"/>
                  <a:pt x="24" y="126"/>
                  <a:pt x="24" y="126"/>
                </a:cubicBezTo>
                <a:cubicBezTo>
                  <a:pt x="25" y="126"/>
                  <a:pt x="25" y="126"/>
                  <a:pt x="26" y="125"/>
                </a:cubicBezTo>
                <a:cubicBezTo>
                  <a:pt x="26" y="125"/>
                  <a:pt x="27" y="124"/>
                  <a:pt x="29" y="122"/>
                </a:cubicBezTo>
                <a:cubicBezTo>
                  <a:pt x="30" y="123"/>
                  <a:pt x="30" y="124"/>
                  <a:pt x="31" y="124"/>
                </a:cubicBezTo>
                <a:cubicBezTo>
                  <a:pt x="30" y="126"/>
                  <a:pt x="29" y="128"/>
                  <a:pt x="29" y="128"/>
                </a:cubicBezTo>
                <a:cubicBezTo>
                  <a:pt x="29" y="128"/>
                  <a:pt x="29" y="129"/>
                  <a:pt x="29" y="129"/>
                </a:cubicBezTo>
                <a:cubicBezTo>
                  <a:pt x="29" y="130"/>
                  <a:pt x="29" y="130"/>
                  <a:pt x="29" y="130"/>
                </a:cubicBezTo>
                <a:cubicBezTo>
                  <a:pt x="30" y="130"/>
                  <a:pt x="30" y="130"/>
                  <a:pt x="30" y="130"/>
                </a:cubicBezTo>
                <a:cubicBezTo>
                  <a:pt x="31" y="130"/>
                  <a:pt x="31" y="130"/>
                  <a:pt x="31" y="130"/>
                </a:cubicBezTo>
                <a:cubicBezTo>
                  <a:pt x="32" y="130"/>
                  <a:pt x="33" y="128"/>
                  <a:pt x="34" y="127"/>
                </a:cubicBezTo>
                <a:cubicBezTo>
                  <a:pt x="35" y="127"/>
                  <a:pt x="36" y="128"/>
                  <a:pt x="37" y="128"/>
                </a:cubicBezTo>
                <a:cubicBezTo>
                  <a:pt x="36" y="130"/>
                  <a:pt x="35" y="132"/>
                  <a:pt x="35" y="132"/>
                </a:cubicBezTo>
                <a:cubicBezTo>
                  <a:pt x="35" y="133"/>
                  <a:pt x="35" y="133"/>
                  <a:pt x="35" y="133"/>
                </a:cubicBezTo>
                <a:cubicBezTo>
                  <a:pt x="35" y="134"/>
                  <a:pt x="35" y="134"/>
                  <a:pt x="36" y="134"/>
                </a:cubicBezTo>
                <a:cubicBezTo>
                  <a:pt x="36" y="134"/>
                  <a:pt x="36" y="134"/>
                  <a:pt x="37" y="134"/>
                </a:cubicBezTo>
                <a:cubicBezTo>
                  <a:pt x="37" y="134"/>
                  <a:pt x="37" y="134"/>
                  <a:pt x="38" y="134"/>
                </a:cubicBezTo>
                <a:cubicBezTo>
                  <a:pt x="38" y="133"/>
                  <a:pt x="39" y="132"/>
                  <a:pt x="40" y="130"/>
                </a:cubicBezTo>
                <a:cubicBezTo>
                  <a:pt x="41" y="131"/>
                  <a:pt x="42" y="131"/>
                  <a:pt x="43" y="131"/>
                </a:cubicBezTo>
                <a:cubicBezTo>
                  <a:pt x="42" y="133"/>
                  <a:pt x="42" y="135"/>
                  <a:pt x="42" y="136"/>
                </a:cubicBezTo>
                <a:cubicBezTo>
                  <a:pt x="41" y="136"/>
                  <a:pt x="41" y="137"/>
                  <a:pt x="42" y="137"/>
                </a:cubicBezTo>
                <a:cubicBezTo>
                  <a:pt x="42" y="137"/>
                  <a:pt x="42" y="137"/>
                  <a:pt x="42" y="138"/>
                </a:cubicBezTo>
                <a:cubicBezTo>
                  <a:pt x="43" y="138"/>
                  <a:pt x="43" y="138"/>
                  <a:pt x="43" y="138"/>
                </a:cubicBezTo>
                <a:cubicBezTo>
                  <a:pt x="44" y="138"/>
                  <a:pt x="44" y="137"/>
                  <a:pt x="44" y="137"/>
                </a:cubicBezTo>
                <a:cubicBezTo>
                  <a:pt x="45" y="137"/>
                  <a:pt x="46" y="135"/>
                  <a:pt x="47" y="133"/>
                </a:cubicBezTo>
                <a:cubicBezTo>
                  <a:pt x="47" y="134"/>
                  <a:pt x="48" y="134"/>
                  <a:pt x="49" y="134"/>
                </a:cubicBezTo>
                <a:cubicBezTo>
                  <a:pt x="49" y="136"/>
                  <a:pt x="48" y="138"/>
                  <a:pt x="48" y="139"/>
                </a:cubicBezTo>
                <a:cubicBezTo>
                  <a:pt x="48" y="139"/>
                  <a:pt x="48" y="139"/>
                  <a:pt x="49" y="140"/>
                </a:cubicBezTo>
                <a:cubicBezTo>
                  <a:pt x="49" y="140"/>
                  <a:pt x="49" y="140"/>
                  <a:pt x="49" y="140"/>
                </a:cubicBezTo>
                <a:cubicBezTo>
                  <a:pt x="50" y="140"/>
                  <a:pt x="50" y="140"/>
                  <a:pt x="50" y="140"/>
                </a:cubicBezTo>
                <a:cubicBezTo>
                  <a:pt x="51" y="140"/>
                  <a:pt x="51" y="140"/>
                  <a:pt x="51" y="139"/>
                </a:cubicBezTo>
                <a:cubicBezTo>
                  <a:pt x="51" y="139"/>
                  <a:pt x="52" y="137"/>
                  <a:pt x="53" y="135"/>
                </a:cubicBezTo>
                <a:cubicBezTo>
                  <a:pt x="54" y="136"/>
                  <a:pt x="55" y="136"/>
                  <a:pt x="56" y="136"/>
                </a:cubicBezTo>
                <a:cubicBezTo>
                  <a:pt x="56" y="138"/>
                  <a:pt x="55" y="140"/>
                  <a:pt x="55" y="141"/>
                </a:cubicBezTo>
                <a:cubicBezTo>
                  <a:pt x="55" y="141"/>
                  <a:pt x="55" y="141"/>
                  <a:pt x="56" y="142"/>
                </a:cubicBezTo>
                <a:cubicBezTo>
                  <a:pt x="56" y="142"/>
                  <a:pt x="56" y="142"/>
                  <a:pt x="57" y="142"/>
                </a:cubicBezTo>
                <a:cubicBezTo>
                  <a:pt x="57" y="142"/>
                  <a:pt x="57" y="142"/>
                  <a:pt x="58" y="142"/>
                </a:cubicBezTo>
                <a:cubicBezTo>
                  <a:pt x="58" y="142"/>
                  <a:pt x="58" y="142"/>
                  <a:pt x="58" y="141"/>
                </a:cubicBezTo>
                <a:cubicBezTo>
                  <a:pt x="59" y="141"/>
                  <a:pt x="59" y="139"/>
                  <a:pt x="60" y="137"/>
                </a:cubicBezTo>
                <a:cubicBezTo>
                  <a:pt x="61" y="137"/>
                  <a:pt x="62" y="137"/>
                  <a:pt x="63" y="137"/>
                </a:cubicBezTo>
                <a:cubicBezTo>
                  <a:pt x="63" y="139"/>
                  <a:pt x="63" y="142"/>
                  <a:pt x="63" y="142"/>
                </a:cubicBezTo>
                <a:cubicBezTo>
                  <a:pt x="63" y="142"/>
                  <a:pt x="63" y="143"/>
                  <a:pt x="63" y="143"/>
                </a:cubicBezTo>
                <a:cubicBezTo>
                  <a:pt x="63" y="143"/>
                  <a:pt x="64" y="143"/>
                  <a:pt x="64" y="143"/>
                </a:cubicBezTo>
                <a:cubicBezTo>
                  <a:pt x="65" y="143"/>
                  <a:pt x="65" y="143"/>
                  <a:pt x="65" y="143"/>
                </a:cubicBezTo>
                <a:cubicBezTo>
                  <a:pt x="65" y="143"/>
                  <a:pt x="66" y="143"/>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4"/>
                  <a:pt x="71" y="144"/>
                  <a:pt x="72" y="144"/>
                </a:cubicBezTo>
                <a:cubicBezTo>
                  <a:pt x="72" y="144"/>
                  <a:pt x="72" y="144"/>
                  <a:pt x="73" y="143"/>
                </a:cubicBezTo>
                <a:cubicBezTo>
                  <a:pt x="73" y="143"/>
                  <a:pt x="73" y="143"/>
                  <a:pt x="73" y="142"/>
                </a:cubicBezTo>
                <a:cubicBezTo>
                  <a:pt x="73" y="142"/>
                  <a:pt x="73" y="140"/>
                  <a:pt x="74" y="138"/>
                </a:cubicBezTo>
                <a:cubicBezTo>
                  <a:pt x="75" y="138"/>
                  <a:pt x="75" y="138"/>
                  <a:pt x="77" y="138"/>
                </a:cubicBezTo>
                <a:cubicBezTo>
                  <a:pt x="77" y="140"/>
                  <a:pt x="77" y="142"/>
                  <a:pt x="77" y="142"/>
                </a:cubicBezTo>
                <a:cubicBezTo>
                  <a:pt x="77" y="143"/>
                  <a:pt x="78" y="143"/>
                  <a:pt x="78" y="143"/>
                </a:cubicBezTo>
                <a:cubicBezTo>
                  <a:pt x="78" y="143"/>
                  <a:pt x="79" y="143"/>
                  <a:pt x="79" y="143"/>
                </a:cubicBezTo>
                <a:cubicBezTo>
                  <a:pt x="79" y="143"/>
                  <a:pt x="80" y="143"/>
                  <a:pt x="80" y="143"/>
                </a:cubicBezTo>
                <a:cubicBezTo>
                  <a:pt x="80" y="143"/>
                  <a:pt x="81" y="142"/>
                  <a:pt x="81" y="142"/>
                </a:cubicBezTo>
                <a:cubicBezTo>
                  <a:pt x="81" y="142"/>
                  <a:pt x="81" y="139"/>
                  <a:pt x="80" y="137"/>
                </a:cubicBezTo>
                <a:cubicBezTo>
                  <a:pt x="81" y="137"/>
                  <a:pt x="82" y="137"/>
                  <a:pt x="83" y="137"/>
                </a:cubicBezTo>
                <a:cubicBezTo>
                  <a:pt x="84" y="139"/>
                  <a:pt x="85" y="141"/>
                  <a:pt x="85" y="141"/>
                </a:cubicBezTo>
                <a:cubicBezTo>
                  <a:pt x="85" y="142"/>
                  <a:pt x="85" y="142"/>
                  <a:pt x="85" y="142"/>
                </a:cubicBezTo>
                <a:cubicBezTo>
                  <a:pt x="86" y="142"/>
                  <a:pt x="86" y="142"/>
                  <a:pt x="86" y="142"/>
                </a:cubicBezTo>
                <a:cubicBezTo>
                  <a:pt x="87" y="142"/>
                  <a:pt x="87" y="142"/>
                  <a:pt x="87" y="142"/>
                </a:cubicBezTo>
                <a:cubicBezTo>
                  <a:pt x="88" y="141"/>
                  <a:pt x="88" y="141"/>
                  <a:pt x="88" y="141"/>
                </a:cubicBezTo>
                <a:cubicBezTo>
                  <a:pt x="88" y="140"/>
                  <a:pt x="87" y="138"/>
                  <a:pt x="87" y="136"/>
                </a:cubicBezTo>
                <a:cubicBezTo>
                  <a:pt x="88" y="136"/>
                  <a:pt x="89" y="136"/>
                  <a:pt x="90" y="135"/>
                </a:cubicBezTo>
                <a:cubicBezTo>
                  <a:pt x="91" y="137"/>
                  <a:pt x="92" y="139"/>
                  <a:pt x="92" y="139"/>
                </a:cubicBezTo>
                <a:cubicBezTo>
                  <a:pt x="92" y="140"/>
                  <a:pt x="92" y="140"/>
                  <a:pt x="93" y="140"/>
                </a:cubicBezTo>
                <a:cubicBezTo>
                  <a:pt x="93" y="140"/>
                  <a:pt x="93" y="140"/>
                  <a:pt x="94" y="140"/>
                </a:cubicBezTo>
                <a:cubicBezTo>
                  <a:pt x="94" y="140"/>
                  <a:pt x="94" y="140"/>
                  <a:pt x="95" y="140"/>
                </a:cubicBezTo>
                <a:cubicBezTo>
                  <a:pt x="95" y="139"/>
                  <a:pt x="95" y="139"/>
                  <a:pt x="95" y="139"/>
                </a:cubicBezTo>
                <a:cubicBezTo>
                  <a:pt x="95" y="138"/>
                  <a:pt x="94" y="136"/>
                  <a:pt x="94" y="134"/>
                </a:cubicBezTo>
                <a:cubicBezTo>
                  <a:pt x="95" y="134"/>
                  <a:pt x="96" y="134"/>
                  <a:pt x="97" y="133"/>
                </a:cubicBezTo>
                <a:cubicBezTo>
                  <a:pt x="98" y="135"/>
                  <a:pt x="99" y="137"/>
                  <a:pt x="99" y="137"/>
                </a:cubicBezTo>
                <a:cubicBezTo>
                  <a:pt x="99" y="137"/>
                  <a:pt x="99" y="138"/>
                  <a:pt x="100" y="138"/>
                </a:cubicBezTo>
                <a:cubicBezTo>
                  <a:pt x="100" y="138"/>
                  <a:pt x="100" y="138"/>
                  <a:pt x="101" y="138"/>
                </a:cubicBezTo>
                <a:cubicBezTo>
                  <a:pt x="101" y="137"/>
                  <a:pt x="101" y="137"/>
                  <a:pt x="102" y="137"/>
                </a:cubicBezTo>
                <a:cubicBezTo>
                  <a:pt x="102" y="137"/>
                  <a:pt x="102" y="136"/>
                  <a:pt x="102" y="136"/>
                </a:cubicBezTo>
                <a:cubicBezTo>
                  <a:pt x="102" y="135"/>
                  <a:pt x="101" y="133"/>
                  <a:pt x="100" y="131"/>
                </a:cubicBezTo>
                <a:cubicBezTo>
                  <a:pt x="101" y="131"/>
                  <a:pt x="102" y="131"/>
                  <a:pt x="103" y="130"/>
                </a:cubicBezTo>
                <a:cubicBezTo>
                  <a:pt x="104" y="132"/>
                  <a:pt x="105" y="133"/>
                  <a:pt x="105" y="134"/>
                </a:cubicBezTo>
                <a:cubicBezTo>
                  <a:pt x="106" y="134"/>
                  <a:pt x="106" y="134"/>
                  <a:pt x="106" y="134"/>
                </a:cubicBezTo>
                <a:cubicBezTo>
                  <a:pt x="107" y="134"/>
                  <a:pt x="107" y="134"/>
                  <a:pt x="107" y="134"/>
                </a:cubicBezTo>
                <a:cubicBezTo>
                  <a:pt x="108" y="134"/>
                  <a:pt x="108" y="134"/>
                  <a:pt x="108" y="133"/>
                </a:cubicBezTo>
                <a:cubicBezTo>
                  <a:pt x="108" y="133"/>
                  <a:pt x="108" y="133"/>
                  <a:pt x="108" y="132"/>
                </a:cubicBezTo>
                <a:cubicBezTo>
                  <a:pt x="108" y="132"/>
                  <a:pt x="107" y="130"/>
                  <a:pt x="106" y="128"/>
                </a:cubicBezTo>
                <a:cubicBezTo>
                  <a:pt x="107" y="128"/>
                  <a:pt x="108" y="127"/>
                  <a:pt x="109" y="127"/>
                </a:cubicBezTo>
                <a:cubicBezTo>
                  <a:pt x="110" y="128"/>
                  <a:pt x="111" y="130"/>
                  <a:pt x="112" y="130"/>
                </a:cubicBezTo>
                <a:cubicBezTo>
                  <a:pt x="112" y="130"/>
                  <a:pt x="112" y="130"/>
                  <a:pt x="113" y="130"/>
                </a:cubicBezTo>
                <a:cubicBezTo>
                  <a:pt x="113" y="130"/>
                  <a:pt x="113" y="130"/>
                  <a:pt x="114" y="130"/>
                </a:cubicBezTo>
                <a:cubicBezTo>
                  <a:pt x="114" y="130"/>
                  <a:pt x="114" y="130"/>
                  <a:pt x="114" y="129"/>
                </a:cubicBezTo>
                <a:cubicBezTo>
                  <a:pt x="114" y="129"/>
                  <a:pt x="114" y="128"/>
                  <a:pt x="114" y="128"/>
                </a:cubicBezTo>
                <a:cubicBezTo>
                  <a:pt x="114" y="128"/>
                  <a:pt x="113" y="126"/>
                  <a:pt x="112" y="124"/>
                </a:cubicBezTo>
                <a:cubicBezTo>
                  <a:pt x="113" y="124"/>
                  <a:pt x="114" y="123"/>
                  <a:pt x="114" y="122"/>
                </a:cubicBezTo>
                <a:cubicBezTo>
                  <a:pt x="116" y="124"/>
                  <a:pt x="117" y="125"/>
                  <a:pt x="118" y="125"/>
                </a:cubicBezTo>
                <a:cubicBezTo>
                  <a:pt x="118" y="126"/>
                  <a:pt x="118" y="126"/>
                  <a:pt x="119" y="126"/>
                </a:cubicBezTo>
                <a:cubicBezTo>
                  <a:pt x="119" y="126"/>
                  <a:pt x="119" y="126"/>
                  <a:pt x="120" y="125"/>
                </a:cubicBezTo>
                <a:cubicBezTo>
                  <a:pt x="120" y="125"/>
                  <a:pt x="120" y="125"/>
                  <a:pt x="120" y="124"/>
                </a:cubicBezTo>
                <a:cubicBezTo>
                  <a:pt x="120" y="124"/>
                  <a:pt x="120" y="124"/>
                  <a:pt x="120" y="123"/>
                </a:cubicBezTo>
                <a:cubicBezTo>
                  <a:pt x="120" y="123"/>
                  <a:pt x="118" y="121"/>
                  <a:pt x="117" y="120"/>
                </a:cubicBezTo>
                <a:cubicBezTo>
                  <a:pt x="118" y="119"/>
                  <a:pt x="119" y="118"/>
                  <a:pt x="119" y="118"/>
                </a:cubicBezTo>
                <a:cubicBezTo>
                  <a:pt x="121" y="119"/>
                  <a:pt x="123" y="120"/>
                  <a:pt x="123" y="120"/>
                </a:cubicBezTo>
                <a:cubicBezTo>
                  <a:pt x="123" y="121"/>
                  <a:pt x="124" y="121"/>
                  <a:pt x="124" y="121"/>
                </a:cubicBezTo>
                <a:cubicBezTo>
                  <a:pt x="124" y="121"/>
                  <a:pt x="125" y="120"/>
                  <a:pt x="125" y="120"/>
                </a:cubicBezTo>
                <a:cubicBezTo>
                  <a:pt x="125" y="120"/>
                  <a:pt x="125" y="119"/>
                  <a:pt x="125" y="119"/>
                </a:cubicBezTo>
                <a:cubicBezTo>
                  <a:pt x="125" y="119"/>
                  <a:pt x="125" y="118"/>
                  <a:pt x="125" y="118"/>
                </a:cubicBezTo>
                <a:cubicBezTo>
                  <a:pt x="125" y="118"/>
                  <a:pt x="123" y="116"/>
                  <a:pt x="122" y="115"/>
                </a:cubicBezTo>
                <a:cubicBezTo>
                  <a:pt x="123" y="114"/>
                  <a:pt x="123" y="113"/>
                  <a:pt x="124" y="112"/>
                </a:cubicBezTo>
                <a:cubicBezTo>
                  <a:pt x="125" y="113"/>
                  <a:pt x="127" y="114"/>
                  <a:pt x="128" y="115"/>
                </a:cubicBezTo>
                <a:cubicBezTo>
                  <a:pt x="128" y="115"/>
                  <a:pt x="128" y="115"/>
                  <a:pt x="129" y="115"/>
                </a:cubicBezTo>
                <a:cubicBezTo>
                  <a:pt x="129" y="115"/>
                  <a:pt x="129" y="114"/>
                  <a:pt x="130" y="114"/>
                </a:cubicBezTo>
                <a:cubicBezTo>
                  <a:pt x="130" y="114"/>
                  <a:pt x="130" y="114"/>
                  <a:pt x="130" y="113"/>
                </a:cubicBezTo>
                <a:cubicBezTo>
                  <a:pt x="130" y="113"/>
                  <a:pt x="130" y="112"/>
                  <a:pt x="129" y="112"/>
                </a:cubicBezTo>
                <a:cubicBezTo>
                  <a:pt x="129" y="112"/>
                  <a:pt x="128" y="110"/>
                  <a:pt x="126" y="109"/>
                </a:cubicBezTo>
                <a:cubicBezTo>
                  <a:pt x="127" y="108"/>
                  <a:pt x="127" y="107"/>
                  <a:pt x="128" y="107"/>
                </a:cubicBezTo>
                <a:cubicBezTo>
                  <a:pt x="130" y="107"/>
                  <a:pt x="131" y="108"/>
                  <a:pt x="132" y="109"/>
                </a:cubicBezTo>
                <a:cubicBezTo>
                  <a:pt x="132" y="109"/>
                  <a:pt x="133" y="109"/>
                  <a:pt x="133" y="109"/>
                </a:cubicBezTo>
                <a:cubicBezTo>
                  <a:pt x="133" y="109"/>
                  <a:pt x="134" y="108"/>
                  <a:pt x="134" y="108"/>
                </a:cubicBezTo>
                <a:cubicBezTo>
                  <a:pt x="134" y="107"/>
                  <a:pt x="134" y="107"/>
                  <a:pt x="134" y="107"/>
                </a:cubicBezTo>
                <a:cubicBezTo>
                  <a:pt x="134" y="106"/>
                  <a:pt x="134" y="106"/>
                  <a:pt x="133" y="106"/>
                </a:cubicBezTo>
                <a:cubicBezTo>
                  <a:pt x="133" y="106"/>
                  <a:pt x="131" y="104"/>
                  <a:pt x="130" y="103"/>
                </a:cubicBezTo>
                <a:cubicBezTo>
                  <a:pt x="130" y="102"/>
                  <a:pt x="131" y="102"/>
                  <a:pt x="131" y="101"/>
                </a:cubicBezTo>
                <a:cubicBezTo>
                  <a:pt x="133" y="101"/>
                  <a:pt x="135" y="102"/>
                  <a:pt x="135" y="102"/>
                </a:cubicBezTo>
                <a:cubicBezTo>
                  <a:pt x="136" y="102"/>
                  <a:pt x="136" y="102"/>
                  <a:pt x="136" y="102"/>
                </a:cubicBezTo>
                <a:cubicBezTo>
                  <a:pt x="137" y="102"/>
                  <a:pt x="137" y="102"/>
                  <a:pt x="137" y="101"/>
                </a:cubicBezTo>
                <a:cubicBezTo>
                  <a:pt x="137" y="101"/>
                  <a:pt x="137" y="100"/>
                  <a:pt x="137" y="100"/>
                </a:cubicBezTo>
                <a:cubicBezTo>
                  <a:pt x="137" y="100"/>
                  <a:pt x="137" y="99"/>
                  <a:pt x="137" y="99"/>
                </a:cubicBezTo>
                <a:cubicBezTo>
                  <a:pt x="136" y="99"/>
                  <a:pt x="134" y="98"/>
                  <a:pt x="133" y="97"/>
                </a:cubicBezTo>
                <a:cubicBezTo>
                  <a:pt x="133" y="96"/>
                  <a:pt x="133" y="95"/>
                  <a:pt x="134" y="94"/>
                </a:cubicBezTo>
                <a:cubicBezTo>
                  <a:pt x="136" y="95"/>
                  <a:pt x="138" y="95"/>
                  <a:pt x="138" y="95"/>
                </a:cubicBezTo>
                <a:cubicBezTo>
                  <a:pt x="138" y="95"/>
                  <a:pt x="139" y="95"/>
                  <a:pt x="139" y="95"/>
                </a:cubicBezTo>
                <a:cubicBezTo>
                  <a:pt x="139" y="95"/>
                  <a:pt x="140" y="95"/>
                  <a:pt x="140" y="94"/>
                </a:cubicBezTo>
                <a:cubicBezTo>
                  <a:pt x="140" y="94"/>
                  <a:pt x="140" y="93"/>
                  <a:pt x="140" y="93"/>
                </a:cubicBezTo>
                <a:cubicBezTo>
                  <a:pt x="140" y="93"/>
                  <a:pt x="139" y="92"/>
                  <a:pt x="139" y="92"/>
                </a:cubicBezTo>
                <a:cubicBezTo>
                  <a:pt x="139" y="92"/>
                  <a:pt x="137" y="91"/>
                  <a:pt x="135" y="90"/>
                </a:cubicBezTo>
                <a:cubicBezTo>
                  <a:pt x="135" y="90"/>
                  <a:pt x="135" y="89"/>
                  <a:pt x="136" y="88"/>
                </a:cubicBezTo>
                <a:cubicBezTo>
                  <a:pt x="138" y="88"/>
                  <a:pt x="140" y="88"/>
                  <a:pt x="140" y="88"/>
                </a:cubicBezTo>
                <a:cubicBezTo>
                  <a:pt x="141" y="88"/>
                  <a:pt x="141" y="88"/>
                  <a:pt x="141" y="88"/>
                </a:cubicBezTo>
                <a:cubicBezTo>
                  <a:pt x="142" y="88"/>
                  <a:pt x="142" y="87"/>
                  <a:pt x="142" y="87"/>
                </a:cubicBezTo>
                <a:cubicBezTo>
                  <a:pt x="142" y="86"/>
                  <a:pt x="142" y="86"/>
                  <a:pt x="142" y="86"/>
                </a:cubicBezTo>
                <a:cubicBezTo>
                  <a:pt x="141" y="85"/>
                  <a:pt x="141" y="85"/>
                  <a:pt x="141" y="85"/>
                </a:cubicBezTo>
                <a:cubicBezTo>
                  <a:pt x="140" y="85"/>
                  <a:pt x="138" y="84"/>
                  <a:pt x="137" y="84"/>
                </a:cubicBezTo>
                <a:cubicBezTo>
                  <a:pt x="137" y="83"/>
                  <a:pt x="137" y="82"/>
                  <a:pt x="137" y="81"/>
                </a:cubicBezTo>
                <a:cubicBezTo>
                  <a:pt x="139" y="81"/>
                  <a:pt x="141" y="81"/>
                  <a:pt x="141" y="81"/>
                </a:cubicBezTo>
                <a:cubicBezTo>
                  <a:pt x="142" y="81"/>
                  <a:pt x="142" y="81"/>
                  <a:pt x="142" y="80"/>
                </a:cubicBezTo>
                <a:cubicBezTo>
                  <a:pt x="143" y="80"/>
                  <a:pt x="143" y="80"/>
                  <a:pt x="143" y="79"/>
                </a:cubicBezTo>
                <a:cubicBezTo>
                  <a:pt x="143" y="79"/>
                  <a:pt x="143" y="79"/>
                  <a:pt x="143" y="78"/>
                </a:cubicBezTo>
                <a:cubicBezTo>
                  <a:pt x="142" y="78"/>
                  <a:pt x="142" y="78"/>
                  <a:pt x="142" y="78"/>
                </a:cubicBezTo>
                <a:cubicBezTo>
                  <a:pt x="141" y="78"/>
                  <a:pt x="139" y="77"/>
                  <a:pt x="137" y="77"/>
                </a:cubicBezTo>
                <a:cubicBezTo>
                  <a:pt x="138" y="76"/>
                  <a:pt x="138" y="75"/>
                  <a:pt x="138" y="74"/>
                </a:cubicBezTo>
                <a:cubicBezTo>
                  <a:pt x="139" y="74"/>
                  <a:pt x="142" y="74"/>
                  <a:pt x="142" y="73"/>
                </a:cubicBezTo>
                <a:close/>
                <a:moveTo>
                  <a:pt x="72" y="129"/>
                </a:moveTo>
                <a:cubicBezTo>
                  <a:pt x="40" y="129"/>
                  <a:pt x="14" y="104"/>
                  <a:pt x="14" y="72"/>
                </a:cubicBezTo>
                <a:cubicBezTo>
                  <a:pt x="14" y="40"/>
                  <a:pt x="40" y="15"/>
                  <a:pt x="72" y="15"/>
                </a:cubicBezTo>
                <a:cubicBezTo>
                  <a:pt x="103" y="15"/>
                  <a:pt x="129" y="40"/>
                  <a:pt x="129" y="72"/>
                </a:cubicBezTo>
                <a:cubicBezTo>
                  <a:pt x="129" y="104"/>
                  <a:pt x="103" y="129"/>
                  <a:pt x="72" y="1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1"/>
          <p:cNvSpPr/>
          <p:nvPr/>
        </p:nvSpPr>
        <p:spPr bwMode="auto">
          <a:xfrm>
            <a:off x="2238375" y="2833688"/>
            <a:ext cx="615950" cy="614363"/>
          </a:xfrm>
          <a:custGeom>
            <a:avLst/>
            <a:gdLst>
              <a:gd name="T0" fmla="*/ 128 w 174"/>
              <a:gd name="T1" fmla="*/ 162 h 174"/>
              <a:gd name="T2" fmla="*/ 136 w 174"/>
              <a:gd name="T3" fmla="*/ 155 h 174"/>
              <a:gd name="T4" fmla="*/ 141 w 174"/>
              <a:gd name="T5" fmla="*/ 152 h 174"/>
              <a:gd name="T6" fmla="*/ 149 w 174"/>
              <a:gd name="T7" fmla="*/ 146 h 174"/>
              <a:gd name="T8" fmla="*/ 145 w 174"/>
              <a:gd name="T9" fmla="*/ 135 h 174"/>
              <a:gd name="T10" fmla="*/ 160 w 174"/>
              <a:gd name="T11" fmla="*/ 133 h 174"/>
              <a:gd name="T12" fmla="*/ 155 w 174"/>
              <a:gd name="T13" fmla="*/ 119 h 174"/>
              <a:gd name="T14" fmla="*/ 167 w 174"/>
              <a:gd name="T15" fmla="*/ 118 h 174"/>
              <a:gd name="T16" fmla="*/ 168 w 174"/>
              <a:gd name="T17" fmla="*/ 108 h 174"/>
              <a:gd name="T18" fmla="*/ 170 w 174"/>
              <a:gd name="T19" fmla="*/ 102 h 174"/>
              <a:gd name="T20" fmla="*/ 173 w 174"/>
              <a:gd name="T21" fmla="*/ 93 h 174"/>
              <a:gd name="T22" fmla="*/ 162 w 174"/>
              <a:gd name="T23" fmla="*/ 86 h 174"/>
              <a:gd name="T24" fmla="*/ 173 w 174"/>
              <a:gd name="T25" fmla="*/ 75 h 174"/>
              <a:gd name="T26" fmla="*/ 160 w 174"/>
              <a:gd name="T27" fmla="*/ 68 h 174"/>
              <a:gd name="T28" fmla="*/ 168 w 174"/>
              <a:gd name="T29" fmla="*/ 59 h 174"/>
              <a:gd name="T30" fmla="*/ 163 w 174"/>
              <a:gd name="T31" fmla="*/ 51 h 174"/>
              <a:gd name="T32" fmla="*/ 160 w 174"/>
              <a:gd name="T33" fmla="*/ 45 h 174"/>
              <a:gd name="T34" fmla="*/ 156 w 174"/>
              <a:gd name="T35" fmla="*/ 36 h 174"/>
              <a:gd name="T36" fmla="*/ 144 w 174"/>
              <a:gd name="T37" fmla="*/ 38 h 174"/>
              <a:gd name="T38" fmla="*/ 145 w 174"/>
              <a:gd name="T39" fmla="*/ 23 h 174"/>
              <a:gd name="T40" fmla="*/ 131 w 174"/>
              <a:gd name="T41" fmla="*/ 25 h 174"/>
              <a:gd name="T42" fmla="*/ 131 w 174"/>
              <a:gd name="T43" fmla="*/ 13 h 174"/>
              <a:gd name="T44" fmla="*/ 122 w 174"/>
              <a:gd name="T45" fmla="*/ 10 h 174"/>
              <a:gd name="T46" fmla="*/ 116 w 174"/>
              <a:gd name="T47" fmla="*/ 8 h 174"/>
              <a:gd name="T48" fmla="*/ 107 w 174"/>
              <a:gd name="T49" fmla="*/ 3 h 174"/>
              <a:gd name="T50" fmla="*/ 99 w 174"/>
              <a:gd name="T51" fmla="*/ 12 h 174"/>
              <a:gd name="T52" fmla="*/ 91 w 174"/>
              <a:gd name="T53" fmla="*/ 0 h 174"/>
              <a:gd name="T54" fmla="*/ 81 w 174"/>
              <a:gd name="T55" fmla="*/ 12 h 174"/>
              <a:gd name="T56" fmla="*/ 74 w 174"/>
              <a:gd name="T57" fmla="*/ 2 h 174"/>
              <a:gd name="T58" fmla="*/ 65 w 174"/>
              <a:gd name="T59" fmla="*/ 6 h 174"/>
              <a:gd name="T60" fmla="*/ 59 w 174"/>
              <a:gd name="T61" fmla="*/ 7 h 174"/>
              <a:gd name="T62" fmla="*/ 49 w 174"/>
              <a:gd name="T63" fmla="*/ 10 h 174"/>
              <a:gd name="T64" fmla="*/ 49 w 174"/>
              <a:gd name="T65" fmla="*/ 22 h 174"/>
              <a:gd name="T66" fmla="*/ 34 w 174"/>
              <a:gd name="T67" fmla="*/ 18 h 174"/>
              <a:gd name="T68" fmla="*/ 34 w 174"/>
              <a:gd name="T69" fmla="*/ 33 h 174"/>
              <a:gd name="T70" fmla="*/ 22 w 174"/>
              <a:gd name="T71" fmla="*/ 30 h 174"/>
              <a:gd name="T72" fmla="*/ 18 w 174"/>
              <a:gd name="T73" fmla="*/ 39 h 174"/>
              <a:gd name="T74" fmla="*/ 14 w 174"/>
              <a:gd name="T75" fmla="*/ 44 h 174"/>
              <a:gd name="T76" fmla="*/ 8 w 174"/>
              <a:gd name="T77" fmla="*/ 52 h 174"/>
              <a:gd name="T78" fmla="*/ 16 w 174"/>
              <a:gd name="T79" fmla="*/ 62 h 174"/>
              <a:gd name="T80" fmla="*/ 2 w 174"/>
              <a:gd name="T81" fmla="*/ 68 h 174"/>
              <a:gd name="T82" fmla="*/ 12 w 174"/>
              <a:gd name="T83" fmla="*/ 80 h 174"/>
              <a:gd name="T84" fmla="*/ 1 w 174"/>
              <a:gd name="T85" fmla="*/ 85 h 174"/>
              <a:gd name="T86" fmla="*/ 3 w 174"/>
              <a:gd name="T87" fmla="*/ 95 h 174"/>
              <a:gd name="T88" fmla="*/ 4 w 174"/>
              <a:gd name="T89" fmla="*/ 101 h 174"/>
              <a:gd name="T90" fmla="*/ 4 w 174"/>
              <a:gd name="T91" fmla="*/ 111 h 174"/>
              <a:gd name="T92" fmla="*/ 16 w 174"/>
              <a:gd name="T93" fmla="*/ 113 h 174"/>
              <a:gd name="T94" fmla="*/ 10 w 174"/>
              <a:gd name="T95" fmla="*/ 127 h 174"/>
              <a:gd name="T96" fmla="*/ 25 w 174"/>
              <a:gd name="T97" fmla="*/ 130 h 174"/>
              <a:gd name="T98" fmla="*/ 20 w 174"/>
              <a:gd name="T99" fmla="*/ 141 h 174"/>
              <a:gd name="T100" fmla="*/ 28 w 174"/>
              <a:gd name="T101" fmla="*/ 147 h 174"/>
              <a:gd name="T102" fmla="*/ 32 w 174"/>
              <a:gd name="T103" fmla="*/ 151 h 174"/>
              <a:gd name="T104" fmla="*/ 39 w 174"/>
              <a:gd name="T105" fmla="*/ 158 h 174"/>
              <a:gd name="T106" fmla="*/ 50 w 174"/>
              <a:gd name="T107" fmla="*/ 152 h 174"/>
              <a:gd name="T108" fmla="*/ 54 w 174"/>
              <a:gd name="T109" fmla="*/ 167 h 174"/>
              <a:gd name="T110" fmla="*/ 67 w 174"/>
              <a:gd name="T111" fmla="*/ 160 h 174"/>
              <a:gd name="T112" fmla="*/ 70 w 174"/>
              <a:gd name="T113" fmla="*/ 171 h 174"/>
              <a:gd name="T114" fmla="*/ 80 w 174"/>
              <a:gd name="T115" fmla="*/ 171 h 174"/>
              <a:gd name="T116" fmla="*/ 86 w 174"/>
              <a:gd name="T117" fmla="*/ 171 h 174"/>
              <a:gd name="T118" fmla="*/ 96 w 174"/>
              <a:gd name="T119" fmla="*/ 172 h 174"/>
              <a:gd name="T120" fmla="*/ 101 w 174"/>
              <a:gd name="T121" fmla="*/ 161 h 174"/>
              <a:gd name="T122" fmla="*/ 113 w 174"/>
              <a:gd name="T123" fmla="*/ 170 h 174"/>
              <a:gd name="T124" fmla="*/ 118 w 174"/>
              <a:gd name="T12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74">
                <a:moveTo>
                  <a:pt x="123" y="163"/>
                </a:moveTo>
                <a:cubicBezTo>
                  <a:pt x="124" y="164"/>
                  <a:pt x="124" y="164"/>
                  <a:pt x="125" y="164"/>
                </a:cubicBezTo>
                <a:cubicBezTo>
                  <a:pt x="126" y="164"/>
                  <a:pt x="126" y="164"/>
                  <a:pt x="127" y="164"/>
                </a:cubicBezTo>
                <a:cubicBezTo>
                  <a:pt x="128" y="163"/>
                  <a:pt x="128" y="163"/>
                  <a:pt x="128" y="162"/>
                </a:cubicBezTo>
                <a:cubicBezTo>
                  <a:pt x="129" y="161"/>
                  <a:pt x="129" y="161"/>
                  <a:pt x="128" y="160"/>
                </a:cubicBezTo>
                <a:cubicBezTo>
                  <a:pt x="128" y="159"/>
                  <a:pt x="127" y="155"/>
                  <a:pt x="125" y="152"/>
                </a:cubicBezTo>
                <a:cubicBezTo>
                  <a:pt x="127" y="151"/>
                  <a:pt x="128" y="150"/>
                  <a:pt x="130" y="149"/>
                </a:cubicBezTo>
                <a:cubicBezTo>
                  <a:pt x="132" y="152"/>
                  <a:pt x="135" y="155"/>
                  <a:pt x="136" y="155"/>
                </a:cubicBezTo>
                <a:cubicBezTo>
                  <a:pt x="136" y="156"/>
                  <a:pt x="137" y="156"/>
                  <a:pt x="138" y="156"/>
                </a:cubicBezTo>
                <a:cubicBezTo>
                  <a:pt x="138" y="156"/>
                  <a:pt x="139" y="156"/>
                  <a:pt x="140" y="156"/>
                </a:cubicBezTo>
                <a:cubicBezTo>
                  <a:pt x="140" y="155"/>
                  <a:pt x="141" y="154"/>
                  <a:pt x="141" y="154"/>
                </a:cubicBezTo>
                <a:cubicBezTo>
                  <a:pt x="141" y="153"/>
                  <a:pt x="141" y="152"/>
                  <a:pt x="141" y="152"/>
                </a:cubicBezTo>
                <a:cubicBezTo>
                  <a:pt x="140" y="151"/>
                  <a:pt x="138" y="147"/>
                  <a:pt x="136" y="144"/>
                </a:cubicBezTo>
                <a:cubicBezTo>
                  <a:pt x="137" y="143"/>
                  <a:pt x="139" y="142"/>
                  <a:pt x="140" y="141"/>
                </a:cubicBezTo>
                <a:cubicBezTo>
                  <a:pt x="143" y="143"/>
                  <a:pt x="146" y="145"/>
                  <a:pt x="147" y="146"/>
                </a:cubicBezTo>
                <a:cubicBezTo>
                  <a:pt x="148" y="146"/>
                  <a:pt x="148" y="146"/>
                  <a:pt x="149" y="146"/>
                </a:cubicBezTo>
                <a:cubicBezTo>
                  <a:pt x="150" y="146"/>
                  <a:pt x="150" y="146"/>
                  <a:pt x="151" y="145"/>
                </a:cubicBezTo>
                <a:cubicBezTo>
                  <a:pt x="151" y="145"/>
                  <a:pt x="152" y="144"/>
                  <a:pt x="152" y="143"/>
                </a:cubicBezTo>
                <a:cubicBezTo>
                  <a:pt x="152" y="143"/>
                  <a:pt x="152" y="142"/>
                  <a:pt x="151" y="141"/>
                </a:cubicBezTo>
                <a:cubicBezTo>
                  <a:pt x="150" y="141"/>
                  <a:pt x="148" y="138"/>
                  <a:pt x="145" y="135"/>
                </a:cubicBezTo>
                <a:cubicBezTo>
                  <a:pt x="146" y="133"/>
                  <a:pt x="147" y="132"/>
                  <a:pt x="148" y="130"/>
                </a:cubicBezTo>
                <a:cubicBezTo>
                  <a:pt x="152" y="132"/>
                  <a:pt x="156" y="134"/>
                  <a:pt x="156" y="134"/>
                </a:cubicBezTo>
                <a:cubicBezTo>
                  <a:pt x="157" y="135"/>
                  <a:pt x="158" y="135"/>
                  <a:pt x="158" y="135"/>
                </a:cubicBezTo>
                <a:cubicBezTo>
                  <a:pt x="159" y="134"/>
                  <a:pt x="160" y="134"/>
                  <a:pt x="160" y="133"/>
                </a:cubicBezTo>
                <a:cubicBezTo>
                  <a:pt x="160" y="133"/>
                  <a:pt x="161" y="132"/>
                  <a:pt x="161" y="131"/>
                </a:cubicBezTo>
                <a:cubicBezTo>
                  <a:pt x="160" y="131"/>
                  <a:pt x="160" y="130"/>
                  <a:pt x="160" y="129"/>
                </a:cubicBezTo>
                <a:cubicBezTo>
                  <a:pt x="159" y="129"/>
                  <a:pt x="156" y="126"/>
                  <a:pt x="153" y="124"/>
                </a:cubicBezTo>
                <a:cubicBezTo>
                  <a:pt x="153" y="122"/>
                  <a:pt x="154" y="121"/>
                  <a:pt x="155" y="119"/>
                </a:cubicBezTo>
                <a:cubicBezTo>
                  <a:pt x="159" y="120"/>
                  <a:pt x="163" y="121"/>
                  <a:pt x="164" y="122"/>
                </a:cubicBezTo>
                <a:cubicBezTo>
                  <a:pt x="164" y="122"/>
                  <a:pt x="165" y="122"/>
                  <a:pt x="166" y="122"/>
                </a:cubicBezTo>
                <a:cubicBezTo>
                  <a:pt x="166" y="121"/>
                  <a:pt x="167" y="121"/>
                  <a:pt x="167" y="120"/>
                </a:cubicBezTo>
                <a:cubicBezTo>
                  <a:pt x="167" y="119"/>
                  <a:pt x="167" y="118"/>
                  <a:pt x="167" y="118"/>
                </a:cubicBezTo>
                <a:cubicBezTo>
                  <a:pt x="167" y="117"/>
                  <a:pt x="166" y="117"/>
                  <a:pt x="166" y="116"/>
                </a:cubicBezTo>
                <a:cubicBezTo>
                  <a:pt x="165" y="116"/>
                  <a:pt x="161" y="114"/>
                  <a:pt x="158" y="112"/>
                </a:cubicBezTo>
                <a:cubicBezTo>
                  <a:pt x="159" y="110"/>
                  <a:pt x="159" y="109"/>
                  <a:pt x="160" y="107"/>
                </a:cubicBezTo>
                <a:cubicBezTo>
                  <a:pt x="163" y="107"/>
                  <a:pt x="168" y="108"/>
                  <a:pt x="168" y="108"/>
                </a:cubicBezTo>
                <a:cubicBezTo>
                  <a:pt x="169" y="108"/>
                  <a:pt x="170" y="108"/>
                  <a:pt x="170" y="107"/>
                </a:cubicBezTo>
                <a:cubicBezTo>
                  <a:pt x="171" y="107"/>
                  <a:pt x="171" y="106"/>
                  <a:pt x="172" y="106"/>
                </a:cubicBezTo>
                <a:cubicBezTo>
                  <a:pt x="172" y="105"/>
                  <a:pt x="172" y="104"/>
                  <a:pt x="171" y="103"/>
                </a:cubicBezTo>
                <a:cubicBezTo>
                  <a:pt x="171" y="103"/>
                  <a:pt x="170" y="102"/>
                  <a:pt x="170" y="102"/>
                </a:cubicBezTo>
                <a:cubicBezTo>
                  <a:pt x="169" y="102"/>
                  <a:pt x="165" y="101"/>
                  <a:pt x="161" y="99"/>
                </a:cubicBezTo>
                <a:cubicBezTo>
                  <a:pt x="162" y="98"/>
                  <a:pt x="162" y="96"/>
                  <a:pt x="162" y="94"/>
                </a:cubicBezTo>
                <a:cubicBezTo>
                  <a:pt x="166" y="94"/>
                  <a:pt x="170" y="93"/>
                  <a:pt x="171" y="93"/>
                </a:cubicBezTo>
                <a:cubicBezTo>
                  <a:pt x="172" y="93"/>
                  <a:pt x="172" y="93"/>
                  <a:pt x="173" y="93"/>
                </a:cubicBezTo>
                <a:cubicBezTo>
                  <a:pt x="173" y="92"/>
                  <a:pt x="173" y="91"/>
                  <a:pt x="174" y="91"/>
                </a:cubicBezTo>
                <a:cubicBezTo>
                  <a:pt x="174" y="90"/>
                  <a:pt x="173" y="89"/>
                  <a:pt x="173" y="89"/>
                </a:cubicBezTo>
                <a:cubicBezTo>
                  <a:pt x="172" y="88"/>
                  <a:pt x="172" y="87"/>
                  <a:pt x="171" y="87"/>
                </a:cubicBezTo>
                <a:cubicBezTo>
                  <a:pt x="170" y="87"/>
                  <a:pt x="166" y="87"/>
                  <a:pt x="162" y="86"/>
                </a:cubicBezTo>
                <a:cubicBezTo>
                  <a:pt x="162" y="84"/>
                  <a:pt x="162" y="83"/>
                  <a:pt x="162" y="81"/>
                </a:cubicBezTo>
                <a:cubicBezTo>
                  <a:pt x="166" y="80"/>
                  <a:pt x="170" y="79"/>
                  <a:pt x="171" y="79"/>
                </a:cubicBezTo>
                <a:cubicBezTo>
                  <a:pt x="171" y="79"/>
                  <a:pt x="172" y="78"/>
                  <a:pt x="172" y="78"/>
                </a:cubicBezTo>
                <a:cubicBezTo>
                  <a:pt x="173" y="77"/>
                  <a:pt x="173" y="76"/>
                  <a:pt x="173" y="75"/>
                </a:cubicBezTo>
                <a:cubicBezTo>
                  <a:pt x="173" y="75"/>
                  <a:pt x="172" y="74"/>
                  <a:pt x="172" y="74"/>
                </a:cubicBezTo>
                <a:cubicBezTo>
                  <a:pt x="171" y="73"/>
                  <a:pt x="171" y="73"/>
                  <a:pt x="170" y="73"/>
                </a:cubicBezTo>
                <a:cubicBezTo>
                  <a:pt x="169" y="73"/>
                  <a:pt x="165" y="73"/>
                  <a:pt x="161" y="73"/>
                </a:cubicBezTo>
                <a:cubicBezTo>
                  <a:pt x="161" y="71"/>
                  <a:pt x="160" y="70"/>
                  <a:pt x="160" y="68"/>
                </a:cubicBezTo>
                <a:cubicBezTo>
                  <a:pt x="163" y="66"/>
                  <a:pt x="167" y="65"/>
                  <a:pt x="168" y="64"/>
                </a:cubicBezTo>
                <a:cubicBezTo>
                  <a:pt x="169" y="64"/>
                  <a:pt x="169" y="63"/>
                  <a:pt x="169" y="63"/>
                </a:cubicBezTo>
                <a:cubicBezTo>
                  <a:pt x="170" y="62"/>
                  <a:pt x="170" y="61"/>
                  <a:pt x="170" y="61"/>
                </a:cubicBezTo>
                <a:cubicBezTo>
                  <a:pt x="169" y="60"/>
                  <a:pt x="169" y="59"/>
                  <a:pt x="168" y="59"/>
                </a:cubicBezTo>
                <a:cubicBezTo>
                  <a:pt x="168" y="59"/>
                  <a:pt x="167" y="58"/>
                  <a:pt x="166" y="59"/>
                </a:cubicBezTo>
                <a:cubicBezTo>
                  <a:pt x="165" y="59"/>
                  <a:pt x="161" y="60"/>
                  <a:pt x="158" y="60"/>
                </a:cubicBezTo>
                <a:cubicBezTo>
                  <a:pt x="157" y="59"/>
                  <a:pt x="156" y="57"/>
                  <a:pt x="156" y="55"/>
                </a:cubicBezTo>
                <a:cubicBezTo>
                  <a:pt x="159" y="53"/>
                  <a:pt x="162" y="51"/>
                  <a:pt x="163" y="51"/>
                </a:cubicBezTo>
                <a:cubicBezTo>
                  <a:pt x="164" y="50"/>
                  <a:pt x="164" y="49"/>
                  <a:pt x="164" y="49"/>
                </a:cubicBezTo>
                <a:cubicBezTo>
                  <a:pt x="164" y="48"/>
                  <a:pt x="164" y="47"/>
                  <a:pt x="164" y="47"/>
                </a:cubicBezTo>
                <a:cubicBezTo>
                  <a:pt x="163" y="46"/>
                  <a:pt x="163" y="46"/>
                  <a:pt x="162" y="45"/>
                </a:cubicBezTo>
                <a:cubicBezTo>
                  <a:pt x="162" y="45"/>
                  <a:pt x="161" y="45"/>
                  <a:pt x="160" y="45"/>
                </a:cubicBezTo>
                <a:cubicBezTo>
                  <a:pt x="159" y="46"/>
                  <a:pt x="155" y="47"/>
                  <a:pt x="152" y="49"/>
                </a:cubicBezTo>
                <a:cubicBezTo>
                  <a:pt x="151" y="47"/>
                  <a:pt x="150" y="45"/>
                  <a:pt x="149" y="44"/>
                </a:cubicBezTo>
                <a:cubicBezTo>
                  <a:pt x="152" y="41"/>
                  <a:pt x="155" y="38"/>
                  <a:pt x="155" y="38"/>
                </a:cubicBezTo>
                <a:cubicBezTo>
                  <a:pt x="156" y="37"/>
                  <a:pt x="156" y="37"/>
                  <a:pt x="156" y="36"/>
                </a:cubicBezTo>
                <a:cubicBezTo>
                  <a:pt x="156" y="35"/>
                  <a:pt x="156" y="35"/>
                  <a:pt x="156" y="34"/>
                </a:cubicBezTo>
                <a:cubicBezTo>
                  <a:pt x="155" y="33"/>
                  <a:pt x="155" y="33"/>
                  <a:pt x="154" y="33"/>
                </a:cubicBezTo>
                <a:cubicBezTo>
                  <a:pt x="153" y="33"/>
                  <a:pt x="152" y="33"/>
                  <a:pt x="152" y="33"/>
                </a:cubicBezTo>
                <a:cubicBezTo>
                  <a:pt x="151" y="34"/>
                  <a:pt x="148" y="36"/>
                  <a:pt x="144" y="38"/>
                </a:cubicBezTo>
                <a:cubicBezTo>
                  <a:pt x="143" y="36"/>
                  <a:pt x="142" y="35"/>
                  <a:pt x="141" y="34"/>
                </a:cubicBezTo>
                <a:cubicBezTo>
                  <a:pt x="143" y="31"/>
                  <a:pt x="145" y="27"/>
                  <a:pt x="146" y="27"/>
                </a:cubicBezTo>
                <a:cubicBezTo>
                  <a:pt x="146" y="26"/>
                  <a:pt x="146" y="25"/>
                  <a:pt x="146" y="25"/>
                </a:cubicBezTo>
                <a:cubicBezTo>
                  <a:pt x="146" y="24"/>
                  <a:pt x="146" y="23"/>
                  <a:pt x="145" y="23"/>
                </a:cubicBezTo>
                <a:cubicBezTo>
                  <a:pt x="145" y="22"/>
                  <a:pt x="144" y="22"/>
                  <a:pt x="144" y="22"/>
                </a:cubicBezTo>
                <a:cubicBezTo>
                  <a:pt x="143" y="22"/>
                  <a:pt x="142" y="22"/>
                  <a:pt x="142" y="23"/>
                </a:cubicBezTo>
                <a:cubicBezTo>
                  <a:pt x="141" y="23"/>
                  <a:pt x="138" y="26"/>
                  <a:pt x="135" y="29"/>
                </a:cubicBezTo>
                <a:cubicBezTo>
                  <a:pt x="134" y="27"/>
                  <a:pt x="132" y="26"/>
                  <a:pt x="131" y="25"/>
                </a:cubicBezTo>
                <a:cubicBezTo>
                  <a:pt x="132" y="22"/>
                  <a:pt x="134" y="18"/>
                  <a:pt x="135" y="17"/>
                </a:cubicBezTo>
                <a:cubicBezTo>
                  <a:pt x="135" y="17"/>
                  <a:pt x="135" y="16"/>
                  <a:pt x="135" y="15"/>
                </a:cubicBezTo>
                <a:cubicBezTo>
                  <a:pt x="135" y="15"/>
                  <a:pt x="134" y="14"/>
                  <a:pt x="133" y="14"/>
                </a:cubicBezTo>
                <a:cubicBezTo>
                  <a:pt x="133" y="13"/>
                  <a:pt x="132" y="13"/>
                  <a:pt x="131" y="13"/>
                </a:cubicBezTo>
                <a:cubicBezTo>
                  <a:pt x="131" y="13"/>
                  <a:pt x="130" y="14"/>
                  <a:pt x="130" y="14"/>
                </a:cubicBezTo>
                <a:cubicBezTo>
                  <a:pt x="129" y="15"/>
                  <a:pt x="126" y="18"/>
                  <a:pt x="124" y="21"/>
                </a:cubicBezTo>
                <a:cubicBezTo>
                  <a:pt x="123" y="20"/>
                  <a:pt x="121" y="19"/>
                  <a:pt x="119" y="19"/>
                </a:cubicBezTo>
                <a:cubicBezTo>
                  <a:pt x="120" y="15"/>
                  <a:pt x="122" y="11"/>
                  <a:pt x="122" y="10"/>
                </a:cubicBezTo>
                <a:cubicBezTo>
                  <a:pt x="122" y="9"/>
                  <a:pt x="122" y="9"/>
                  <a:pt x="122" y="8"/>
                </a:cubicBezTo>
                <a:cubicBezTo>
                  <a:pt x="121" y="7"/>
                  <a:pt x="121" y="7"/>
                  <a:pt x="120" y="7"/>
                </a:cubicBezTo>
                <a:cubicBezTo>
                  <a:pt x="119" y="6"/>
                  <a:pt x="119" y="6"/>
                  <a:pt x="118" y="7"/>
                </a:cubicBezTo>
                <a:cubicBezTo>
                  <a:pt x="117" y="7"/>
                  <a:pt x="117" y="7"/>
                  <a:pt x="116" y="8"/>
                </a:cubicBezTo>
                <a:cubicBezTo>
                  <a:pt x="116" y="9"/>
                  <a:pt x="114" y="12"/>
                  <a:pt x="112" y="16"/>
                </a:cubicBezTo>
                <a:cubicBezTo>
                  <a:pt x="110" y="15"/>
                  <a:pt x="109" y="15"/>
                  <a:pt x="107" y="14"/>
                </a:cubicBezTo>
                <a:cubicBezTo>
                  <a:pt x="107" y="10"/>
                  <a:pt x="108" y="6"/>
                  <a:pt x="108" y="5"/>
                </a:cubicBezTo>
                <a:cubicBezTo>
                  <a:pt x="108" y="4"/>
                  <a:pt x="108" y="4"/>
                  <a:pt x="107" y="3"/>
                </a:cubicBezTo>
                <a:cubicBezTo>
                  <a:pt x="107" y="3"/>
                  <a:pt x="106" y="2"/>
                  <a:pt x="106" y="2"/>
                </a:cubicBezTo>
                <a:cubicBezTo>
                  <a:pt x="105" y="2"/>
                  <a:pt x="104" y="2"/>
                  <a:pt x="104" y="2"/>
                </a:cubicBezTo>
                <a:cubicBezTo>
                  <a:pt x="103" y="3"/>
                  <a:pt x="102" y="3"/>
                  <a:pt x="102" y="4"/>
                </a:cubicBezTo>
                <a:cubicBezTo>
                  <a:pt x="102" y="5"/>
                  <a:pt x="101" y="9"/>
                  <a:pt x="99" y="12"/>
                </a:cubicBezTo>
                <a:cubicBezTo>
                  <a:pt x="98" y="12"/>
                  <a:pt x="96" y="12"/>
                  <a:pt x="94" y="12"/>
                </a:cubicBezTo>
                <a:cubicBezTo>
                  <a:pt x="94" y="8"/>
                  <a:pt x="94" y="4"/>
                  <a:pt x="94" y="3"/>
                </a:cubicBezTo>
                <a:cubicBezTo>
                  <a:pt x="94" y="2"/>
                  <a:pt x="93" y="1"/>
                  <a:pt x="93" y="1"/>
                </a:cubicBezTo>
                <a:cubicBezTo>
                  <a:pt x="92" y="0"/>
                  <a:pt x="91" y="0"/>
                  <a:pt x="91" y="0"/>
                </a:cubicBezTo>
                <a:cubicBezTo>
                  <a:pt x="90" y="0"/>
                  <a:pt x="89" y="0"/>
                  <a:pt x="89" y="1"/>
                </a:cubicBezTo>
                <a:cubicBezTo>
                  <a:pt x="88" y="1"/>
                  <a:pt x="88" y="2"/>
                  <a:pt x="88" y="3"/>
                </a:cubicBezTo>
                <a:cubicBezTo>
                  <a:pt x="87" y="3"/>
                  <a:pt x="87" y="8"/>
                  <a:pt x="86" y="11"/>
                </a:cubicBezTo>
                <a:cubicBezTo>
                  <a:pt x="85" y="11"/>
                  <a:pt x="83" y="11"/>
                  <a:pt x="81" y="12"/>
                </a:cubicBezTo>
                <a:cubicBezTo>
                  <a:pt x="80" y="8"/>
                  <a:pt x="79" y="4"/>
                  <a:pt x="79" y="3"/>
                </a:cubicBezTo>
                <a:cubicBezTo>
                  <a:pt x="79" y="2"/>
                  <a:pt x="78" y="2"/>
                  <a:pt x="78" y="1"/>
                </a:cubicBezTo>
                <a:cubicBezTo>
                  <a:pt x="77" y="1"/>
                  <a:pt x="76" y="1"/>
                  <a:pt x="76" y="1"/>
                </a:cubicBezTo>
                <a:cubicBezTo>
                  <a:pt x="75" y="1"/>
                  <a:pt x="74" y="1"/>
                  <a:pt x="74" y="2"/>
                </a:cubicBezTo>
                <a:cubicBezTo>
                  <a:pt x="73" y="2"/>
                  <a:pt x="73" y="3"/>
                  <a:pt x="73" y="4"/>
                </a:cubicBezTo>
                <a:cubicBezTo>
                  <a:pt x="73" y="5"/>
                  <a:pt x="73" y="9"/>
                  <a:pt x="73" y="12"/>
                </a:cubicBezTo>
                <a:cubicBezTo>
                  <a:pt x="71" y="13"/>
                  <a:pt x="70" y="13"/>
                  <a:pt x="68" y="14"/>
                </a:cubicBezTo>
                <a:cubicBezTo>
                  <a:pt x="66" y="10"/>
                  <a:pt x="65" y="6"/>
                  <a:pt x="65" y="6"/>
                </a:cubicBezTo>
                <a:cubicBezTo>
                  <a:pt x="64" y="5"/>
                  <a:pt x="64" y="4"/>
                  <a:pt x="63" y="4"/>
                </a:cubicBezTo>
                <a:cubicBezTo>
                  <a:pt x="62" y="4"/>
                  <a:pt x="62" y="4"/>
                  <a:pt x="61" y="4"/>
                </a:cubicBezTo>
                <a:cubicBezTo>
                  <a:pt x="60" y="4"/>
                  <a:pt x="60" y="5"/>
                  <a:pt x="59" y="5"/>
                </a:cubicBezTo>
                <a:cubicBezTo>
                  <a:pt x="59" y="6"/>
                  <a:pt x="59" y="7"/>
                  <a:pt x="59" y="7"/>
                </a:cubicBezTo>
                <a:cubicBezTo>
                  <a:pt x="59" y="8"/>
                  <a:pt x="60" y="12"/>
                  <a:pt x="61" y="16"/>
                </a:cubicBezTo>
                <a:cubicBezTo>
                  <a:pt x="59" y="17"/>
                  <a:pt x="57" y="17"/>
                  <a:pt x="56" y="18"/>
                </a:cubicBezTo>
                <a:cubicBezTo>
                  <a:pt x="54" y="15"/>
                  <a:pt x="51" y="11"/>
                  <a:pt x="51" y="11"/>
                </a:cubicBezTo>
                <a:cubicBezTo>
                  <a:pt x="50" y="10"/>
                  <a:pt x="50" y="10"/>
                  <a:pt x="49" y="10"/>
                </a:cubicBezTo>
                <a:cubicBezTo>
                  <a:pt x="48" y="9"/>
                  <a:pt x="48" y="9"/>
                  <a:pt x="47" y="10"/>
                </a:cubicBezTo>
                <a:cubicBezTo>
                  <a:pt x="46" y="10"/>
                  <a:pt x="46" y="11"/>
                  <a:pt x="46" y="11"/>
                </a:cubicBezTo>
                <a:cubicBezTo>
                  <a:pt x="45" y="12"/>
                  <a:pt x="45" y="13"/>
                  <a:pt x="46" y="14"/>
                </a:cubicBezTo>
                <a:cubicBezTo>
                  <a:pt x="46" y="14"/>
                  <a:pt x="47" y="18"/>
                  <a:pt x="49" y="22"/>
                </a:cubicBezTo>
                <a:cubicBezTo>
                  <a:pt x="47" y="23"/>
                  <a:pt x="46" y="24"/>
                  <a:pt x="44" y="25"/>
                </a:cubicBezTo>
                <a:cubicBezTo>
                  <a:pt x="42" y="22"/>
                  <a:pt x="39" y="19"/>
                  <a:pt x="38" y="18"/>
                </a:cubicBezTo>
                <a:cubicBezTo>
                  <a:pt x="38" y="18"/>
                  <a:pt x="37" y="17"/>
                  <a:pt x="36" y="17"/>
                </a:cubicBezTo>
                <a:cubicBezTo>
                  <a:pt x="35" y="17"/>
                  <a:pt x="35" y="18"/>
                  <a:pt x="34" y="18"/>
                </a:cubicBezTo>
                <a:cubicBezTo>
                  <a:pt x="34" y="18"/>
                  <a:pt x="33" y="19"/>
                  <a:pt x="33" y="20"/>
                </a:cubicBezTo>
                <a:cubicBezTo>
                  <a:pt x="33" y="20"/>
                  <a:pt x="33" y="21"/>
                  <a:pt x="33" y="22"/>
                </a:cubicBezTo>
                <a:cubicBezTo>
                  <a:pt x="34" y="23"/>
                  <a:pt x="36" y="26"/>
                  <a:pt x="38" y="29"/>
                </a:cubicBezTo>
                <a:cubicBezTo>
                  <a:pt x="37" y="31"/>
                  <a:pt x="35" y="32"/>
                  <a:pt x="34" y="33"/>
                </a:cubicBezTo>
                <a:cubicBezTo>
                  <a:pt x="31" y="31"/>
                  <a:pt x="28" y="28"/>
                  <a:pt x="27" y="28"/>
                </a:cubicBezTo>
                <a:cubicBezTo>
                  <a:pt x="26" y="27"/>
                  <a:pt x="26" y="27"/>
                  <a:pt x="25" y="27"/>
                </a:cubicBezTo>
                <a:cubicBezTo>
                  <a:pt x="24" y="27"/>
                  <a:pt x="24" y="28"/>
                  <a:pt x="23" y="28"/>
                </a:cubicBezTo>
                <a:cubicBezTo>
                  <a:pt x="23" y="29"/>
                  <a:pt x="22" y="29"/>
                  <a:pt x="22" y="30"/>
                </a:cubicBezTo>
                <a:cubicBezTo>
                  <a:pt x="22" y="31"/>
                  <a:pt x="22" y="32"/>
                  <a:pt x="23" y="32"/>
                </a:cubicBezTo>
                <a:cubicBezTo>
                  <a:pt x="24" y="33"/>
                  <a:pt x="26" y="36"/>
                  <a:pt x="29" y="39"/>
                </a:cubicBezTo>
                <a:cubicBezTo>
                  <a:pt x="28" y="40"/>
                  <a:pt x="27" y="42"/>
                  <a:pt x="26" y="43"/>
                </a:cubicBezTo>
                <a:cubicBezTo>
                  <a:pt x="22" y="41"/>
                  <a:pt x="18" y="39"/>
                  <a:pt x="18" y="39"/>
                </a:cubicBezTo>
                <a:cubicBezTo>
                  <a:pt x="17" y="39"/>
                  <a:pt x="16" y="39"/>
                  <a:pt x="16" y="39"/>
                </a:cubicBezTo>
                <a:cubicBezTo>
                  <a:pt x="15" y="39"/>
                  <a:pt x="14" y="40"/>
                  <a:pt x="14" y="40"/>
                </a:cubicBezTo>
                <a:cubicBezTo>
                  <a:pt x="14" y="41"/>
                  <a:pt x="13" y="42"/>
                  <a:pt x="13" y="42"/>
                </a:cubicBezTo>
                <a:cubicBezTo>
                  <a:pt x="14" y="43"/>
                  <a:pt x="14" y="44"/>
                  <a:pt x="14" y="44"/>
                </a:cubicBezTo>
                <a:cubicBezTo>
                  <a:pt x="15" y="45"/>
                  <a:pt x="18" y="47"/>
                  <a:pt x="21" y="50"/>
                </a:cubicBezTo>
                <a:cubicBezTo>
                  <a:pt x="21" y="51"/>
                  <a:pt x="20" y="53"/>
                  <a:pt x="19" y="54"/>
                </a:cubicBezTo>
                <a:cubicBezTo>
                  <a:pt x="15" y="53"/>
                  <a:pt x="11" y="52"/>
                  <a:pt x="10" y="52"/>
                </a:cubicBezTo>
                <a:cubicBezTo>
                  <a:pt x="10" y="52"/>
                  <a:pt x="9" y="52"/>
                  <a:pt x="8" y="52"/>
                </a:cubicBezTo>
                <a:cubicBezTo>
                  <a:pt x="8" y="52"/>
                  <a:pt x="7" y="53"/>
                  <a:pt x="7" y="54"/>
                </a:cubicBezTo>
                <a:cubicBezTo>
                  <a:pt x="7" y="54"/>
                  <a:pt x="7" y="55"/>
                  <a:pt x="7" y="56"/>
                </a:cubicBezTo>
                <a:cubicBezTo>
                  <a:pt x="7" y="56"/>
                  <a:pt x="7" y="57"/>
                  <a:pt x="8" y="57"/>
                </a:cubicBezTo>
                <a:cubicBezTo>
                  <a:pt x="9" y="58"/>
                  <a:pt x="13" y="60"/>
                  <a:pt x="16" y="62"/>
                </a:cubicBezTo>
                <a:cubicBezTo>
                  <a:pt x="15" y="63"/>
                  <a:pt x="15" y="65"/>
                  <a:pt x="14" y="67"/>
                </a:cubicBezTo>
                <a:cubicBezTo>
                  <a:pt x="11" y="66"/>
                  <a:pt x="6" y="66"/>
                  <a:pt x="6" y="66"/>
                </a:cubicBezTo>
                <a:cubicBezTo>
                  <a:pt x="5" y="66"/>
                  <a:pt x="4" y="66"/>
                  <a:pt x="4" y="66"/>
                </a:cubicBezTo>
                <a:cubicBezTo>
                  <a:pt x="3" y="67"/>
                  <a:pt x="3" y="67"/>
                  <a:pt x="2" y="68"/>
                </a:cubicBezTo>
                <a:cubicBezTo>
                  <a:pt x="2" y="69"/>
                  <a:pt x="2" y="70"/>
                  <a:pt x="3" y="70"/>
                </a:cubicBezTo>
                <a:cubicBezTo>
                  <a:pt x="3" y="71"/>
                  <a:pt x="4" y="71"/>
                  <a:pt x="4" y="71"/>
                </a:cubicBezTo>
                <a:cubicBezTo>
                  <a:pt x="5" y="72"/>
                  <a:pt x="9" y="73"/>
                  <a:pt x="13" y="74"/>
                </a:cubicBezTo>
                <a:cubicBezTo>
                  <a:pt x="12" y="76"/>
                  <a:pt x="12" y="78"/>
                  <a:pt x="12" y="80"/>
                </a:cubicBezTo>
                <a:cubicBezTo>
                  <a:pt x="8" y="80"/>
                  <a:pt x="4" y="80"/>
                  <a:pt x="3" y="80"/>
                </a:cubicBezTo>
                <a:cubicBezTo>
                  <a:pt x="2" y="80"/>
                  <a:pt x="2" y="81"/>
                  <a:pt x="1" y="81"/>
                </a:cubicBezTo>
                <a:cubicBezTo>
                  <a:pt x="1" y="82"/>
                  <a:pt x="0" y="82"/>
                  <a:pt x="0" y="83"/>
                </a:cubicBezTo>
                <a:cubicBezTo>
                  <a:pt x="0" y="84"/>
                  <a:pt x="1" y="85"/>
                  <a:pt x="1" y="85"/>
                </a:cubicBezTo>
                <a:cubicBezTo>
                  <a:pt x="2" y="86"/>
                  <a:pt x="2" y="86"/>
                  <a:pt x="3" y="86"/>
                </a:cubicBezTo>
                <a:cubicBezTo>
                  <a:pt x="4" y="86"/>
                  <a:pt x="8" y="87"/>
                  <a:pt x="12" y="87"/>
                </a:cubicBezTo>
                <a:cubicBezTo>
                  <a:pt x="12" y="89"/>
                  <a:pt x="12" y="91"/>
                  <a:pt x="12" y="93"/>
                </a:cubicBezTo>
                <a:cubicBezTo>
                  <a:pt x="8" y="94"/>
                  <a:pt x="4" y="95"/>
                  <a:pt x="3" y="95"/>
                </a:cubicBezTo>
                <a:cubicBezTo>
                  <a:pt x="3" y="95"/>
                  <a:pt x="2" y="95"/>
                  <a:pt x="2" y="96"/>
                </a:cubicBezTo>
                <a:cubicBezTo>
                  <a:pt x="1" y="97"/>
                  <a:pt x="1" y="97"/>
                  <a:pt x="1" y="98"/>
                </a:cubicBezTo>
                <a:cubicBezTo>
                  <a:pt x="1" y="99"/>
                  <a:pt x="2" y="99"/>
                  <a:pt x="2" y="100"/>
                </a:cubicBezTo>
                <a:cubicBezTo>
                  <a:pt x="3" y="101"/>
                  <a:pt x="3" y="101"/>
                  <a:pt x="4" y="101"/>
                </a:cubicBezTo>
                <a:cubicBezTo>
                  <a:pt x="5" y="101"/>
                  <a:pt x="9" y="101"/>
                  <a:pt x="13" y="100"/>
                </a:cubicBezTo>
                <a:cubicBezTo>
                  <a:pt x="13" y="102"/>
                  <a:pt x="14" y="104"/>
                  <a:pt x="14" y="106"/>
                </a:cubicBezTo>
                <a:cubicBezTo>
                  <a:pt x="11" y="107"/>
                  <a:pt x="7" y="109"/>
                  <a:pt x="6" y="109"/>
                </a:cubicBezTo>
                <a:cubicBezTo>
                  <a:pt x="5" y="110"/>
                  <a:pt x="5" y="110"/>
                  <a:pt x="4" y="111"/>
                </a:cubicBezTo>
                <a:cubicBezTo>
                  <a:pt x="4" y="111"/>
                  <a:pt x="4" y="112"/>
                  <a:pt x="4" y="113"/>
                </a:cubicBezTo>
                <a:cubicBezTo>
                  <a:pt x="5" y="114"/>
                  <a:pt x="5" y="114"/>
                  <a:pt x="6" y="115"/>
                </a:cubicBezTo>
                <a:cubicBezTo>
                  <a:pt x="6" y="115"/>
                  <a:pt x="7" y="115"/>
                  <a:pt x="8" y="115"/>
                </a:cubicBezTo>
                <a:cubicBezTo>
                  <a:pt x="9" y="115"/>
                  <a:pt x="13" y="114"/>
                  <a:pt x="16" y="113"/>
                </a:cubicBezTo>
                <a:cubicBezTo>
                  <a:pt x="17" y="115"/>
                  <a:pt x="18" y="117"/>
                  <a:pt x="18" y="118"/>
                </a:cubicBezTo>
                <a:cubicBezTo>
                  <a:pt x="15" y="120"/>
                  <a:pt x="12" y="123"/>
                  <a:pt x="11" y="123"/>
                </a:cubicBezTo>
                <a:cubicBezTo>
                  <a:pt x="10" y="123"/>
                  <a:pt x="10" y="124"/>
                  <a:pt x="10" y="125"/>
                </a:cubicBezTo>
                <a:cubicBezTo>
                  <a:pt x="10" y="125"/>
                  <a:pt x="10" y="126"/>
                  <a:pt x="10" y="127"/>
                </a:cubicBezTo>
                <a:cubicBezTo>
                  <a:pt x="10" y="127"/>
                  <a:pt x="11" y="128"/>
                  <a:pt x="12" y="128"/>
                </a:cubicBezTo>
                <a:cubicBezTo>
                  <a:pt x="12" y="129"/>
                  <a:pt x="13" y="129"/>
                  <a:pt x="14" y="128"/>
                </a:cubicBezTo>
                <a:cubicBezTo>
                  <a:pt x="15" y="128"/>
                  <a:pt x="19" y="126"/>
                  <a:pt x="22" y="125"/>
                </a:cubicBezTo>
                <a:cubicBezTo>
                  <a:pt x="23" y="127"/>
                  <a:pt x="24" y="128"/>
                  <a:pt x="25" y="130"/>
                </a:cubicBezTo>
                <a:cubicBezTo>
                  <a:pt x="22" y="132"/>
                  <a:pt x="19" y="135"/>
                  <a:pt x="19" y="136"/>
                </a:cubicBezTo>
                <a:cubicBezTo>
                  <a:pt x="18" y="136"/>
                  <a:pt x="18" y="137"/>
                  <a:pt x="18" y="138"/>
                </a:cubicBezTo>
                <a:cubicBezTo>
                  <a:pt x="18" y="138"/>
                  <a:pt x="18" y="139"/>
                  <a:pt x="18" y="140"/>
                </a:cubicBezTo>
                <a:cubicBezTo>
                  <a:pt x="19" y="140"/>
                  <a:pt x="19" y="141"/>
                  <a:pt x="20" y="141"/>
                </a:cubicBezTo>
                <a:cubicBezTo>
                  <a:pt x="21" y="141"/>
                  <a:pt x="22" y="141"/>
                  <a:pt x="22" y="140"/>
                </a:cubicBezTo>
                <a:cubicBezTo>
                  <a:pt x="23" y="140"/>
                  <a:pt x="26" y="138"/>
                  <a:pt x="30" y="136"/>
                </a:cubicBezTo>
                <a:cubicBezTo>
                  <a:pt x="31" y="137"/>
                  <a:pt x="32" y="138"/>
                  <a:pt x="33" y="140"/>
                </a:cubicBezTo>
                <a:cubicBezTo>
                  <a:pt x="31" y="143"/>
                  <a:pt x="29" y="146"/>
                  <a:pt x="28" y="147"/>
                </a:cubicBezTo>
                <a:cubicBezTo>
                  <a:pt x="28" y="147"/>
                  <a:pt x="27" y="148"/>
                  <a:pt x="27" y="149"/>
                </a:cubicBezTo>
                <a:cubicBezTo>
                  <a:pt x="28" y="150"/>
                  <a:pt x="28" y="150"/>
                  <a:pt x="29" y="151"/>
                </a:cubicBezTo>
                <a:cubicBezTo>
                  <a:pt x="29" y="151"/>
                  <a:pt x="30" y="152"/>
                  <a:pt x="30" y="152"/>
                </a:cubicBezTo>
                <a:cubicBezTo>
                  <a:pt x="31" y="152"/>
                  <a:pt x="32" y="151"/>
                  <a:pt x="32" y="151"/>
                </a:cubicBezTo>
                <a:cubicBezTo>
                  <a:pt x="33" y="150"/>
                  <a:pt x="36" y="148"/>
                  <a:pt x="39" y="145"/>
                </a:cubicBezTo>
                <a:cubicBezTo>
                  <a:pt x="40" y="146"/>
                  <a:pt x="42" y="147"/>
                  <a:pt x="43" y="148"/>
                </a:cubicBezTo>
                <a:cubicBezTo>
                  <a:pt x="42" y="152"/>
                  <a:pt x="40" y="155"/>
                  <a:pt x="39" y="156"/>
                </a:cubicBezTo>
                <a:cubicBezTo>
                  <a:pt x="39" y="157"/>
                  <a:pt x="39" y="158"/>
                  <a:pt x="39" y="158"/>
                </a:cubicBezTo>
                <a:cubicBezTo>
                  <a:pt x="39" y="159"/>
                  <a:pt x="40" y="160"/>
                  <a:pt x="41" y="160"/>
                </a:cubicBezTo>
                <a:cubicBezTo>
                  <a:pt x="41" y="160"/>
                  <a:pt x="42" y="161"/>
                  <a:pt x="43" y="160"/>
                </a:cubicBezTo>
                <a:cubicBezTo>
                  <a:pt x="43" y="160"/>
                  <a:pt x="44" y="160"/>
                  <a:pt x="44" y="159"/>
                </a:cubicBezTo>
                <a:cubicBezTo>
                  <a:pt x="45" y="159"/>
                  <a:pt x="47" y="155"/>
                  <a:pt x="50" y="152"/>
                </a:cubicBezTo>
                <a:cubicBezTo>
                  <a:pt x="51" y="153"/>
                  <a:pt x="53" y="154"/>
                  <a:pt x="55" y="155"/>
                </a:cubicBezTo>
                <a:cubicBezTo>
                  <a:pt x="54" y="159"/>
                  <a:pt x="52" y="163"/>
                  <a:pt x="52" y="163"/>
                </a:cubicBezTo>
                <a:cubicBezTo>
                  <a:pt x="52" y="164"/>
                  <a:pt x="52" y="165"/>
                  <a:pt x="52" y="166"/>
                </a:cubicBezTo>
                <a:cubicBezTo>
                  <a:pt x="53" y="166"/>
                  <a:pt x="53" y="167"/>
                  <a:pt x="54" y="167"/>
                </a:cubicBezTo>
                <a:cubicBezTo>
                  <a:pt x="55" y="167"/>
                  <a:pt x="55" y="167"/>
                  <a:pt x="56" y="167"/>
                </a:cubicBezTo>
                <a:cubicBezTo>
                  <a:pt x="57" y="167"/>
                  <a:pt x="57" y="166"/>
                  <a:pt x="58" y="166"/>
                </a:cubicBezTo>
                <a:cubicBezTo>
                  <a:pt x="58" y="165"/>
                  <a:pt x="60" y="161"/>
                  <a:pt x="62" y="158"/>
                </a:cubicBezTo>
                <a:cubicBezTo>
                  <a:pt x="63" y="158"/>
                  <a:pt x="65" y="159"/>
                  <a:pt x="67" y="160"/>
                </a:cubicBezTo>
                <a:cubicBezTo>
                  <a:pt x="67" y="163"/>
                  <a:pt x="66" y="168"/>
                  <a:pt x="66" y="168"/>
                </a:cubicBezTo>
                <a:cubicBezTo>
                  <a:pt x="66" y="169"/>
                  <a:pt x="66" y="170"/>
                  <a:pt x="66" y="170"/>
                </a:cubicBezTo>
                <a:cubicBezTo>
                  <a:pt x="67" y="171"/>
                  <a:pt x="67" y="171"/>
                  <a:pt x="68" y="172"/>
                </a:cubicBezTo>
                <a:cubicBezTo>
                  <a:pt x="69" y="172"/>
                  <a:pt x="70" y="172"/>
                  <a:pt x="70" y="171"/>
                </a:cubicBezTo>
                <a:cubicBezTo>
                  <a:pt x="71" y="171"/>
                  <a:pt x="71" y="170"/>
                  <a:pt x="72" y="170"/>
                </a:cubicBezTo>
                <a:cubicBezTo>
                  <a:pt x="72" y="169"/>
                  <a:pt x="73" y="165"/>
                  <a:pt x="74" y="161"/>
                </a:cubicBezTo>
                <a:cubicBezTo>
                  <a:pt x="76" y="161"/>
                  <a:pt x="78" y="162"/>
                  <a:pt x="80" y="162"/>
                </a:cubicBezTo>
                <a:cubicBezTo>
                  <a:pt x="80" y="166"/>
                  <a:pt x="80" y="170"/>
                  <a:pt x="80" y="171"/>
                </a:cubicBezTo>
                <a:cubicBezTo>
                  <a:pt x="80" y="172"/>
                  <a:pt x="81" y="172"/>
                  <a:pt x="81" y="173"/>
                </a:cubicBezTo>
                <a:cubicBezTo>
                  <a:pt x="82" y="173"/>
                  <a:pt x="82" y="173"/>
                  <a:pt x="83" y="173"/>
                </a:cubicBezTo>
                <a:cubicBezTo>
                  <a:pt x="84" y="174"/>
                  <a:pt x="85" y="173"/>
                  <a:pt x="85" y="173"/>
                </a:cubicBezTo>
                <a:cubicBezTo>
                  <a:pt x="86" y="172"/>
                  <a:pt x="86" y="172"/>
                  <a:pt x="86" y="171"/>
                </a:cubicBezTo>
                <a:cubicBezTo>
                  <a:pt x="86" y="170"/>
                  <a:pt x="87" y="166"/>
                  <a:pt x="87" y="162"/>
                </a:cubicBezTo>
                <a:cubicBezTo>
                  <a:pt x="89" y="162"/>
                  <a:pt x="91" y="162"/>
                  <a:pt x="93" y="162"/>
                </a:cubicBezTo>
                <a:cubicBezTo>
                  <a:pt x="94" y="166"/>
                  <a:pt x="95" y="170"/>
                  <a:pt x="95" y="171"/>
                </a:cubicBezTo>
                <a:cubicBezTo>
                  <a:pt x="95" y="171"/>
                  <a:pt x="96" y="172"/>
                  <a:pt x="96" y="172"/>
                </a:cubicBezTo>
                <a:cubicBezTo>
                  <a:pt x="97" y="173"/>
                  <a:pt x="98" y="173"/>
                  <a:pt x="98" y="173"/>
                </a:cubicBezTo>
                <a:cubicBezTo>
                  <a:pt x="99" y="173"/>
                  <a:pt x="100" y="172"/>
                  <a:pt x="100" y="172"/>
                </a:cubicBezTo>
                <a:cubicBezTo>
                  <a:pt x="101" y="171"/>
                  <a:pt x="101" y="171"/>
                  <a:pt x="101" y="170"/>
                </a:cubicBezTo>
                <a:cubicBezTo>
                  <a:pt x="101" y="169"/>
                  <a:pt x="101" y="165"/>
                  <a:pt x="101" y="161"/>
                </a:cubicBezTo>
                <a:cubicBezTo>
                  <a:pt x="102" y="161"/>
                  <a:pt x="104" y="160"/>
                  <a:pt x="106" y="160"/>
                </a:cubicBezTo>
                <a:cubicBezTo>
                  <a:pt x="107" y="163"/>
                  <a:pt x="109" y="167"/>
                  <a:pt x="109" y="168"/>
                </a:cubicBezTo>
                <a:cubicBezTo>
                  <a:pt x="110" y="169"/>
                  <a:pt x="110" y="169"/>
                  <a:pt x="111" y="169"/>
                </a:cubicBezTo>
                <a:cubicBezTo>
                  <a:pt x="112" y="170"/>
                  <a:pt x="112" y="170"/>
                  <a:pt x="113" y="170"/>
                </a:cubicBezTo>
                <a:cubicBezTo>
                  <a:pt x="114" y="169"/>
                  <a:pt x="114" y="169"/>
                  <a:pt x="115" y="168"/>
                </a:cubicBezTo>
                <a:cubicBezTo>
                  <a:pt x="115" y="168"/>
                  <a:pt x="115" y="167"/>
                  <a:pt x="115" y="166"/>
                </a:cubicBezTo>
                <a:cubicBezTo>
                  <a:pt x="115" y="165"/>
                  <a:pt x="114" y="161"/>
                  <a:pt x="113" y="157"/>
                </a:cubicBezTo>
                <a:cubicBezTo>
                  <a:pt x="115" y="157"/>
                  <a:pt x="117" y="156"/>
                  <a:pt x="118" y="155"/>
                </a:cubicBezTo>
                <a:cubicBezTo>
                  <a:pt x="120" y="159"/>
                  <a:pt x="123" y="162"/>
                  <a:pt x="123" y="16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2"/>
          <p:cNvSpPr>
            <a:spLocks noEditPoints="1"/>
          </p:cNvSpPr>
          <p:nvPr/>
        </p:nvSpPr>
        <p:spPr bwMode="auto">
          <a:xfrm>
            <a:off x="2551113" y="2327275"/>
            <a:ext cx="558800" cy="558800"/>
          </a:xfrm>
          <a:custGeom>
            <a:avLst/>
            <a:gdLst>
              <a:gd name="T0" fmla="*/ 152 w 158"/>
              <a:gd name="T1" fmla="*/ 73 h 158"/>
              <a:gd name="T2" fmla="*/ 151 w 158"/>
              <a:gd name="T3" fmla="*/ 66 h 158"/>
              <a:gd name="T4" fmla="*/ 149 w 158"/>
              <a:gd name="T5" fmla="*/ 58 h 158"/>
              <a:gd name="T6" fmla="*/ 146 w 158"/>
              <a:gd name="T7" fmla="*/ 51 h 158"/>
              <a:gd name="T8" fmla="*/ 143 w 158"/>
              <a:gd name="T9" fmla="*/ 44 h 158"/>
              <a:gd name="T10" fmla="*/ 139 w 158"/>
              <a:gd name="T11" fmla="*/ 38 h 158"/>
              <a:gd name="T12" fmla="*/ 135 w 158"/>
              <a:gd name="T13" fmla="*/ 32 h 158"/>
              <a:gd name="T14" fmla="*/ 129 w 158"/>
              <a:gd name="T15" fmla="*/ 26 h 158"/>
              <a:gd name="T16" fmla="*/ 124 w 158"/>
              <a:gd name="T17" fmla="*/ 21 h 158"/>
              <a:gd name="T18" fmla="*/ 117 w 158"/>
              <a:gd name="T19" fmla="*/ 17 h 158"/>
              <a:gd name="T20" fmla="*/ 111 w 158"/>
              <a:gd name="T21" fmla="*/ 13 h 158"/>
              <a:gd name="T22" fmla="*/ 104 w 158"/>
              <a:gd name="T23" fmla="*/ 10 h 158"/>
              <a:gd name="T24" fmla="*/ 96 w 158"/>
              <a:gd name="T25" fmla="*/ 8 h 158"/>
              <a:gd name="T26" fmla="*/ 89 w 158"/>
              <a:gd name="T27" fmla="*/ 7 h 158"/>
              <a:gd name="T28" fmla="*/ 81 w 158"/>
              <a:gd name="T29" fmla="*/ 6 h 158"/>
              <a:gd name="T30" fmla="*/ 74 w 158"/>
              <a:gd name="T31" fmla="*/ 6 h 158"/>
              <a:gd name="T32" fmla="*/ 66 w 158"/>
              <a:gd name="T33" fmla="*/ 7 h 158"/>
              <a:gd name="T34" fmla="*/ 59 w 158"/>
              <a:gd name="T35" fmla="*/ 9 h 158"/>
              <a:gd name="T36" fmla="*/ 52 w 158"/>
              <a:gd name="T37" fmla="*/ 11 h 158"/>
              <a:gd name="T38" fmla="*/ 45 w 158"/>
              <a:gd name="T39" fmla="*/ 15 h 158"/>
              <a:gd name="T40" fmla="*/ 38 w 158"/>
              <a:gd name="T41" fmla="*/ 19 h 158"/>
              <a:gd name="T42" fmla="*/ 32 w 158"/>
              <a:gd name="T43" fmla="*/ 23 h 158"/>
              <a:gd name="T44" fmla="*/ 27 w 158"/>
              <a:gd name="T45" fmla="*/ 28 h 158"/>
              <a:gd name="T46" fmla="*/ 22 w 158"/>
              <a:gd name="T47" fmla="*/ 34 h 158"/>
              <a:gd name="T48" fmla="*/ 17 w 158"/>
              <a:gd name="T49" fmla="*/ 40 h 158"/>
              <a:gd name="T50" fmla="*/ 14 w 158"/>
              <a:gd name="T51" fmla="*/ 47 h 158"/>
              <a:gd name="T52" fmla="*/ 11 w 158"/>
              <a:gd name="T53" fmla="*/ 54 h 158"/>
              <a:gd name="T54" fmla="*/ 9 w 158"/>
              <a:gd name="T55" fmla="*/ 61 h 158"/>
              <a:gd name="T56" fmla="*/ 7 w 158"/>
              <a:gd name="T57" fmla="*/ 69 h 158"/>
              <a:gd name="T58" fmla="*/ 7 w 158"/>
              <a:gd name="T59" fmla="*/ 76 h 158"/>
              <a:gd name="T60" fmla="*/ 7 w 158"/>
              <a:gd name="T61" fmla="*/ 84 h 158"/>
              <a:gd name="T62" fmla="*/ 8 w 158"/>
              <a:gd name="T63" fmla="*/ 92 h 158"/>
              <a:gd name="T64" fmla="*/ 10 w 158"/>
              <a:gd name="T65" fmla="*/ 99 h 158"/>
              <a:gd name="T66" fmla="*/ 12 w 158"/>
              <a:gd name="T67" fmla="*/ 106 h 158"/>
              <a:gd name="T68" fmla="*/ 15 w 158"/>
              <a:gd name="T69" fmla="*/ 113 h 158"/>
              <a:gd name="T70" fmla="*/ 19 w 158"/>
              <a:gd name="T71" fmla="*/ 120 h 158"/>
              <a:gd name="T72" fmla="*/ 24 w 158"/>
              <a:gd name="T73" fmla="*/ 126 h 158"/>
              <a:gd name="T74" fmla="*/ 29 w 158"/>
              <a:gd name="T75" fmla="*/ 131 h 158"/>
              <a:gd name="T76" fmla="*/ 35 w 158"/>
              <a:gd name="T77" fmla="*/ 136 h 158"/>
              <a:gd name="T78" fmla="*/ 41 w 158"/>
              <a:gd name="T79" fmla="*/ 140 h 158"/>
              <a:gd name="T80" fmla="*/ 48 w 158"/>
              <a:gd name="T81" fmla="*/ 144 h 158"/>
              <a:gd name="T82" fmla="*/ 55 w 158"/>
              <a:gd name="T83" fmla="*/ 147 h 158"/>
              <a:gd name="T84" fmla="*/ 62 w 158"/>
              <a:gd name="T85" fmla="*/ 149 h 158"/>
              <a:gd name="T86" fmla="*/ 69 w 158"/>
              <a:gd name="T87" fmla="*/ 151 h 158"/>
              <a:gd name="T88" fmla="*/ 77 w 158"/>
              <a:gd name="T89" fmla="*/ 151 h 158"/>
              <a:gd name="T90" fmla="*/ 85 w 158"/>
              <a:gd name="T91" fmla="*/ 151 h 158"/>
              <a:gd name="T92" fmla="*/ 92 w 158"/>
              <a:gd name="T93" fmla="*/ 150 h 158"/>
              <a:gd name="T94" fmla="*/ 100 w 158"/>
              <a:gd name="T95" fmla="*/ 148 h 158"/>
              <a:gd name="T96" fmla="*/ 107 w 158"/>
              <a:gd name="T97" fmla="*/ 146 h 158"/>
              <a:gd name="T98" fmla="*/ 114 w 158"/>
              <a:gd name="T99" fmla="*/ 143 h 158"/>
              <a:gd name="T100" fmla="*/ 120 w 158"/>
              <a:gd name="T101" fmla="*/ 139 h 158"/>
              <a:gd name="T102" fmla="*/ 126 w 158"/>
              <a:gd name="T103" fmla="*/ 134 h 158"/>
              <a:gd name="T104" fmla="*/ 132 w 158"/>
              <a:gd name="T105" fmla="*/ 129 h 158"/>
              <a:gd name="T106" fmla="*/ 137 w 158"/>
              <a:gd name="T107" fmla="*/ 123 h 158"/>
              <a:gd name="T108" fmla="*/ 141 w 158"/>
              <a:gd name="T109" fmla="*/ 117 h 158"/>
              <a:gd name="T110" fmla="*/ 145 w 158"/>
              <a:gd name="T111" fmla="*/ 110 h 158"/>
              <a:gd name="T112" fmla="*/ 148 w 158"/>
              <a:gd name="T113" fmla="*/ 103 h 158"/>
              <a:gd name="T114" fmla="*/ 150 w 158"/>
              <a:gd name="T115" fmla="*/ 96 h 158"/>
              <a:gd name="T116" fmla="*/ 151 w 158"/>
              <a:gd name="T117" fmla="*/ 88 h 158"/>
              <a:gd name="T118" fmla="*/ 152 w 158"/>
              <a:gd name="T119" fmla="*/ 8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158">
                <a:moveTo>
                  <a:pt x="157" y="80"/>
                </a:moveTo>
                <a:cubicBezTo>
                  <a:pt x="157" y="80"/>
                  <a:pt x="157" y="80"/>
                  <a:pt x="158" y="80"/>
                </a:cubicBezTo>
                <a:cubicBezTo>
                  <a:pt x="158" y="79"/>
                  <a:pt x="158" y="79"/>
                  <a:pt x="158" y="79"/>
                </a:cubicBezTo>
                <a:cubicBezTo>
                  <a:pt x="158" y="78"/>
                  <a:pt x="158" y="78"/>
                  <a:pt x="158" y="77"/>
                </a:cubicBezTo>
                <a:cubicBezTo>
                  <a:pt x="157" y="77"/>
                  <a:pt x="157" y="77"/>
                  <a:pt x="157" y="77"/>
                </a:cubicBezTo>
                <a:cubicBezTo>
                  <a:pt x="156" y="77"/>
                  <a:pt x="154" y="77"/>
                  <a:pt x="152" y="76"/>
                </a:cubicBezTo>
                <a:cubicBezTo>
                  <a:pt x="152" y="75"/>
                  <a:pt x="152" y="74"/>
                  <a:pt x="152" y="73"/>
                </a:cubicBezTo>
                <a:cubicBezTo>
                  <a:pt x="154" y="73"/>
                  <a:pt x="156" y="72"/>
                  <a:pt x="156" y="72"/>
                </a:cubicBezTo>
                <a:cubicBezTo>
                  <a:pt x="157" y="72"/>
                  <a:pt x="157" y="72"/>
                  <a:pt x="157" y="71"/>
                </a:cubicBezTo>
                <a:cubicBezTo>
                  <a:pt x="158" y="71"/>
                  <a:pt x="158" y="71"/>
                  <a:pt x="158" y="70"/>
                </a:cubicBezTo>
                <a:cubicBezTo>
                  <a:pt x="158" y="70"/>
                  <a:pt x="157" y="70"/>
                  <a:pt x="157" y="69"/>
                </a:cubicBezTo>
                <a:cubicBezTo>
                  <a:pt x="157" y="69"/>
                  <a:pt x="156" y="69"/>
                  <a:pt x="156" y="69"/>
                </a:cubicBezTo>
                <a:cubicBezTo>
                  <a:pt x="156" y="69"/>
                  <a:pt x="153" y="69"/>
                  <a:pt x="151" y="69"/>
                </a:cubicBezTo>
                <a:cubicBezTo>
                  <a:pt x="151" y="68"/>
                  <a:pt x="151" y="67"/>
                  <a:pt x="151" y="66"/>
                </a:cubicBezTo>
                <a:cubicBezTo>
                  <a:pt x="153" y="65"/>
                  <a:pt x="155" y="64"/>
                  <a:pt x="155" y="64"/>
                </a:cubicBezTo>
                <a:cubicBezTo>
                  <a:pt x="156" y="64"/>
                  <a:pt x="156" y="64"/>
                  <a:pt x="156" y="63"/>
                </a:cubicBezTo>
                <a:cubicBezTo>
                  <a:pt x="156" y="63"/>
                  <a:pt x="156" y="63"/>
                  <a:pt x="156" y="62"/>
                </a:cubicBezTo>
                <a:cubicBezTo>
                  <a:pt x="156" y="62"/>
                  <a:pt x="156" y="61"/>
                  <a:pt x="156" y="61"/>
                </a:cubicBezTo>
                <a:cubicBezTo>
                  <a:pt x="155" y="61"/>
                  <a:pt x="155" y="61"/>
                  <a:pt x="155" y="61"/>
                </a:cubicBezTo>
                <a:cubicBezTo>
                  <a:pt x="154" y="61"/>
                  <a:pt x="152" y="61"/>
                  <a:pt x="150" y="61"/>
                </a:cubicBezTo>
                <a:cubicBezTo>
                  <a:pt x="149" y="60"/>
                  <a:pt x="149" y="59"/>
                  <a:pt x="149" y="58"/>
                </a:cubicBezTo>
                <a:cubicBezTo>
                  <a:pt x="151" y="57"/>
                  <a:pt x="153" y="56"/>
                  <a:pt x="153" y="56"/>
                </a:cubicBezTo>
                <a:cubicBezTo>
                  <a:pt x="154" y="56"/>
                  <a:pt x="154" y="56"/>
                  <a:pt x="154" y="55"/>
                </a:cubicBezTo>
                <a:cubicBezTo>
                  <a:pt x="154" y="55"/>
                  <a:pt x="154" y="55"/>
                  <a:pt x="154" y="54"/>
                </a:cubicBezTo>
                <a:cubicBezTo>
                  <a:pt x="154" y="54"/>
                  <a:pt x="154" y="53"/>
                  <a:pt x="153" y="53"/>
                </a:cubicBezTo>
                <a:cubicBezTo>
                  <a:pt x="153" y="53"/>
                  <a:pt x="153" y="53"/>
                  <a:pt x="152" y="53"/>
                </a:cubicBezTo>
                <a:cubicBezTo>
                  <a:pt x="152" y="53"/>
                  <a:pt x="150" y="54"/>
                  <a:pt x="148" y="54"/>
                </a:cubicBezTo>
                <a:cubicBezTo>
                  <a:pt x="147" y="53"/>
                  <a:pt x="147" y="52"/>
                  <a:pt x="146" y="51"/>
                </a:cubicBezTo>
                <a:cubicBezTo>
                  <a:pt x="148" y="50"/>
                  <a:pt x="150" y="49"/>
                  <a:pt x="151" y="49"/>
                </a:cubicBezTo>
                <a:cubicBezTo>
                  <a:pt x="151" y="48"/>
                  <a:pt x="151" y="48"/>
                  <a:pt x="151" y="48"/>
                </a:cubicBezTo>
                <a:cubicBezTo>
                  <a:pt x="152" y="47"/>
                  <a:pt x="151" y="47"/>
                  <a:pt x="151" y="46"/>
                </a:cubicBezTo>
                <a:cubicBezTo>
                  <a:pt x="151" y="46"/>
                  <a:pt x="151" y="46"/>
                  <a:pt x="150" y="46"/>
                </a:cubicBezTo>
                <a:cubicBezTo>
                  <a:pt x="150" y="45"/>
                  <a:pt x="150" y="45"/>
                  <a:pt x="149" y="46"/>
                </a:cubicBezTo>
                <a:cubicBezTo>
                  <a:pt x="149" y="46"/>
                  <a:pt x="147" y="46"/>
                  <a:pt x="145" y="47"/>
                </a:cubicBezTo>
                <a:cubicBezTo>
                  <a:pt x="144" y="46"/>
                  <a:pt x="144" y="45"/>
                  <a:pt x="143" y="44"/>
                </a:cubicBezTo>
                <a:cubicBezTo>
                  <a:pt x="145" y="43"/>
                  <a:pt x="147" y="42"/>
                  <a:pt x="147" y="41"/>
                </a:cubicBezTo>
                <a:cubicBezTo>
                  <a:pt x="147" y="41"/>
                  <a:pt x="148" y="41"/>
                  <a:pt x="148" y="40"/>
                </a:cubicBezTo>
                <a:cubicBezTo>
                  <a:pt x="148" y="40"/>
                  <a:pt x="148" y="39"/>
                  <a:pt x="148" y="39"/>
                </a:cubicBezTo>
                <a:cubicBezTo>
                  <a:pt x="147" y="39"/>
                  <a:pt x="147" y="38"/>
                  <a:pt x="147" y="38"/>
                </a:cubicBezTo>
                <a:cubicBezTo>
                  <a:pt x="146" y="38"/>
                  <a:pt x="146" y="38"/>
                  <a:pt x="145" y="38"/>
                </a:cubicBezTo>
                <a:cubicBezTo>
                  <a:pt x="145" y="39"/>
                  <a:pt x="143" y="39"/>
                  <a:pt x="141" y="40"/>
                </a:cubicBezTo>
                <a:cubicBezTo>
                  <a:pt x="140" y="39"/>
                  <a:pt x="140" y="39"/>
                  <a:pt x="139" y="38"/>
                </a:cubicBezTo>
                <a:cubicBezTo>
                  <a:pt x="141" y="36"/>
                  <a:pt x="142" y="35"/>
                  <a:pt x="143" y="34"/>
                </a:cubicBezTo>
                <a:cubicBezTo>
                  <a:pt x="143" y="34"/>
                  <a:pt x="143" y="34"/>
                  <a:pt x="143" y="33"/>
                </a:cubicBezTo>
                <a:cubicBezTo>
                  <a:pt x="143" y="33"/>
                  <a:pt x="143" y="32"/>
                  <a:pt x="143" y="32"/>
                </a:cubicBezTo>
                <a:cubicBezTo>
                  <a:pt x="143" y="32"/>
                  <a:pt x="142" y="32"/>
                  <a:pt x="142" y="31"/>
                </a:cubicBezTo>
                <a:cubicBezTo>
                  <a:pt x="142" y="31"/>
                  <a:pt x="141" y="31"/>
                  <a:pt x="141" y="32"/>
                </a:cubicBezTo>
                <a:cubicBezTo>
                  <a:pt x="140" y="32"/>
                  <a:pt x="138" y="33"/>
                  <a:pt x="137" y="34"/>
                </a:cubicBezTo>
                <a:cubicBezTo>
                  <a:pt x="136" y="33"/>
                  <a:pt x="135" y="32"/>
                  <a:pt x="135" y="32"/>
                </a:cubicBezTo>
                <a:cubicBezTo>
                  <a:pt x="136" y="30"/>
                  <a:pt x="138" y="28"/>
                  <a:pt x="138" y="28"/>
                </a:cubicBezTo>
                <a:cubicBezTo>
                  <a:pt x="138" y="28"/>
                  <a:pt x="138" y="27"/>
                  <a:pt x="138" y="27"/>
                </a:cubicBezTo>
                <a:cubicBezTo>
                  <a:pt x="138" y="26"/>
                  <a:pt x="138" y="26"/>
                  <a:pt x="138" y="26"/>
                </a:cubicBezTo>
                <a:cubicBezTo>
                  <a:pt x="138" y="25"/>
                  <a:pt x="137" y="25"/>
                  <a:pt x="137" y="25"/>
                </a:cubicBezTo>
                <a:cubicBezTo>
                  <a:pt x="136" y="25"/>
                  <a:pt x="136" y="25"/>
                  <a:pt x="136" y="25"/>
                </a:cubicBezTo>
                <a:cubicBezTo>
                  <a:pt x="135" y="26"/>
                  <a:pt x="133" y="27"/>
                  <a:pt x="132" y="28"/>
                </a:cubicBezTo>
                <a:cubicBezTo>
                  <a:pt x="131" y="28"/>
                  <a:pt x="130" y="27"/>
                  <a:pt x="129" y="26"/>
                </a:cubicBezTo>
                <a:cubicBezTo>
                  <a:pt x="131" y="24"/>
                  <a:pt x="132" y="22"/>
                  <a:pt x="132" y="22"/>
                </a:cubicBezTo>
                <a:cubicBezTo>
                  <a:pt x="133" y="22"/>
                  <a:pt x="133" y="21"/>
                  <a:pt x="133" y="21"/>
                </a:cubicBezTo>
                <a:cubicBezTo>
                  <a:pt x="133" y="20"/>
                  <a:pt x="132" y="20"/>
                  <a:pt x="132" y="20"/>
                </a:cubicBezTo>
                <a:cubicBezTo>
                  <a:pt x="132" y="20"/>
                  <a:pt x="131" y="19"/>
                  <a:pt x="131" y="19"/>
                </a:cubicBezTo>
                <a:cubicBezTo>
                  <a:pt x="130" y="19"/>
                  <a:pt x="130" y="19"/>
                  <a:pt x="130" y="20"/>
                </a:cubicBezTo>
                <a:cubicBezTo>
                  <a:pt x="129" y="20"/>
                  <a:pt x="128" y="22"/>
                  <a:pt x="126" y="23"/>
                </a:cubicBezTo>
                <a:cubicBezTo>
                  <a:pt x="125" y="22"/>
                  <a:pt x="124" y="22"/>
                  <a:pt x="124" y="21"/>
                </a:cubicBezTo>
                <a:cubicBezTo>
                  <a:pt x="125" y="19"/>
                  <a:pt x="126" y="17"/>
                  <a:pt x="126" y="17"/>
                </a:cubicBezTo>
                <a:cubicBezTo>
                  <a:pt x="126" y="16"/>
                  <a:pt x="126" y="16"/>
                  <a:pt x="126" y="16"/>
                </a:cubicBezTo>
                <a:cubicBezTo>
                  <a:pt x="126" y="15"/>
                  <a:pt x="126" y="15"/>
                  <a:pt x="126" y="15"/>
                </a:cubicBezTo>
                <a:cubicBezTo>
                  <a:pt x="125" y="14"/>
                  <a:pt x="125" y="14"/>
                  <a:pt x="124" y="14"/>
                </a:cubicBezTo>
                <a:cubicBezTo>
                  <a:pt x="124" y="14"/>
                  <a:pt x="124" y="15"/>
                  <a:pt x="123" y="15"/>
                </a:cubicBezTo>
                <a:cubicBezTo>
                  <a:pt x="123" y="15"/>
                  <a:pt x="121" y="17"/>
                  <a:pt x="120" y="19"/>
                </a:cubicBezTo>
                <a:cubicBezTo>
                  <a:pt x="119" y="18"/>
                  <a:pt x="118" y="17"/>
                  <a:pt x="117" y="17"/>
                </a:cubicBezTo>
                <a:cubicBezTo>
                  <a:pt x="118" y="15"/>
                  <a:pt x="119" y="13"/>
                  <a:pt x="119" y="12"/>
                </a:cubicBezTo>
                <a:cubicBezTo>
                  <a:pt x="120" y="12"/>
                  <a:pt x="120" y="11"/>
                  <a:pt x="119" y="11"/>
                </a:cubicBezTo>
                <a:cubicBezTo>
                  <a:pt x="119" y="11"/>
                  <a:pt x="119" y="10"/>
                  <a:pt x="119" y="10"/>
                </a:cubicBezTo>
                <a:cubicBezTo>
                  <a:pt x="118" y="10"/>
                  <a:pt x="118" y="10"/>
                  <a:pt x="117" y="10"/>
                </a:cubicBezTo>
                <a:cubicBezTo>
                  <a:pt x="117" y="10"/>
                  <a:pt x="117" y="10"/>
                  <a:pt x="116" y="11"/>
                </a:cubicBezTo>
                <a:cubicBezTo>
                  <a:pt x="116" y="11"/>
                  <a:pt x="115" y="13"/>
                  <a:pt x="114" y="15"/>
                </a:cubicBezTo>
                <a:cubicBezTo>
                  <a:pt x="113" y="14"/>
                  <a:pt x="112" y="14"/>
                  <a:pt x="111" y="13"/>
                </a:cubicBezTo>
                <a:cubicBezTo>
                  <a:pt x="111" y="11"/>
                  <a:pt x="112" y="9"/>
                  <a:pt x="112" y="8"/>
                </a:cubicBezTo>
                <a:cubicBezTo>
                  <a:pt x="112" y="8"/>
                  <a:pt x="112" y="8"/>
                  <a:pt x="112" y="7"/>
                </a:cubicBezTo>
                <a:cubicBezTo>
                  <a:pt x="112" y="7"/>
                  <a:pt x="112" y="7"/>
                  <a:pt x="111" y="6"/>
                </a:cubicBezTo>
                <a:cubicBezTo>
                  <a:pt x="111" y="6"/>
                  <a:pt x="110" y="6"/>
                  <a:pt x="110" y="6"/>
                </a:cubicBezTo>
                <a:cubicBezTo>
                  <a:pt x="110" y="6"/>
                  <a:pt x="109" y="7"/>
                  <a:pt x="109" y="7"/>
                </a:cubicBezTo>
                <a:cubicBezTo>
                  <a:pt x="109" y="7"/>
                  <a:pt x="108" y="9"/>
                  <a:pt x="107" y="11"/>
                </a:cubicBezTo>
                <a:cubicBezTo>
                  <a:pt x="106" y="11"/>
                  <a:pt x="105" y="10"/>
                  <a:pt x="104" y="10"/>
                </a:cubicBezTo>
                <a:cubicBezTo>
                  <a:pt x="104" y="8"/>
                  <a:pt x="105" y="6"/>
                  <a:pt x="105" y="5"/>
                </a:cubicBezTo>
                <a:cubicBezTo>
                  <a:pt x="105" y="5"/>
                  <a:pt x="105" y="4"/>
                  <a:pt x="105" y="4"/>
                </a:cubicBezTo>
                <a:cubicBezTo>
                  <a:pt x="104" y="4"/>
                  <a:pt x="104" y="4"/>
                  <a:pt x="104" y="3"/>
                </a:cubicBezTo>
                <a:cubicBezTo>
                  <a:pt x="103" y="3"/>
                  <a:pt x="103" y="3"/>
                  <a:pt x="102" y="3"/>
                </a:cubicBezTo>
                <a:cubicBezTo>
                  <a:pt x="102" y="4"/>
                  <a:pt x="102" y="4"/>
                  <a:pt x="101" y="4"/>
                </a:cubicBezTo>
                <a:cubicBezTo>
                  <a:pt x="101" y="5"/>
                  <a:pt x="100" y="7"/>
                  <a:pt x="100" y="9"/>
                </a:cubicBezTo>
                <a:cubicBezTo>
                  <a:pt x="98" y="8"/>
                  <a:pt x="97" y="8"/>
                  <a:pt x="96" y="8"/>
                </a:cubicBezTo>
                <a:cubicBezTo>
                  <a:pt x="97" y="6"/>
                  <a:pt x="97" y="4"/>
                  <a:pt x="97" y="3"/>
                </a:cubicBezTo>
                <a:cubicBezTo>
                  <a:pt x="97" y="3"/>
                  <a:pt x="97" y="2"/>
                  <a:pt x="97" y="2"/>
                </a:cubicBezTo>
                <a:cubicBezTo>
                  <a:pt x="96" y="2"/>
                  <a:pt x="96" y="1"/>
                  <a:pt x="96" y="1"/>
                </a:cubicBezTo>
                <a:cubicBezTo>
                  <a:pt x="95" y="1"/>
                  <a:pt x="95" y="1"/>
                  <a:pt x="94" y="1"/>
                </a:cubicBezTo>
                <a:cubicBezTo>
                  <a:pt x="94" y="2"/>
                  <a:pt x="94" y="2"/>
                  <a:pt x="94" y="2"/>
                </a:cubicBezTo>
                <a:cubicBezTo>
                  <a:pt x="93" y="3"/>
                  <a:pt x="93" y="5"/>
                  <a:pt x="92" y="7"/>
                </a:cubicBezTo>
                <a:cubicBezTo>
                  <a:pt x="91" y="7"/>
                  <a:pt x="90" y="7"/>
                  <a:pt x="89" y="7"/>
                </a:cubicBezTo>
                <a:cubicBezTo>
                  <a:pt x="89" y="4"/>
                  <a:pt x="89" y="2"/>
                  <a:pt x="89" y="2"/>
                </a:cubicBezTo>
                <a:cubicBezTo>
                  <a:pt x="89" y="1"/>
                  <a:pt x="89" y="1"/>
                  <a:pt x="89" y="0"/>
                </a:cubicBezTo>
                <a:cubicBezTo>
                  <a:pt x="88" y="0"/>
                  <a:pt x="88" y="0"/>
                  <a:pt x="87" y="0"/>
                </a:cubicBezTo>
                <a:cubicBezTo>
                  <a:pt x="87" y="0"/>
                  <a:pt x="87" y="0"/>
                  <a:pt x="86" y="0"/>
                </a:cubicBezTo>
                <a:cubicBezTo>
                  <a:pt x="86" y="0"/>
                  <a:pt x="86" y="1"/>
                  <a:pt x="86" y="1"/>
                </a:cubicBezTo>
                <a:cubicBezTo>
                  <a:pt x="85" y="2"/>
                  <a:pt x="85" y="4"/>
                  <a:pt x="85" y="6"/>
                </a:cubicBezTo>
                <a:cubicBezTo>
                  <a:pt x="84" y="6"/>
                  <a:pt x="82" y="6"/>
                  <a:pt x="81" y="6"/>
                </a:cubicBezTo>
                <a:cubicBezTo>
                  <a:pt x="81" y="4"/>
                  <a:pt x="81" y="2"/>
                  <a:pt x="81" y="1"/>
                </a:cubicBezTo>
                <a:cubicBezTo>
                  <a:pt x="81" y="1"/>
                  <a:pt x="81" y="0"/>
                  <a:pt x="80" y="0"/>
                </a:cubicBezTo>
                <a:cubicBezTo>
                  <a:pt x="80" y="0"/>
                  <a:pt x="80" y="0"/>
                  <a:pt x="79" y="0"/>
                </a:cubicBezTo>
                <a:cubicBezTo>
                  <a:pt x="79" y="0"/>
                  <a:pt x="78" y="0"/>
                  <a:pt x="78" y="0"/>
                </a:cubicBezTo>
                <a:cubicBezTo>
                  <a:pt x="78" y="0"/>
                  <a:pt x="78" y="1"/>
                  <a:pt x="77" y="1"/>
                </a:cubicBezTo>
                <a:cubicBezTo>
                  <a:pt x="77" y="2"/>
                  <a:pt x="77" y="4"/>
                  <a:pt x="77" y="6"/>
                </a:cubicBezTo>
                <a:cubicBezTo>
                  <a:pt x="76" y="6"/>
                  <a:pt x="75" y="6"/>
                  <a:pt x="74" y="6"/>
                </a:cubicBezTo>
                <a:cubicBezTo>
                  <a:pt x="73" y="4"/>
                  <a:pt x="73" y="2"/>
                  <a:pt x="73" y="1"/>
                </a:cubicBezTo>
                <a:cubicBezTo>
                  <a:pt x="73" y="1"/>
                  <a:pt x="72" y="0"/>
                  <a:pt x="72" y="0"/>
                </a:cubicBezTo>
                <a:cubicBezTo>
                  <a:pt x="72" y="0"/>
                  <a:pt x="71" y="0"/>
                  <a:pt x="71" y="0"/>
                </a:cubicBezTo>
                <a:cubicBezTo>
                  <a:pt x="70" y="0"/>
                  <a:pt x="70" y="0"/>
                  <a:pt x="70" y="0"/>
                </a:cubicBezTo>
                <a:cubicBezTo>
                  <a:pt x="70" y="1"/>
                  <a:pt x="69" y="1"/>
                  <a:pt x="69" y="2"/>
                </a:cubicBezTo>
                <a:cubicBezTo>
                  <a:pt x="69" y="2"/>
                  <a:pt x="69" y="4"/>
                  <a:pt x="69" y="7"/>
                </a:cubicBezTo>
                <a:cubicBezTo>
                  <a:pt x="68" y="7"/>
                  <a:pt x="67" y="7"/>
                  <a:pt x="66" y="7"/>
                </a:cubicBezTo>
                <a:cubicBezTo>
                  <a:pt x="66" y="5"/>
                  <a:pt x="65" y="3"/>
                  <a:pt x="65" y="2"/>
                </a:cubicBezTo>
                <a:cubicBezTo>
                  <a:pt x="65" y="2"/>
                  <a:pt x="64" y="2"/>
                  <a:pt x="64" y="1"/>
                </a:cubicBezTo>
                <a:cubicBezTo>
                  <a:pt x="64" y="1"/>
                  <a:pt x="63" y="1"/>
                  <a:pt x="63" y="1"/>
                </a:cubicBezTo>
                <a:cubicBezTo>
                  <a:pt x="62" y="1"/>
                  <a:pt x="62" y="2"/>
                  <a:pt x="62" y="2"/>
                </a:cubicBezTo>
                <a:cubicBezTo>
                  <a:pt x="62" y="2"/>
                  <a:pt x="61" y="3"/>
                  <a:pt x="61" y="3"/>
                </a:cubicBezTo>
                <a:cubicBezTo>
                  <a:pt x="61" y="4"/>
                  <a:pt x="62" y="6"/>
                  <a:pt x="62" y="8"/>
                </a:cubicBezTo>
                <a:cubicBezTo>
                  <a:pt x="61" y="8"/>
                  <a:pt x="60" y="8"/>
                  <a:pt x="59" y="9"/>
                </a:cubicBezTo>
                <a:cubicBezTo>
                  <a:pt x="58" y="7"/>
                  <a:pt x="57" y="5"/>
                  <a:pt x="57" y="4"/>
                </a:cubicBezTo>
                <a:cubicBezTo>
                  <a:pt x="57" y="4"/>
                  <a:pt x="56" y="4"/>
                  <a:pt x="56" y="3"/>
                </a:cubicBezTo>
                <a:cubicBezTo>
                  <a:pt x="56" y="3"/>
                  <a:pt x="55" y="3"/>
                  <a:pt x="55" y="3"/>
                </a:cubicBezTo>
                <a:cubicBezTo>
                  <a:pt x="54" y="4"/>
                  <a:pt x="54" y="4"/>
                  <a:pt x="54" y="4"/>
                </a:cubicBezTo>
                <a:cubicBezTo>
                  <a:pt x="54" y="4"/>
                  <a:pt x="54" y="5"/>
                  <a:pt x="54" y="5"/>
                </a:cubicBezTo>
                <a:cubicBezTo>
                  <a:pt x="54" y="6"/>
                  <a:pt x="54" y="8"/>
                  <a:pt x="55" y="10"/>
                </a:cubicBezTo>
                <a:cubicBezTo>
                  <a:pt x="54" y="10"/>
                  <a:pt x="53" y="11"/>
                  <a:pt x="52" y="11"/>
                </a:cubicBezTo>
                <a:cubicBezTo>
                  <a:pt x="51" y="9"/>
                  <a:pt x="49" y="7"/>
                  <a:pt x="49" y="7"/>
                </a:cubicBezTo>
                <a:cubicBezTo>
                  <a:pt x="49" y="7"/>
                  <a:pt x="49" y="6"/>
                  <a:pt x="48" y="6"/>
                </a:cubicBezTo>
                <a:cubicBezTo>
                  <a:pt x="48" y="6"/>
                  <a:pt x="47" y="6"/>
                  <a:pt x="47" y="6"/>
                </a:cubicBezTo>
                <a:cubicBezTo>
                  <a:pt x="47" y="7"/>
                  <a:pt x="46" y="7"/>
                  <a:pt x="46" y="7"/>
                </a:cubicBezTo>
                <a:cubicBezTo>
                  <a:pt x="46" y="8"/>
                  <a:pt x="46" y="8"/>
                  <a:pt x="46" y="8"/>
                </a:cubicBezTo>
                <a:cubicBezTo>
                  <a:pt x="46" y="9"/>
                  <a:pt x="47" y="11"/>
                  <a:pt x="48" y="13"/>
                </a:cubicBezTo>
                <a:cubicBezTo>
                  <a:pt x="47" y="14"/>
                  <a:pt x="46" y="14"/>
                  <a:pt x="45" y="15"/>
                </a:cubicBezTo>
                <a:cubicBezTo>
                  <a:pt x="44" y="13"/>
                  <a:pt x="42" y="11"/>
                  <a:pt x="42" y="11"/>
                </a:cubicBezTo>
                <a:cubicBezTo>
                  <a:pt x="42" y="10"/>
                  <a:pt x="41" y="10"/>
                  <a:pt x="41" y="10"/>
                </a:cubicBezTo>
                <a:cubicBezTo>
                  <a:pt x="41" y="10"/>
                  <a:pt x="40" y="10"/>
                  <a:pt x="40" y="10"/>
                </a:cubicBezTo>
                <a:cubicBezTo>
                  <a:pt x="39" y="10"/>
                  <a:pt x="39" y="11"/>
                  <a:pt x="39" y="11"/>
                </a:cubicBezTo>
                <a:cubicBezTo>
                  <a:pt x="39" y="11"/>
                  <a:pt x="39" y="12"/>
                  <a:pt x="39" y="12"/>
                </a:cubicBezTo>
                <a:cubicBezTo>
                  <a:pt x="39" y="13"/>
                  <a:pt x="40" y="15"/>
                  <a:pt x="41" y="17"/>
                </a:cubicBezTo>
                <a:cubicBezTo>
                  <a:pt x="40" y="17"/>
                  <a:pt x="39" y="18"/>
                  <a:pt x="38" y="19"/>
                </a:cubicBezTo>
                <a:cubicBezTo>
                  <a:pt x="37" y="17"/>
                  <a:pt x="35" y="15"/>
                  <a:pt x="35" y="15"/>
                </a:cubicBezTo>
                <a:cubicBezTo>
                  <a:pt x="35" y="15"/>
                  <a:pt x="34" y="14"/>
                  <a:pt x="34" y="14"/>
                </a:cubicBezTo>
                <a:cubicBezTo>
                  <a:pt x="34" y="14"/>
                  <a:pt x="33" y="14"/>
                  <a:pt x="33" y="15"/>
                </a:cubicBezTo>
                <a:cubicBezTo>
                  <a:pt x="32" y="15"/>
                  <a:pt x="32" y="15"/>
                  <a:pt x="32" y="16"/>
                </a:cubicBezTo>
                <a:cubicBezTo>
                  <a:pt x="32" y="16"/>
                  <a:pt x="32" y="16"/>
                  <a:pt x="32" y="17"/>
                </a:cubicBezTo>
                <a:cubicBezTo>
                  <a:pt x="33" y="17"/>
                  <a:pt x="34" y="19"/>
                  <a:pt x="35" y="21"/>
                </a:cubicBezTo>
                <a:cubicBezTo>
                  <a:pt x="34" y="22"/>
                  <a:pt x="33" y="22"/>
                  <a:pt x="32" y="23"/>
                </a:cubicBezTo>
                <a:cubicBezTo>
                  <a:pt x="31" y="22"/>
                  <a:pt x="29" y="20"/>
                  <a:pt x="29" y="20"/>
                </a:cubicBezTo>
                <a:cubicBezTo>
                  <a:pt x="28" y="19"/>
                  <a:pt x="28" y="19"/>
                  <a:pt x="27" y="19"/>
                </a:cubicBezTo>
                <a:cubicBezTo>
                  <a:pt x="27" y="19"/>
                  <a:pt x="27" y="20"/>
                  <a:pt x="26" y="20"/>
                </a:cubicBezTo>
                <a:cubicBezTo>
                  <a:pt x="26" y="20"/>
                  <a:pt x="26" y="20"/>
                  <a:pt x="26" y="21"/>
                </a:cubicBezTo>
                <a:cubicBezTo>
                  <a:pt x="26" y="21"/>
                  <a:pt x="26" y="22"/>
                  <a:pt x="26" y="22"/>
                </a:cubicBezTo>
                <a:cubicBezTo>
                  <a:pt x="26" y="22"/>
                  <a:pt x="28" y="24"/>
                  <a:pt x="29" y="26"/>
                </a:cubicBezTo>
                <a:cubicBezTo>
                  <a:pt x="28" y="27"/>
                  <a:pt x="27" y="28"/>
                  <a:pt x="27" y="28"/>
                </a:cubicBezTo>
                <a:cubicBezTo>
                  <a:pt x="25" y="27"/>
                  <a:pt x="23" y="26"/>
                  <a:pt x="23" y="25"/>
                </a:cubicBezTo>
                <a:cubicBezTo>
                  <a:pt x="22" y="25"/>
                  <a:pt x="22" y="25"/>
                  <a:pt x="22" y="25"/>
                </a:cubicBezTo>
                <a:cubicBezTo>
                  <a:pt x="21" y="25"/>
                  <a:pt x="21" y="25"/>
                  <a:pt x="21" y="26"/>
                </a:cubicBezTo>
                <a:cubicBezTo>
                  <a:pt x="20" y="26"/>
                  <a:pt x="20" y="26"/>
                  <a:pt x="20" y="27"/>
                </a:cubicBezTo>
                <a:cubicBezTo>
                  <a:pt x="20" y="27"/>
                  <a:pt x="20" y="28"/>
                  <a:pt x="21" y="28"/>
                </a:cubicBezTo>
                <a:cubicBezTo>
                  <a:pt x="21" y="28"/>
                  <a:pt x="22" y="30"/>
                  <a:pt x="24" y="32"/>
                </a:cubicBezTo>
                <a:cubicBezTo>
                  <a:pt x="23" y="32"/>
                  <a:pt x="22" y="33"/>
                  <a:pt x="22" y="34"/>
                </a:cubicBezTo>
                <a:cubicBezTo>
                  <a:pt x="20" y="33"/>
                  <a:pt x="18" y="32"/>
                  <a:pt x="18" y="32"/>
                </a:cubicBezTo>
                <a:cubicBezTo>
                  <a:pt x="17" y="31"/>
                  <a:pt x="17" y="31"/>
                  <a:pt x="16" y="31"/>
                </a:cubicBezTo>
                <a:cubicBezTo>
                  <a:pt x="16" y="32"/>
                  <a:pt x="16" y="32"/>
                  <a:pt x="15" y="32"/>
                </a:cubicBezTo>
                <a:cubicBezTo>
                  <a:pt x="15" y="32"/>
                  <a:pt x="15" y="33"/>
                  <a:pt x="15" y="33"/>
                </a:cubicBezTo>
                <a:cubicBezTo>
                  <a:pt x="15" y="34"/>
                  <a:pt x="15" y="34"/>
                  <a:pt x="16" y="34"/>
                </a:cubicBezTo>
                <a:cubicBezTo>
                  <a:pt x="16" y="35"/>
                  <a:pt x="18" y="36"/>
                  <a:pt x="19" y="38"/>
                </a:cubicBezTo>
                <a:cubicBezTo>
                  <a:pt x="19" y="39"/>
                  <a:pt x="18" y="39"/>
                  <a:pt x="17" y="40"/>
                </a:cubicBezTo>
                <a:cubicBezTo>
                  <a:pt x="15" y="39"/>
                  <a:pt x="13" y="39"/>
                  <a:pt x="13" y="38"/>
                </a:cubicBezTo>
                <a:cubicBezTo>
                  <a:pt x="13" y="38"/>
                  <a:pt x="12" y="38"/>
                  <a:pt x="12" y="38"/>
                </a:cubicBezTo>
                <a:cubicBezTo>
                  <a:pt x="11" y="38"/>
                  <a:pt x="11" y="39"/>
                  <a:pt x="11" y="39"/>
                </a:cubicBezTo>
                <a:cubicBezTo>
                  <a:pt x="11" y="39"/>
                  <a:pt x="11" y="40"/>
                  <a:pt x="11" y="40"/>
                </a:cubicBezTo>
                <a:cubicBezTo>
                  <a:pt x="11" y="41"/>
                  <a:pt x="11" y="41"/>
                  <a:pt x="11" y="41"/>
                </a:cubicBezTo>
                <a:cubicBezTo>
                  <a:pt x="12" y="42"/>
                  <a:pt x="14" y="43"/>
                  <a:pt x="15" y="44"/>
                </a:cubicBezTo>
                <a:cubicBezTo>
                  <a:pt x="15" y="45"/>
                  <a:pt x="14" y="46"/>
                  <a:pt x="14" y="47"/>
                </a:cubicBezTo>
                <a:cubicBezTo>
                  <a:pt x="12" y="46"/>
                  <a:pt x="10" y="46"/>
                  <a:pt x="9" y="46"/>
                </a:cubicBezTo>
                <a:cubicBezTo>
                  <a:pt x="9" y="45"/>
                  <a:pt x="8" y="45"/>
                  <a:pt x="8" y="46"/>
                </a:cubicBezTo>
                <a:cubicBezTo>
                  <a:pt x="8" y="46"/>
                  <a:pt x="7" y="46"/>
                  <a:pt x="7" y="46"/>
                </a:cubicBezTo>
                <a:cubicBezTo>
                  <a:pt x="7" y="47"/>
                  <a:pt x="7" y="47"/>
                  <a:pt x="7" y="48"/>
                </a:cubicBezTo>
                <a:cubicBezTo>
                  <a:pt x="7" y="48"/>
                  <a:pt x="7" y="48"/>
                  <a:pt x="8" y="49"/>
                </a:cubicBezTo>
                <a:cubicBezTo>
                  <a:pt x="8" y="49"/>
                  <a:pt x="10" y="50"/>
                  <a:pt x="12" y="51"/>
                </a:cubicBezTo>
                <a:cubicBezTo>
                  <a:pt x="12" y="52"/>
                  <a:pt x="11" y="53"/>
                  <a:pt x="11" y="54"/>
                </a:cubicBezTo>
                <a:cubicBezTo>
                  <a:pt x="9" y="54"/>
                  <a:pt x="7" y="53"/>
                  <a:pt x="6" y="53"/>
                </a:cubicBezTo>
                <a:cubicBezTo>
                  <a:pt x="6" y="53"/>
                  <a:pt x="5" y="53"/>
                  <a:pt x="5" y="53"/>
                </a:cubicBezTo>
                <a:cubicBezTo>
                  <a:pt x="5" y="53"/>
                  <a:pt x="4" y="54"/>
                  <a:pt x="4" y="54"/>
                </a:cubicBezTo>
                <a:cubicBezTo>
                  <a:pt x="4" y="55"/>
                  <a:pt x="4" y="55"/>
                  <a:pt x="4" y="55"/>
                </a:cubicBezTo>
                <a:cubicBezTo>
                  <a:pt x="4" y="56"/>
                  <a:pt x="5" y="56"/>
                  <a:pt x="5" y="56"/>
                </a:cubicBezTo>
                <a:cubicBezTo>
                  <a:pt x="5" y="56"/>
                  <a:pt x="8" y="57"/>
                  <a:pt x="10" y="58"/>
                </a:cubicBezTo>
                <a:cubicBezTo>
                  <a:pt x="9" y="59"/>
                  <a:pt x="9" y="60"/>
                  <a:pt x="9" y="61"/>
                </a:cubicBezTo>
                <a:cubicBezTo>
                  <a:pt x="7" y="61"/>
                  <a:pt x="4" y="61"/>
                  <a:pt x="4" y="61"/>
                </a:cubicBezTo>
                <a:cubicBezTo>
                  <a:pt x="3" y="61"/>
                  <a:pt x="3" y="61"/>
                  <a:pt x="3" y="61"/>
                </a:cubicBezTo>
                <a:cubicBezTo>
                  <a:pt x="2" y="61"/>
                  <a:pt x="2" y="62"/>
                  <a:pt x="2" y="62"/>
                </a:cubicBezTo>
                <a:cubicBezTo>
                  <a:pt x="2" y="63"/>
                  <a:pt x="2" y="63"/>
                  <a:pt x="2" y="63"/>
                </a:cubicBezTo>
                <a:cubicBezTo>
                  <a:pt x="2" y="64"/>
                  <a:pt x="3" y="64"/>
                  <a:pt x="3" y="64"/>
                </a:cubicBezTo>
                <a:cubicBezTo>
                  <a:pt x="4" y="64"/>
                  <a:pt x="6" y="65"/>
                  <a:pt x="8" y="66"/>
                </a:cubicBezTo>
                <a:cubicBezTo>
                  <a:pt x="8" y="67"/>
                  <a:pt x="7" y="68"/>
                  <a:pt x="7" y="69"/>
                </a:cubicBezTo>
                <a:cubicBezTo>
                  <a:pt x="5" y="69"/>
                  <a:pt x="3" y="69"/>
                  <a:pt x="2" y="69"/>
                </a:cubicBezTo>
                <a:cubicBezTo>
                  <a:pt x="2" y="69"/>
                  <a:pt x="2" y="69"/>
                  <a:pt x="1" y="69"/>
                </a:cubicBezTo>
                <a:cubicBezTo>
                  <a:pt x="1" y="70"/>
                  <a:pt x="1" y="70"/>
                  <a:pt x="1" y="70"/>
                </a:cubicBezTo>
                <a:cubicBezTo>
                  <a:pt x="1" y="71"/>
                  <a:pt x="1" y="71"/>
                  <a:pt x="1" y="71"/>
                </a:cubicBezTo>
                <a:cubicBezTo>
                  <a:pt x="1" y="72"/>
                  <a:pt x="2" y="72"/>
                  <a:pt x="2" y="72"/>
                </a:cubicBezTo>
                <a:cubicBezTo>
                  <a:pt x="2" y="72"/>
                  <a:pt x="5" y="73"/>
                  <a:pt x="7" y="73"/>
                </a:cubicBezTo>
                <a:cubicBezTo>
                  <a:pt x="7" y="74"/>
                  <a:pt x="7" y="75"/>
                  <a:pt x="7" y="76"/>
                </a:cubicBezTo>
                <a:cubicBezTo>
                  <a:pt x="5" y="77"/>
                  <a:pt x="2" y="77"/>
                  <a:pt x="2" y="77"/>
                </a:cubicBezTo>
                <a:cubicBezTo>
                  <a:pt x="1" y="77"/>
                  <a:pt x="1" y="77"/>
                  <a:pt x="1" y="77"/>
                </a:cubicBezTo>
                <a:cubicBezTo>
                  <a:pt x="0" y="78"/>
                  <a:pt x="0" y="78"/>
                  <a:pt x="0" y="79"/>
                </a:cubicBezTo>
                <a:cubicBezTo>
                  <a:pt x="0" y="79"/>
                  <a:pt x="0" y="79"/>
                  <a:pt x="1" y="80"/>
                </a:cubicBezTo>
                <a:cubicBezTo>
                  <a:pt x="1" y="80"/>
                  <a:pt x="1" y="80"/>
                  <a:pt x="2" y="80"/>
                </a:cubicBezTo>
                <a:cubicBezTo>
                  <a:pt x="2" y="80"/>
                  <a:pt x="5" y="81"/>
                  <a:pt x="7" y="81"/>
                </a:cubicBezTo>
                <a:cubicBezTo>
                  <a:pt x="7" y="82"/>
                  <a:pt x="7" y="83"/>
                  <a:pt x="7" y="84"/>
                </a:cubicBezTo>
                <a:cubicBezTo>
                  <a:pt x="5" y="84"/>
                  <a:pt x="2" y="85"/>
                  <a:pt x="2" y="85"/>
                </a:cubicBezTo>
                <a:cubicBezTo>
                  <a:pt x="2" y="85"/>
                  <a:pt x="1" y="85"/>
                  <a:pt x="1" y="86"/>
                </a:cubicBezTo>
                <a:cubicBezTo>
                  <a:pt x="1" y="86"/>
                  <a:pt x="1" y="86"/>
                  <a:pt x="1" y="87"/>
                </a:cubicBezTo>
                <a:cubicBezTo>
                  <a:pt x="1" y="87"/>
                  <a:pt x="1" y="88"/>
                  <a:pt x="1" y="88"/>
                </a:cubicBezTo>
                <a:cubicBezTo>
                  <a:pt x="2" y="88"/>
                  <a:pt x="2" y="88"/>
                  <a:pt x="2" y="88"/>
                </a:cubicBezTo>
                <a:cubicBezTo>
                  <a:pt x="3" y="88"/>
                  <a:pt x="5" y="88"/>
                  <a:pt x="7" y="88"/>
                </a:cubicBezTo>
                <a:cubicBezTo>
                  <a:pt x="7" y="89"/>
                  <a:pt x="8" y="90"/>
                  <a:pt x="8" y="92"/>
                </a:cubicBezTo>
                <a:cubicBezTo>
                  <a:pt x="6" y="92"/>
                  <a:pt x="4" y="93"/>
                  <a:pt x="3" y="93"/>
                </a:cubicBezTo>
                <a:cubicBezTo>
                  <a:pt x="3" y="93"/>
                  <a:pt x="2" y="93"/>
                  <a:pt x="2" y="94"/>
                </a:cubicBezTo>
                <a:cubicBezTo>
                  <a:pt x="2" y="94"/>
                  <a:pt x="2" y="95"/>
                  <a:pt x="2" y="95"/>
                </a:cubicBezTo>
                <a:cubicBezTo>
                  <a:pt x="2" y="95"/>
                  <a:pt x="2" y="96"/>
                  <a:pt x="3" y="96"/>
                </a:cubicBezTo>
                <a:cubicBezTo>
                  <a:pt x="3" y="96"/>
                  <a:pt x="3" y="96"/>
                  <a:pt x="4" y="96"/>
                </a:cubicBezTo>
                <a:cubicBezTo>
                  <a:pt x="4" y="96"/>
                  <a:pt x="7" y="96"/>
                  <a:pt x="9" y="96"/>
                </a:cubicBezTo>
                <a:cubicBezTo>
                  <a:pt x="9" y="97"/>
                  <a:pt x="9" y="98"/>
                  <a:pt x="10" y="99"/>
                </a:cubicBezTo>
                <a:cubicBezTo>
                  <a:pt x="8" y="100"/>
                  <a:pt x="5" y="101"/>
                  <a:pt x="5" y="101"/>
                </a:cubicBezTo>
                <a:cubicBezTo>
                  <a:pt x="5" y="101"/>
                  <a:pt x="4" y="101"/>
                  <a:pt x="4" y="102"/>
                </a:cubicBezTo>
                <a:cubicBezTo>
                  <a:pt x="4" y="102"/>
                  <a:pt x="4" y="103"/>
                  <a:pt x="4" y="103"/>
                </a:cubicBezTo>
                <a:cubicBezTo>
                  <a:pt x="4" y="103"/>
                  <a:pt x="5" y="104"/>
                  <a:pt x="5" y="104"/>
                </a:cubicBezTo>
                <a:cubicBezTo>
                  <a:pt x="5" y="104"/>
                  <a:pt x="6" y="104"/>
                  <a:pt x="6" y="104"/>
                </a:cubicBezTo>
                <a:cubicBezTo>
                  <a:pt x="7" y="104"/>
                  <a:pt x="9" y="104"/>
                  <a:pt x="11" y="103"/>
                </a:cubicBezTo>
                <a:cubicBezTo>
                  <a:pt x="11" y="104"/>
                  <a:pt x="12" y="105"/>
                  <a:pt x="12" y="106"/>
                </a:cubicBezTo>
                <a:cubicBezTo>
                  <a:pt x="10" y="107"/>
                  <a:pt x="8" y="108"/>
                  <a:pt x="8" y="109"/>
                </a:cubicBezTo>
                <a:cubicBezTo>
                  <a:pt x="7" y="109"/>
                  <a:pt x="7" y="109"/>
                  <a:pt x="7" y="110"/>
                </a:cubicBezTo>
                <a:cubicBezTo>
                  <a:pt x="7" y="110"/>
                  <a:pt x="7" y="110"/>
                  <a:pt x="7" y="111"/>
                </a:cubicBezTo>
                <a:cubicBezTo>
                  <a:pt x="7" y="111"/>
                  <a:pt x="8" y="111"/>
                  <a:pt x="8" y="112"/>
                </a:cubicBezTo>
                <a:cubicBezTo>
                  <a:pt x="8" y="112"/>
                  <a:pt x="9" y="112"/>
                  <a:pt x="9" y="112"/>
                </a:cubicBezTo>
                <a:cubicBezTo>
                  <a:pt x="10" y="111"/>
                  <a:pt x="12" y="111"/>
                  <a:pt x="14" y="110"/>
                </a:cubicBezTo>
                <a:cubicBezTo>
                  <a:pt x="14" y="111"/>
                  <a:pt x="15" y="112"/>
                  <a:pt x="15" y="113"/>
                </a:cubicBezTo>
                <a:cubicBezTo>
                  <a:pt x="14" y="114"/>
                  <a:pt x="12" y="116"/>
                  <a:pt x="11" y="116"/>
                </a:cubicBezTo>
                <a:cubicBezTo>
                  <a:pt x="11" y="116"/>
                  <a:pt x="11" y="117"/>
                  <a:pt x="11" y="117"/>
                </a:cubicBezTo>
                <a:cubicBezTo>
                  <a:pt x="11" y="117"/>
                  <a:pt x="11" y="118"/>
                  <a:pt x="11" y="118"/>
                </a:cubicBezTo>
                <a:cubicBezTo>
                  <a:pt x="11" y="118"/>
                  <a:pt x="11" y="119"/>
                  <a:pt x="12" y="119"/>
                </a:cubicBezTo>
                <a:cubicBezTo>
                  <a:pt x="12" y="119"/>
                  <a:pt x="13" y="119"/>
                  <a:pt x="13" y="119"/>
                </a:cubicBezTo>
                <a:cubicBezTo>
                  <a:pt x="13" y="119"/>
                  <a:pt x="15" y="118"/>
                  <a:pt x="17" y="117"/>
                </a:cubicBezTo>
                <a:cubicBezTo>
                  <a:pt x="18" y="118"/>
                  <a:pt x="19" y="119"/>
                  <a:pt x="19" y="120"/>
                </a:cubicBezTo>
                <a:cubicBezTo>
                  <a:pt x="18" y="121"/>
                  <a:pt x="16" y="122"/>
                  <a:pt x="16" y="123"/>
                </a:cubicBezTo>
                <a:cubicBezTo>
                  <a:pt x="15" y="123"/>
                  <a:pt x="15" y="123"/>
                  <a:pt x="15" y="124"/>
                </a:cubicBezTo>
                <a:cubicBezTo>
                  <a:pt x="15" y="124"/>
                  <a:pt x="15" y="125"/>
                  <a:pt x="15" y="125"/>
                </a:cubicBezTo>
                <a:cubicBezTo>
                  <a:pt x="16" y="125"/>
                  <a:pt x="16" y="126"/>
                  <a:pt x="16" y="126"/>
                </a:cubicBezTo>
                <a:cubicBezTo>
                  <a:pt x="17" y="126"/>
                  <a:pt x="17" y="126"/>
                  <a:pt x="18" y="126"/>
                </a:cubicBezTo>
                <a:cubicBezTo>
                  <a:pt x="18" y="125"/>
                  <a:pt x="20" y="124"/>
                  <a:pt x="22" y="123"/>
                </a:cubicBezTo>
                <a:cubicBezTo>
                  <a:pt x="22" y="124"/>
                  <a:pt x="23" y="125"/>
                  <a:pt x="24" y="126"/>
                </a:cubicBezTo>
                <a:cubicBezTo>
                  <a:pt x="22" y="127"/>
                  <a:pt x="21" y="129"/>
                  <a:pt x="21" y="129"/>
                </a:cubicBezTo>
                <a:cubicBezTo>
                  <a:pt x="20" y="130"/>
                  <a:pt x="20" y="130"/>
                  <a:pt x="20" y="130"/>
                </a:cubicBezTo>
                <a:cubicBezTo>
                  <a:pt x="20" y="131"/>
                  <a:pt x="20" y="131"/>
                  <a:pt x="21" y="131"/>
                </a:cubicBezTo>
                <a:cubicBezTo>
                  <a:pt x="21" y="132"/>
                  <a:pt x="21" y="132"/>
                  <a:pt x="22" y="132"/>
                </a:cubicBezTo>
                <a:cubicBezTo>
                  <a:pt x="22" y="132"/>
                  <a:pt x="22" y="132"/>
                  <a:pt x="23" y="132"/>
                </a:cubicBezTo>
                <a:cubicBezTo>
                  <a:pt x="23" y="131"/>
                  <a:pt x="25" y="130"/>
                  <a:pt x="27" y="129"/>
                </a:cubicBezTo>
                <a:cubicBezTo>
                  <a:pt x="27" y="130"/>
                  <a:pt x="28" y="130"/>
                  <a:pt x="29" y="131"/>
                </a:cubicBezTo>
                <a:cubicBezTo>
                  <a:pt x="28" y="133"/>
                  <a:pt x="26" y="135"/>
                  <a:pt x="26" y="135"/>
                </a:cubicBezTo>
                <a:cubicBezTo>
                  <a:pt x="26" y="135"/>
                  <a:pt x="26" y="136"/>
                  <a:pt x="26" y="136"/>
                </a:cubicBezTo>
                <a:cubicBezTo>
                  <a:pt x="26" y="137"/>
                  <a:pt x="26" y="137"/>
                  <a:pt x="26" y="137"/>
                </a:cubicBezTo>
                <a:cubicBezTo>
                  <a:pt x="27" y="138"/>
                  <a:pt x="27" y="138"/>
                  <a:pt x="27" y="138"/>
                </a:cubicBezTo>
                <a:cubicBezTo>
                  <a:pt x="28" y="138"/>
                  <a:pt x="28" y="138"/>
                  <a:pt x="29" y="137"/>
                </a:cubicBezTo>
                <a:cubicBezTo>
                  <a:pt x="29" y="137"/>
                  <a:pt x="31" y="135"/>
                  <a:pt x="32" y="134"/>
                </a:cubicBezTo>
                <a:cubicBezTo>
                  <a:pt x="33" y="135"/>
                  <a:pt x="34" y="135"/>
                  <a:pt x="35" y="136"/>
                </a:cubicBezTo>
                <a:cubicBezTo>
                  <a:pt x="34" y="138"/>
                  <a:pt x="33" y="140"/>
                  <a:pt x="32" y="140"/>
                </a:cubicBezTo>
                <a:cubicBezTo>
                  <a:pt x="32" y="141"/>
                  <a:pt x="32" y="141"/>
                  <a:pt x="32" y="142"/>
                </a:cubicBezTo>
                <a:cubicBezTo>
                  <a:pt x="32" y="142"/>
                  <a:pt x="32" y="142"/>
                  <a:pt x="33" y="143"/>
                </a:cubicBezTo>
                <a:cubicBezTo>
                  <a:pt x="33" y="143"/>
                  <a:pt x="34" y="143"/>
                  <a:pt x="34" y="143"/>
                </a:cubicBezTo>
                <a:cubicBezTo>
                  <a:pt x="34" y="143"/>
                  <a:pt x="35" y="143"/>
                  <a:pt x="35" y="142"/>
                </a:cubicBezTo>
                <a:cubicBezTo>
                  <a:pt x="35" y="142"/>
                  <a:pt x="37" y="140"/>
                  <a:pt x="38" y="139"/>
                </a:cubicBezTo>
                <a:cubicBezTo>
                  <a:pt x="39" y="139"/>
                  <a:pt x="40" y="140"/>
                  <a:pt x="41" y="140"/>
                </a:cubicBezTo>
                <a:cubicBezTo>
                  <a:pt x="40" y="142"/>
                  <a:pt x="39" y="145"/>
                  <a:pt x="39" y="145"/>
                </a:cubicBezTo>
                <a:cubicBezTo>
                  <a:pt x="39" y="145"/>
                  <a:pt x="39" y="146"/>
                  <a:pt x="39" y="146"/>
                </a:cubicBezTo>
                <a:cubicBezTo>
                  <a:pt x="39" y="146"/>
                  <a:pt x="39" y="147"/>
                  <a:pt x="40" y="147"/>
                </a:cubicBezTo>
                <a:cubicBezTo>
                  <a:pt x="40" y="147"/>
                  <a:pt x="41" y="147"/>
                  <a:pt x="41" y="147"/>
                </a:cubicBezTo>
                <a:cubicBezTo>
                  <a:pt x="41" y="147"/>
                  <a:pt x="42" y="147"/>
                  <a:pt x="42" y="147"/>
                </a:cubicBezTo>
                <a:cubicBezTo>
                  <a:pt x="42" y="146"/>
                  <a:pt x="44" y="144"/>
                  <a:pt x="45" y="143"/>
                </a:cubicBezTo>
                <a:cubicBezTo>
                  <a:pt x="46" y="143"/>
                  <a:pt x="47" y="144"/>
                  <a:pt x="48" y="144"/>
                </a:cubicBezTo>
                <a:cubicBezTo>
                  <a:pt x="47" y="146"/>
                  <a:pt x="46" y="148"/>
                  <a:pt x="46" y="149"/>
                </a:cubicBezTo>
                <a:cubicBezTo>
                  <a:pt x="46" y="149"/>
                  <a:pt x="46" y="150"/>
                  <a:pt x="46" y="150"/>
                </a:cubicBezTo>
                <a:cubicBezTo>
                  <a:pt x="46" y="150"/>
                  <a:pt x="47" y="151"/>
                  <a:pt x="47" y="151"/>
                </a:cubicBezTo>
                <a:cubicBezTo>
                  <a:pt x="47" y="151"/>
                  <a:pt x="48" y="151"/>
                  <a:pt x="48" y="151"/>
                </a:cubicBezTo>
                <a:cubicBezTo>
                  <a:pt x="49" y="151"/>
                  <a:pt x="49" y="150"/>
                  <a:pt x="49" y="150"/>
                </a:cubicBezTo>
                <a:cubicBezTo>
                  <a:pt x="49" y="150"/>
                  <a:pt x="51" y="148"/>
                  <a:pt x="52" y="146"/>
                </a:cubicBezTo>
                <a:cubicBezTo>
                  <a:pt x="53" y="146"/>
                  <a:pt x="54" y="147"/>
                  <a:pt x="55" y="147"/>
                </a:cubicBezTo>
                <a:cubicBezTo>
                  <a:pt x="54" y="149"/>
                  <a:pt x="54" y="151"/>
                  <a:pt x="54" y="152"/>
                </a:cubicBezTo>
                <a:cubicBezTo>
                  <a:pt x="54" y="152"/>
                  <a:pt x="54" y="153"/>
                  <a:pt x="54" y="153"/>
                </a:cubicBezTo>
                <a:cubicBezTo>
                  <a:pt x="54" y="153"/>
                  <a:pt x="54" y="154"/>
                  <a:pt x="55" y="154"/>
                </a:cubicBezTo>
                <a:cubicBezTo>
                  <a:pt x="55" y="154"/>
                  <a:pt x="56" y="154"/>
                  <a:pt x="56" y="154"/>
                </a:cubicBezTo>
                <a:cubicBezTo>
                  <a:pt x="56" y="154"/>
                  <a:pt x="57" y="153"/>
                  <a:pt x="57" y="153"/>
                </a:cubicBezTo>
                <a:cubicBezTo>
                  <a:pt x="57" y="152"/>
                  <a:pt x="58" y="150"/>
                  <a:pt x="59" y="148"/>
                </a:cubicBezTo>
                <a:cubicBezTo>
                  <a:pt x="60" y="149"/>
                  <a:pt x="61" y="149"/>
                  <a:pt x="62" y="149"/>
                </a:cubicBezTo>
                <a:cubicBezTo>
                  <a:pt x="62" y="151"/>
                  <a:pt x="61" y="154"/>
                  <a:pt x="61" y="154"/>
                </a:cubicBezTo>
                <a:cubicBezTo>
                  <a:pt x="61" y="155"/>
                  <a:pt x="62" y="155"/>
                  <a:pt x="62" y="155"/>
                </a:cubicBezTo>
                <a:cubicBezTo>
                  <a:pt x="62" y="156"/>
                  <a:pt x="62" y="156"/>
                  <a:pt x="63" y="156"/>
                </a:cubicBezTo>
                <a:cubicBezTo>
                  <a:pt x="63" y="156"/>
                  <a:pt x="64" y="156"/>
                  <a:pt x="64" y="156"/>
                </a:cubicBezTo>
                <a:cubicBezTo>
                  <a:pt x="64" y="155"/>
                  <a:pt x="65" y="155"/>
                  <a:pt x="65" y="155"/>
                </a:cubicBezTo>
                <a:cubicBezTo>
                  <a:pt x="65" y="154"/>
                  <a:pt x="66" y="152"/>
                  <a:pt x="66" y="150"/>
                </a:cubicBezTo>
                <a:cubicBezTo>
                  <a:pt x="67" y="150"/>
                  <a:pt x="68" y="150"/>
                  <a:pt x="69" y="151"/>
                </a:cubicBezTo>
                <a:cubicBezTo>
                  <a:pt x="69" y="153"/>
                  <a:pt x="69" y="155"/>
                  <a:pt x="69" y="155"/>
                </a:cubicBezTo>
                <a:cubicBezTo>
                  <a:pt x="69" y="156"/>
                  <a:pt x="70" y="156"/>
                  <a:pt x="70" y="157"/>
                </a:cubicBezTo>
                <a:cubicBezTo>
                  <a:pt x="70" y="157"/>
                  <a:pt x="70" y="157"/>
                  <a:pt x="71" y="157"/>
                </a:cubicBezTo>
                <a:cubicBezTo>
                  <a:pt x="71" y="157"/>
                  <a:pt x="72" y="157"/>
                  <a:pt x="72" y="157"/>
                </a:cubicBezTo>
                <a:cubicBezTo>
                  <a:pt x="72" y="157"/>
                  <a:pt x="73" y="156"/>
                  <a:pt x="73" y="156"/>
                </a:cubicBezTo>
                <a:cubicBezTo>
                  <a:pt x="73" y="155"/>
                  <a:pt x="73" y="153"/>
                  <a:pt x="74" y="151"/>
                </a:cubicBezTo>
                <a:cubicBezTo>
                  <a:pt x="75" y="151"/>
                  <a:pt x="76" y="151"/>
                  <a:pt x="77" y="151"/>
                </a:cubicBezTo>
                <a:cubicBezTo>
                  <a:pt x="77" y="153"/>
                  <a:pt x="77" y="156"/>
                  <a:pt x="77" y="156"/>
                </a:cubicBezTo>
                <a:cubicBezTo>
                  <a:pt x="78" y="157"/>
                  <a:pt x="78" y="157"/>
                  <a:pt x="78" y="157"/>
                </a:cubicBezTo>
                <a:cubicBezTo>
                  <a:pt x="78" y="157"/>
                  <a:pt x="79" y="158"/>
                  <a:pt x="79" y="158"/>
                </a:cubicBezTo>
                <a:cubicBezTo>
                  <a:pt x="80" y="158"/>
                  <a:pt x="80" y="157"/>
                  <a:pt x="80" y="157"/>
                </a:cubicBezTo>
                <a:cubicBezTo>
                  <a:pt x="81" y="157"/>
                  <a:pt x="81" y="157"/>
                  <a:pt x="81" y="156"/>
                </a:cubicBezTo>
                <a:cubicBezTo>
                  <a:pt x="81" y="156"/>
                  <a:pt x="81" y="153"/>
                  <a:pt x="81" y="151"/>
                </a:cubicBezTo>
                <a:cubicBezTo>
                  <a:pt x="82" y="151"/>
                  <a:pt x="84" y="151"/>
                  <a:pt x="85" y="151"/>
                </a:cubicBezTo>
                <a:cubicBezTo>
                  <a:pt x="85" y="153"/>
                  <a:pt x="85" y="155"/>
                  <a:pt x="86" y="156"/>
                </a:cubicBezTo>
                <a:cubicBezTo>
                  <a:pt x="86" y="156"/>
                  <a:pt x="86" y="157"/>
                  <a:pt x="86" y="157"/>
                </a:cubicBezTo>
                <a:cubicBezTo>
                  <a:pt x="87" y="157"/>
                  <a:pt x="87" y="157"/>
                  <a:pt x="87" y="157"/>
                </a:cubicBezTo>
                <a:cubicBezTo>
                  <a:pt x="88" y="157"/>
                  <a:pt x="88" y="157"/>
                  <a:pt x="89" y="157"/>
                </a:cubicBezTo>
                <a:cubicBezTo>
                  <a:pt x="89" y="156"/>
                  <a:pt x="89" y="156"/>
                  <a:pt x="89" y="155"/>
                </a:cubicBezTo>
                <a:cubicBezTo>
                  <a:pt x="89" y="155"/>
                  <a:pt x="89" y="153"/>
                  <a:pt x="89" y="151"/>
                </a:cubicBezTo>
                <a:cubicBezTo>
                  <a:pt x="90" y="150"/>
                  <a:pt x="91" y="150"/>
                  <a:pt x="92" y="150"/>
                </a:cubicBezTo>
                <a:cubicBezTo>
                  <a:pt x="93" y="152"/>
                  <a:pt x="93" y="154"/>
                  <a:pt x="94" y="155"/>
                </a:cubicBezTo>
                <a:cubicBezTo>
                  <a:pt x="94" y="155"/>
                  <a:pt x="94" y="155"/>
                  <a:pt x="94" y="156"/>
                </a:cubicBezTo>
                <a:cubicBezTo>
                  <a:pt x="95" y="156"/>
                  <a:pt x="95" y="156"/>
                  <a:pt x="96" y="156"/>
                </a:cubicBezTo>
                <a:cubicBezTo>
                  <a:pt x="96" y="156"/>
                  <a:pt x="96" y="156"/>
                  <a:pt x="97" y="155"/>
                </a:cubicBezTo>
                <a:cubicBezTo>
                  <a:pt x="97" y="155"/>
                  <a:pt x="97" y="155"/>
                  <a:pt x="97" y="154"/>
                </a:cubicBezTo>
                <a:cubicBezTo>
                  <a:pt x="97" y="154"/>
                  <a:pt x="97" y="151"/>
                  <a:pt x="96" y="149"/>
                </a:cubicBezTo>
                <a:cubicBezTo>
                  <a:pt x="97" y="149"/>
                  <a:pt x="98" y="149"/>
                  <a:pt x="100" y="148"/>
                </a:cubicBezTo>
                <a:cubicBezTo>
                  <a:pt x="100" y="150"/>
                  <a:pt x="101" y="152"/>
                  <a:pt x="101" y="153"/>
                </a:cubicBezTo>
                <a:cubicBezTo>
                  <a:pt x="102" y="153"/>
                  <a:pt x="102" y="154"/>
                  <a:pt x="102" y="154"/>
                </a:cubicBezTo>
                <a:cubicBezTo>
                  <a:pt x="103" y="154"/>
                  <a:pt x="103" y="154"/>
                  <a:pt x="104" y="154"/>
                </a:cubicBezTo>
                <a:cubicBezTo>
                  <a:pt x="104" y="154"/>
                  <a:pt x="104" y="153"/>
                  <a:pt x="105" y="153"/>
                </a:cubicBezTo>
                <a:cubicBezTo>
                  <a:pt x="105" y="153"/>
                  <a:pt x="105" y="152"/>
                  <a:pt x="105" y="152"/>
                </a:cubicBezTo>
                <a:cubicBezTo>
                  <a:pt x="105" y="151"/>
                  <a:pt x="104" y="149"/>
                  <a:pt x="104" y="147"/>
                </a:cubicBezTo>
                <a:cubicBezTo>
                  <a:pt x="105" y="147"/>
                  <a:pt x="106" y="146"/>
                  <a:pt x="107" y="146"/>
                </a:cubicBezTo>
                <a:cubicBezTo>
                  <a:pt x="108" y="148"/>
                  <a:pt x="109" y="150"/>
                  <a:pt x="109" y="150"/>
                </a:cubicBezTo>
                <a:cubicBezTo>
                  <a:pt x="109" y="150"/>
                  <a:pt x="110" y="151"/>
                  <a:pt x="110" y="151"/>
                </a:cubicBezTo>
                <a:cubicBezTo>
                  <a:pt x="110" y="151"/>
                  <a:pt x="111" y="151"/>
                  <a:pt x="111" y="151"/>
                </a:cubicBezTo>
                <a:cubicBezTo>
                  <a:pt x="112" y="151"/>
                  <a:pt x="112" y="150"/>
                  <a:pt x="112" y="150"/>
                </a:cubicBezTo>
                <a:cubicBezTo>
                  <a:pt x="112" y="150"/>
                  <a:pt x="112" y="149"/>
                  <a:pt x="112" y="149"/>
                </a:cubicBezTo>
                <a:cubicBezTo>
                  <a:pt x="112" y="148"/>
                  <a:pt x="111" y="146"/>
                  <a:pt x="111" y="144"/>
                </a:cubicBezTo>
                <a:cubicBezTo>
                  <a:pt x="112" y="144"/>
                  <a:pt x="113" y="143"/>
                  <a:pt x="114" y="143"/>
                </a:cubicBezTo>
                <a:cubicBezTo>
                  <a:pt x="115" y="144"/>
                  <a:pt x="116" y="146"/>
                  <a:pt x="116" y="147"/>
                </a:cubicBezTo>
                <a:cubicBezTo>
                  <a:pt x="117" y="147"/>
                  <a:pt x="117" y="147"/>
                  <a:pt x="117" y="147"/>
                </a:cubicBezTo>
                <a:cubicBezTo>
                  <a:pt x="118" y="147"/>
                  <a:pt x="118" y="147"/>
                  <a:pt x="119" y="147"/>
                </a:cubicBezTo>
                <a:cubicBezTo>
                  <a:pt x="119" y="147"/>
                  <a:pt x="119" y="146"/>
                  <a:pt x="119" y="146"/>
                </a:cubicBezTo>
                <a:cubicBezTo>
                  <a:pt x="120" y="146"/>
                  <a:pt x="120" y="145"/>
                  <a:pt x="119" y="145"/>
                </a:cubicBezTo>
                <a:cubicBezTo>
                  <a:pt x="119" y="145"/>
                  <a:pt x="118" y="142"/>
                  <a:pt x="117" y="140"/>
                </a:cubicBezTo>
                <a:cubicBezTo>
                  <a:pt x="118" y="140"/>
                  <a:pt x="119" y="139"/>
                  <a:pt x="120" y="139"/>
                </a:cubicBezTo>
                <a:cubicBezTo>
                  <a:pt x="121" y="140"/>
                  <a:pt x="123" y="142"/>
                  <a:pt x="123" y="142"/>
                </a:cubicBezTo>
                <a:cubicBezTo>
                  <a:pt x="124" y="143"/>
                  <a:pt x="124" y="143"/>
                  <a:pt x="124" y="143"/>
                </a:cubicBezTo>
                <a:cubicBezTo>
                  <a:pt x="125" y="143"/>
                  <a:pt x="125" y="143"/>
                  <a:pt x="126" y="143"/>
                </a:cubicBezTo>
                <a:cubicBezTo>
                  <a:pt x="126" y="142"/>
                  <a:pt x="126" y="142"/>
                  <a:pt x="126" y="142"/>
                </a:cubicBezTo>
                <a:cubicBezTo>
                  <a:pt x="126" y="141"/>
                  <a:pt x="126" y="141"/>
                  <a:pt x="126" y="140"/>
                </a:cubicBezTo>
                <a:cubicBezTo>
                  <a:pt x="126" y="140"/>
                  <a:pt x="125" y="138"/>
                  <a:pt x="124" y="136"/>
                </a:cubicBezTo>
                <a:cubicBezTo>
                  <a:pt x="124" y="135"/>
                  <a:pt x="125" y="135"/>
                  <a:pt x="126" y="134"/>
                </a:cubicBezTo>
                <a:cubicBezTo>
                  <a:pt x="128" y="135"/>
                  <a:pt x="129" y="137"/>
                  <a:pt x="130" y="137"/>
                </a:cubicBezTo>
                <a:cubicBezTo>
                  <a:pt x="130" y="138"/>
                  <a:pt x="130" y="138"/>
                  <a:pt x="131" y="138"/>
                </a:cubicBezTo>
                <a:cubicBezTo>
                  <a:pt x="131" y="138"/>
                  <a:pt x="132" y="138"/>
                  <a:pt x="132" y="137"/>
                </a:cubicBezTo>
                <a:cubicBezTo>
                  <a:pt x="132" y="137"/>
                  <a:pt x="133" y="137"/>
                  <a:pt x="133" y="136"/>
                </a:cubicBezTo>
                <a:cubicBezTo>
                  <a:pt x="133" y="136"/>
                  <a:pt x="133" y="135"/>
                  <a:pt x="132" y="135"/>
                </a:cubicBezTo>
                <a:cubicBezTo>
                  <a:pt x="132" y="135"/>
                  <a:pt x="131" y="133"/>
                  <a:pt x="129" y="131"/>
                </a:cubicBezTo>
                <a:cubicBezTo>
                  <a:pt x="130" y="130"/>
                  <a:pt x="131" y="130"/>
                  <a:pt x="132" y="129"/>
                </a:cubicBezTo>
                <a:cubicBezTo>
                  <a:pt x="133" y="130"/>
                  <a:pt x="135" y="131"/>
                  <a:pt x="136" y="132"/>
                </a:cubicBezTo>
                <a:cubicBezTo>
                  <a:pt x="136" y="132"/>
                  <a:pt x="136" y="132"/>
                  <a:pt x="137" y="132"/>
                </a:cubicBezTo>
                <a:cubicBezTo>
                  <a:pt x="137" y="132"/>
                  <a:pt x="138" y="132"/>
                  <a:pt x="138" y="131"/>
                </a:cubicBezTo>
                <a:cubicBezTo>
                  <a:pt x="138" y="131"/>
                  <a:pt x="138" y="131"/>
                  <a:pt x="138" y="130"/>
                </a:cubicBezTo>
                <a:cubicBezTo>
                  <a:pt x="138" y="130"/>
                  <a:pt x="138" y="130"/>
                  <a:pt x="138" y="129"/>
                </a:cubicBezTo>
                <a:cubicBezTo>
                  <a:pt x="138" y="129"/>
                  <a:pt x="136" y="127"/>
                  <a:pt x="135" y="126"/>
                </a:cubicBezTo>
                <a:cubicBezTo>
                  <a:pt x="135" y="125"/>
                  <a:pt x="136" y="124"/>
                  <a:pt x="137" y="123"/>
                </a:cubicBezTo>
                <a:cubicBezTo>
                  <a:pt x="138" y="124"/>
                  <a:pt x="140" y="125"/>
                  <a:pt x="141" y="126"/>
                </a:cubicBezTo>
                <a:cubicBezTo>
                  <a:pt x="141" y="126"/>
                  <a:pt x="142" y="126"/>
                  <a:pt x="142" y="126"/>
                </a:cubicBezTo>
                <a:cubicBezTo>
                  <a:pt x="142" y="126"/>
                  <a:pt x="143" y="125"/>
                  <a:pt x="143" y="125"/>
                </a:cubicBezTo>
                <a:cubicBezTo>
                  <a:pt x="143" y="125"/>
                  <a:pt x="143" y="124"/>
                  <a:pt x="143" y="124"/>
                </a:cubicBezTo>
                <a:cubicBezTo>
                  <a:pt x="143" y="123"/>
                  <a:pt x="143" y="123"/>
                  <a:pt x="143" y="123"/>
                </a:cubicBezTo>
                <a:cubicBezTo>
                  <a:pt x="142" y="122"/>
                  <a:pt x="141" y="121"/>
                  <a:pt x="139" y="120"/>
                </a:cubicBezTo>
                <a:cubicBezTo>
                  <a:pt x="140" y="119"/>
                  <a:pt x="140" y="118"/>
                  <a:pt x="141" y="117"/>
                </a:cubicBezTo>
                <a:cubicBezTo>
                  <a:pt x="143" y="118"/>
                  <a:pt x="145" y="119"/>
                  <a:pt x="145" y="119"/>
                </a:cubicBezTo>
                <a:cubicBezTo>
                  <a:pt x="146" y="119"/>
                  <a:pt x="146" y="119"/>
                  <a:pt x="147" y="119"/>
                </a:cubicBezTo>
                <a:cubicBezTo>
                  <a:pt x="147" y="119"/>
                  <a:pt x="147" y="118"/>
                  <a:pt x="148" y="118"/>
                </a:cubicBezTo>
                <a:cubicBezTo>
                  <a:pt x="148" y="118"/>
                  <a:pt x="148" y="117"/>
                  <a:pt x="148" y="117"/>
                </a:cubicBezTo>
                <a:cubicBezTo>
                  <a:pt x="148" y="117"/>
                  <a:pt x="147" y="116"/>
                  <a:pt x="147" y="116"/>
                </a:cubicBezTo>
                <a:cubicBezTo>
                  <a:pt x="147" y="116"/>
                  <a:pt x="145" y="114"/>
                  <a:pt x="143" y="113"/>
                </a:cubicBezTo>
                <a:cubicBezTo>
                  <a:pt x="144" y="112"/>
                  <a:pt x="144" y="111"/>
                  <a:pt x="145" y="110"/>
                </a:cubicBezTo>
                <a:cubicBezTo>
                  <a:pt x="147" y="111"/>
                  <a:pt x="149" y="111"/>
                  <a:pt x="149" y="112"/>
                </a:cubicBezTo>
                <a:cubicBezTo>
                  <a:pt x="150" y="112"/>
                  <a:pt x="150" y="112"/>
                  <a:pt x="150" y="112"/>
                </a:cubicBezTo>
                <a:cubicBezTo>
                  <a:pt x="151" y="111"/>
                  <a:pt x="151" y="111"/>
                  <a:pt x="151" y="111"/>
                </a:cubicBezTo>
                <a:cubicBezTo>
                  <a:pt x="151" y="110"/>
                  <a:pt x="152" y="110"/>
                  <a:pt x="151" y="110"/>
                </a:cubicBezTo>
                <a:cubicBezTo>
                  <a:pt x="151" y="109"/>
                  <a:pt x="151" y="109"/>
                  <a:pt x="151" y="109"/>
                </a:cubicBezTo>
                <a:cubicBezTo>
                  <a:pt x="150" y="108"/>
                  <a:pt x="148" y="107"/>
                  <a:pt x="146" y="106"/>
                </a:cubicBezTo>
                <a:cubicBezTo>
                  <a:pt x="147" y="105"/>
                  <a:pt x="147" y="104"/>
                  <a:pt x="148" y="103"/>
                </a:cubicBezTo>
                <a:cubicBezTo>
                  <a:pt x="150" y="104"/>
                  <a:pt x="152" y="104"/>
                  <a:pt x="152" y="104"/>
                </a:cubicBezTo>
                <a:cubicBezTo>
                  <a:pt x="153" y="104"/>
                  <a:pt x="153" y="104"/>
                  <a:pt x="153" y="104"/>
                </a:cubicBezTo>
                <a:cubicBezTo>
                  <a:pt x="154" y="104"/>
                  <a:pt x="154" y="103"/>
                  <a:pt x="154" y="103"/>
                </a:cubicBezTo>
                <a:cubicBezTo>
                  <a:pt x="154" y="103"/>
                  <a:pt x="154" y="102"/>
                  <a:pt x="154" y="102"/>
                </a:cubicBezTo>
                <a:cubicBezTo>
                  <a:pt x="154" y="101"/>
                  <a:pt x="154" y="101"/>
                  <a:pt x="153" y="101"/>
                </a:cubicBezTo>
                <a:cubicBezTo>
                  <a:pt x="153" y="101"/>
                  <a:pt x="151" y="100"/>
                  <a:pt x="149" y="99"/>
                </a:cubicBezTo>
                <a:cubicBezTo>
                  <a:pt x="149" y="98"/>
                  <a:pt x="149" y="97"/>
                  <a:pt x="150" y="96"/>
                </a:cubicBezTo>
                <a:cubicBezTo>
                  <a:pt x="152" y="96"/>
                  <a:pt x="154" y="96"/>
                  <a:pt x="155" y="96"/>
                </a:cubicBezTo>
                <a:cubicBezTo>
                  <a:pt x="155" y="96"/>
                  <a:pt x="155" y="96"/>
                  <a:pt x="156" y="96"/>
                </a:cubicBezTo>
                <a:cubicBezTo>
                  <a:pt x="156" y="96"/>
                  <a:pt x="156" y="95"/>
                  <a:pt x="156" y="95"/>
                </a:cubicBezTo>
                <a:cubicBezTo>
                  <a:pt x="156" y="95"/>
                  <a:pt x="156" y="94"/>
                  <a:pt x="156" y="94"/>
                </a:cubicBezTo>
                <a:cubicBezTo>
                  <a:pt x="156" y="93"/>
                  <a:pt x="156" y="93"/>
                  <a:pt x="155" y="93"/>
                </a:cubicBezTo>
                <a:cubicBezTo>
                  <a:pt x="155" y="93"/>
                  <a:pt x="153" y="92"/>
                  <a:pt x="151" y="92"/>
                </a:cubicBezTo>
                <a:cubicBezTo>
                  <a:pt x="151" y="90"/>
                  <a:pt x="151" y="89"/>
                  <a:pt x="151" y="88"/>
                </a:cubicBezTo>
                <a:cubicBezTo>
                  <a:pt x="153" y="88"/>
                  <a:pt x="156" y="88"/>
                  <a:pt x="156" y="88"/>
                </a:cubicBezTo>
                <a:cubicBezTo>
                  <a:pt x="156" y="88"/>
                  <a:pt x="157" y="88"/>
                  <a:pt x="157" y="88"/>
                </a:cubicBezTo>
                <a:cubicBezTo>
                  <a:pt x="157" y="88"/>
                  <a:pt x="158" y="87"/>
                  <a:pt x="158" y="87"/>
                </a:cubicBezTo>
                <a:cubicBezTo>
                  <a:pt x="158" y="86"/>
                  <a:pt x="158" y="86"/>
                  <a:pt x="157" y="86"/>
                </a:cubicBezTo>
                <a:cubicBezTo>
                  <a:pt x="157" y="85"/>
                  <a:pt x="157" y="85"/>
                  <a:pt x="156" y="85"/>
                </a:cubicBezTo>
                <a:cubicBezTo>
                  <a:pt x="156" y="85"/>
                  <a:pt x="154" y="84"/>
                  <a:pt x="152" y="84"/>
                </a:cubicBezTo>
                <a:cubicBezTo>
                  <a:pt x="152" y="83"/>
                  <a:pt x="152" y="82"/>
                  <a:pt x="152" y="81"/>
                </a:cubicBezTo>
                <a:cubicBezTo>
                  <a:pt x="154" y="81"/>
                  <a:pt x="156" y="80"/>
                  <a:pt x="157" y="80"/>
                </a:cubicBezTo>
                <a:close/>
                <a:moveTo>
                  <a:pt x="79" y="142"/>
                </a:moveTo>
                <a:cubicBezTo>
                  <a:pt x="44" y="142"/>
                  <a:pt x="16" y="113"/>
                  <a:pt x="16" y="79"/>
                </a:cubicBezTo>
                <a:cubicBezTo>
                  <a:pt x="16" y="44"/>
                  <a:pt x="44" y="16"/>
                  <a:pt x="79" y="16"/>
                </a:cubicBezTo>
                <a:cubicBezTo>
                  <a:pt x="114" y="16"/>
                  <a:pt x="142" y="44"/>
                  <a:pt x="142" y="79"/>
                </a:cubicBezTo>
                <a:cubicBezTo>
                  <a:pt x="142" y="113"/>
                  <a:pt x="114" y="142"/>
                  <a:pt x="79" y="1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23"/>
          <p:cNvSpPr>
            <a:spLocks noEditPoints="1"/>
          </p:cNvSpPr>
          <p:nvPr/>
        </p:nvSpPr>
        <p:spPr bwMode="auto">
          <a:xfrm>
            <a:off x="1031875" y="3992563"/>
            <a:ext cx="509588" cy="509588"/>
          </a:xfrm>
          <a:custGeom>
            <a:avLst/>
            <a:gdLst>
              <a:gd name="T0" fmla="*/ 138 w 144"/>
              <a:gd name="T1" fmla="*/ 67 h 144"/>
              <a:gd name="T2" fmla="*/ 137 w 144"/>
              <a:gd name="T3" fmla="*/ 60 h 144"/>
              <a:gd name="T4" fmla="*/ 135 w 144"/>
              <a:gd name="T5" fmla="*/ 53 h 144"/>
              <a:gd name="T6" fmla="*/ 133 w 144"/>
              <a:gd name="T7" fmla="*/ 47 h 144"/>
              <a:gd name="T8" fmla="*/ 130 w 144"/>
              <a:gd name="T9" fmla="*/ 40 h 144"/>
              <a:gd name="T10" fmla="*/ 126 w 144"/>
              <a:gd name="T11" fmla="*/ 34 h 144"/>
              <a:gd name="T12" fmla="*/ 122 w 144"/>
              <a:gd name="T13" fmla="*/ 29 h 144"/>
              <a:gd name="T14" fmla="*/ 117 w 144"/>
              <a:gd name="T15" fmla="*/ 24 h 144"/>
              <a:gd name="T16" fmla="*/ 112 w 144"/>
              <a:gd name="T17" fmla="*/ 19 h 144"/>
              <a:gd name="T18" fmla="*/ 106 w 144"/>
              <a:gd name="T19" fmla="*/ 15 h 144"/>
              <a:gd name="T20" fmla="*/ 100 w 144"/>
              <a:gd name="T21" fmla="*/ 12 h 144"/>
              <a:gd name="T22" fmla="*/ 94 w 144"/>
              <a:gd name="T23" fmla="*/ 9 h 144"/>
              <a:gd name="T24" fmla="*/ 87 w 144"/>
              <a:gd name="T25" fmla="*/ 7 h 144"/>
              <a:gd name="T26" fmla="*/ 81 w 144"/>
              <a:gd name="T27" fmla="*/ 6 h 144"/>
              <a:gd name="T28" fmla="*/ 74 w 144"/>
              <a:gd name="T29" fmla="*/ 6 h 144"/>
              <a:gd name="T30" fmla="*/ 67 w 144"/>
              <a:gd name="T31" fmla="*/ 6 h 144"/>
              <a:gd name="T32" fmla="*/ 60 w 144"/>
              <a:gd name="T33" fmla="*/ 7 h 144"/>
              <a:gd name="T34" fmla="*/ 53 w 144"/>
              <a:gd name="T35" fmla="*/ 8 h 144"/>
              <a:gd name="T36" fmla="*/ 47 w 144"/>
              <a:gd name="T37" fmla="*/ 11 h 144"/>
              <a:gd name="T38" fmla="*/ 40 w 144"/>
              <a:gd name="T39" fmla="*/ 13 h 144"/>
              <a:gd name="T40" fmla="*/ 35 w 144"/>
              <a:gd name="T41" fmla="*/ 17 h 144"/>
              <a:gd name="T42" fmla="*/ 29 w 144"/>
              <a:gd name="T43" fmla="*/ 21 h 144"/>
              <a:gd name="T44" fmla="*/ 24 w 144"/>
              <a:gd name="T45" fmla="*/ 26 h 144"/>
              <a:gd name="T46" fmla="*/ 19 w 144"/>
              <a:gd name="T47" fmla="*/ 31 h 144"/>
              <a:gd name="T48" fmla="*/ 16 w 144"/>
              <a:gd name="T49" fmla="*/ 37 h 144"/>
              <a:gd name="T50" fmla="*/ 12 w 144"/>
              <a:gd name="T51" fmla="*/ 43 h 144"/>
              <a:gd name="T52" fmla="*/ 10 w 144"/>
              <a:gd name="T53" fmla="*/ 49 h 144"/>
              <a:gd name="T54" fmla="*/ 8 w 144"/>
              <a:gd name="T55" fmla="*/ 56 h 144"/>
              <a:gd name="T56" fmla="*/ 6 w 144"/>
              <a:gd name="T57" fmla="*/ 63 h 144"/>
              <a:gd name="T58" fmla="*/ 6 w 144"/>
              <a:gd name="T59" fmla="*/ 70 h 144"/>
              <a:gd name="T60" fmla="*/ 6 w 144"/>
              <a:gd name="T61" fmla="*/ 77 h 144"/>
              <a:gd name="T62" fmla="*/ 7 w 144"/>
              <a:gd name="T63" fmla="*/ 84 h 144"/>
              <a:gd name="T64" fmla="*/ 8 w 144"/>
              <a:gd name="T65" fmla="*/ 90 h 144"/>
              <a:gd name="T66" fmla="*/ 11 w 144"/>
              <a:gd name="T67" fmla="*/ 97 h 144"/>
              <a:gd name="T68" fmla="*/ 14 w 144"/>
              <a:gd name="T69" fmla="*/ 103 h 144"/>
              <a:gd name="T70" fmla="*/ 17 w 144"/>
              <a:gd name="T71" fmla="*/ 109 h 144"/>
              <a:gd name="T72" fmla="*/ 21 w 144"/>
              <a:gd name="T73" fmla="*/ 115 h 144"/>
              <a:gd name="T74" fmla="*/ 26 w 144"/>
              <a:gd name="T75" fmla="*/ 120 h 144"/>
              <a:gd name="T76" fmla="*/ 31 w 144"/>
              <a:gd name="T77" fmla="*/ 124 h 144"/>
              <a:gd name="T78" fmla="*/ 37 w 144"/>
              <a:gd name="T79" fmla="*/ 128 h 144"/>
              <a:gd name="T80" fmla="*/ 43 w 144"/>
              <a:gd name="T81" fmla="*/ 131 h 144"/>
              <a:gd name="T82" fmla="*/ 49 w 144"/>
              <a:gd name="T83" fmla="*/ 134 h 144"/>
              <a:gd name="T84" fmla="*/ 56 w 144"/>
              <a:gd name="T85" fmla="*/ 136 h 144"/>
              <a:gd name="T86" fmla="*/ 63 w 144"/>
              <a:gd name="T87" fmla="*/ 137 h 144"/>
              <a:gd name="T88" fmla="*/ 70 w 144"/>
              <a:gd name="T89" fmla="*/ 138 h 144"/>
              <a:gd name="T90" fmla="*/ 77 w 144"/>
              <a:gd name="T91" fmla="*/ 138 h 144"/>
              <a:gd name="T92" fmla="*/ 83 w 144"/>
              <a:gd name="T93" fmla="*/ 137 h 144"/>
              <a:gd name="T94" fmla="*/ 90 w 144"/>
              <a:gd name="T95" fmla="*/ 135 h 144"/>
              <a:gd name="T96" fmla="*/ 97 w 144"/>
              <a:gd name="T97" fmla="*/ 133 h 144"/>
              <a:gd name="T98" fmla="*/ 103 w 144"/>
              <a:gd name="T99" fmla="*/ 130 h 144"/>
              <a:gd name="T100" fmla="*/ 109 w 144"/>
              <a:gd name="T101" fmla="*/ 126 h 144"/>
              <a:gd name="T102" fmla="*/ 114 w 144"/>
              <a:gd name="T103" fmla="*/ 122 h 144"/>
              <a:gd name="T104" fmla="*/ 120 w 144"/>
              <a:gd name="T105" fmla="*/ 117 h 144"/>
              <a:gd name="T106" fmla="*/ 124 w 144"/>
              <a:gd name="T107" fmla="*/ 112 h 144"/>
              <a:gd name="T108" fmla="*/ 128 w 144"/>
              <a:gd name="T109" fmla="*/ 107 h 144"/>
              <a:gd name="T110" fmla="*/ 131 w 144"/>
              <a:gd name="T111" fmla="*/ 100 h 144"/>
              <a:gd name="T112" fmla="*/ 134 w 144"/>
              <a:gd name="T113" fmla="*/ 94 h 144"/>
              <a:gd name="T114" fmla="*/ 136 w 144"/>
              <a:gd name="T115" fmla="*/ 87 h 144"/>
              <a:gd name="T116" fmla="*/ 137 w 144"/>
              <a:gd name="T117" fmla="*/ 81 h 144"/>
              <a:gd name="T118" fmla="*/ 138 w 144"/>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44">
                <a:moveTo>
                  <a:pt x="142" y="73"/>
                </a:moveTo>
                <a:cubicBezTo>
                  <a:pt x="143" y="73"/>
                  <a:pt x="143" y="73"/>
                  <a:pt x="143" y="73"/>
                </a:cubicBezTo>
                <a:cubicBezTo>
                  <a:pt x="143" y="72"/>
                  <a:pt x="144" y="72"/>
                  <a:pt x="144" y="72"/>
                </a:cubicBezTo>
                <a:cubicBezTo>
                  <a:pt x="144" y="71"/>
                  <a:pt x="143" y="71"/>
                  <a:pt x="143" y="71"/>
                </a:cubicBezTo>
                <a:cubicBezTo>
                  <a:pt x="143" y="70"/>
                  <a:pt x="143" y="70"/>
                  <a:pt x="142" y="70"/>
                </a:cubicBezTo>
                <a:cubicBezTo>
                  <a:pt x="142" y="70"/>
                  <a:pt x="140" y="70"/>
                  <a:pt x="138" y="70"/>
                </a:cubicBezTo>
                <a:cubicBezTo>
                  <a:pt x="138" y="69"/>
                  <a:pt x="138" y="68"/>
                  <a:pt x="138" y="67"/>
                </a:cubicBezTo>
                <a:cubicBezTo>
                  <a:pt x="140" y="66"/>
                  <a:pt x="142" y="66"/>
                  <a:pt x="142" y="66"/>
                </a:cubicBezTo>
                <a:cubicBezTo>
                  <a:pt x="142" y="66"/>
                  <a:pt x="143" y="66"/>
                  <a:pt x="143" y="65"/>
                </a:cubicBezTo>
                <a:cubicBezTo>
                  <a:pt x="143" y="65"/>
                  <a:pt x="143" y="65"/>
                  <a:pt x="143" y="64"/>
                </a:cubicBezTo>
                <a:cubicBezTo>
                  <a:pt x="143" y="64"/>
                  <a:pt x="143" y="63"/>
                  <a:pt x="143" y="63"/>
                </a:cubicBezTo>
                <a:cubicBezTo>
                  <a:pt x="142" y="63"/>
                  <a:pt x="142" y="63"/>
                  <a:pt x="142" y="63"/>
                </a:cubicBezTo>
                <a:cubicBezTo>
                  <a:pt x="141" y="63"/>
                  <a:pt x="139" y="63"/>
                  <a:pt x="137" y="63"/>
                </a:cubicBezTo>
                <a:cubicBezTo>
                  <a:pt x="137" y="62"/>
                  <a:pt x="137" y="61"/>
                  <a:pt x="137" y="60"/>
                </a:cubicBezTo>
                <a:cubicBezTo>
                  <a:pt x="139" y="59"/>
                  <a:pt x="141" y="59"/>
                  <a:pt x="141" y="59"/>
                </a:cubicBezTo>
                <a:cubicBezTo>
                  <a:pt x="141" y="58"/>
                  <a:pt x="142" y="58"/>
                  <a:pt x="142" y="58"/>
                </a:cubicBezTo>
                <a:cubicBezTo>
                  <a:pt x="142" y="58"/>
                  <a:pt x="142" y="57"/>
                  <a:pt x="142" y="57"/>
                </a:cubicBezTo>
                <a:cubicBezTo>
                  <a:pt x="142" y="56"/>
                  <a:pt x="142" y="56"/>
                  <a:pt x="141" y="56"/>
                </a:cubicBezTo>
                <a:cubicBezTo>
                  <a:pt x="141" y="56"/>
                  <a:pt x="141" y="55"/>
                  <a:pt x="140" y="56"/>
                </a:cubicBezTo>
                <a:cubicBezTo>
                  <a:pt x="140" y="56"/>
                  <a:pt x="138" y="56"/>
                  <a:pt x="136" y="56"/>
                </a:cubicBezTo>
                <a:cubicBezTo>
                  <a:pt x="136" y="55"/>
                  <a:pt x="135" y="54"/>
                  <a:pt x="135" y="53"/>
                </a:cubicBezTo>
                <a:cubicBezTo>
                  <a:pt x="137" y="52"/>
                  <a:pt x="139" y="52"/>
                  <a:pt x="139" y="51"/>
                </a:cubicBezTo>
                <a:cubicBezTo>
                  <a:pt x="140" y="51"/>
                  <a:pt x="140" y="51"/>
                  <a:pt x="140" y="51"/>
                </a:cubicBezTo>
                <a:cubicBezTo>
                  <a:pt x="140" y="50"/>
                  <a:pt x="140" y="50"/>
                  <a:pt x="140" y="50"/>
                </a:cubicBezTo>
                <a:cubicBezTo>
                  <a:pt x="140" y="49"/>
                  <a:pt x="140" y="49"/>
                  <a:pt x="139" y="49"/>
                </a:cubicBezTo>
                <a:cubicBezTo>
                  <a:pt x="139" y="48"/>
                  <a:pt x="139" y="48"/>
                  <a:pt x="138" y="48"/>
                </a:cubicBezTo>
                <a:cubicBezTo>
                  <a:pt x="138" y="49"/>
                  <a:pt x="136" y="49"/>
                  <a:pt x="134" y="49"/>
                </a:cubicBezTo>
                <a:cubicBezTo>
                  <a:pt x="134" y="48"/>
                  <a:pt x="133" y="48"/>
                  <a:pt x="133" y="47"/>
                </a:cubicBezTo>
                <a:cubicBezTo>
                  <a:pt x="134" y="46"/>
                  <a:pt x="136" y="45"/>
                  <a:pt x="137" y="44"/>
                </a:cubicBezTo>
                <a:cubicBezTo>
                  <a:pt x="137" y="44"/>
                  <a:pt x="137" y="44"/>
                  <a:pt x="137" y="44"/>
                </a:cubicBezTo>
                <a:cubicBezTo>
                  <a:pt x="137" y="43"/>
                  <a:pt x="137" y="43"/>
                  <a:pt x="137" y="43"/>
                </a:cubicBezTo>
                <a:cubicBezTo>
                  <a:pt x="137" y="42"/>
                  <a:pt x="137" y="42"/>
                  <a:pt x="137" y="42"/>
                </a:cubicBezTo>
                <a:cubicBezTo>
                  <a:pt x="136" y="41"/>
                  <a:pt x="136" y="41"/>
                  <a:pt x="136" y="42"/>
                </a:cubicBezTo>
                <a:cubicBezTo>
                  <a:pt x="135" y="42"/>
                  <a:pt x="133" y="42"/>
                  <a:pt x="131" y="43"/>
                </a:cubicBezTo>
                <a:cubicBezTo>
                  <a:pt x="131" y="42"/>
                  <a:pt x="130" y="41"/>
                  <a:pt x="130" y="40"/>
                </a:cubicBezTo>
                <a:cubicBezTo>
                  <a:pt x="132" y="39"/>
                  <a:pt x="133" y="38"/>
                  <a:pt x="134" y="38"/>
                </a:cubicBezTo>
                <a:cubicBezTo>
                  <a:pt x="134" y="38"/>
                  <a:pt x="134" y="37"/>
                  <a:pt x="134" y="37"/>
                </a:cubicBezTo>
                <a:cubicBezTo>
                  <a:pt x="134" y="36"/>
                  <a:pt x="134" y="36"/>
                  <a:pt x="134" y="36"/>
                </a:cubicBezTo>
                <a:cubicBezTo>
                  <a:pt x="134" y="35"/>
                  <a:pt x="133" y="35"/>
                  <a:pt x="133" y="35"/>
                </a:cubicBezTo>
                <a:cubicBezTo>
                  <a:pt x="133" y="35"/>
                  <a:pt x="132" y="35"/>
                  <a:pt x="132" y="35"/>
                </a:cubicBezTo>
                <a:cubicBezTo>
                  <a:pt x="132" y="35"/>
                  <a:pt x="130" y="36"/>
                  <a:pt x="128" y="37"/>
                </a:cubicBezTo>
                <a:cubicBezTo>
                  <a:pt x="127" y="36"/>
                  <a:pt x="127" y="35"/>
                  <a:pt x="126" y="34"/>
                </a:cubicBezTo>
                <a:cubicBezTo>
                  <a:pt x="128" y="33"/>
                  <a:pt x="129" y="32"/>
                  <a:pt x="130" y="32"/>
                </a:cubicBezTo>
                <a:cubicBezTo>
                  <a:pt x="130" y="31"/>
                  <a:pt x="130" y="31"/>
                  <a:pt x="130" y="31"/>
                </a:cubicBezTo>
                <a:cubicBezTo>
                  <a:pt x="130" y="30"/>
                  <a:pt x="130" y="30"/>
                  <a:pt x="130" y="29"/>
                </a:cubicBezTo>
                <a:cubicBezTo>
                  <a:pt x="130" y="29"/>
                  <a:pt x="129" y="29"/>
                  <a:pt x="129" y="29"/>
                </a:cubicBezTo>
                <a:cubicBezTo>
                  <a:pt x="129" y="29"/>
                  <a:pt x="128" y="29"/>
                  <a:pt x="128" y="29"/>
                </a:cubicBezTo>
                <a:cubicBezTo>
                  <a:pt x="128" y="29"/>
                  <a:pt x="126" y="30"/>
                  <a:pt x="124" y="31"/>
                </a:cubicBezTo>
                <a:cubicBezTo>
                  <a:pt x="123" y="31"/>
                  <a:pt x="123" y="30"/>
                  <a:pt x="122" y="29"/>
                </a:cubicBezTo>
                <a:cubicBezTo>
                  <a:pt x="123" y="28"/>
                  <a:pt x="125" y="26"/>
                  <a:pt x="125" y="26"/>
                </a:cubicBezTo>
                <a:cubicBezTo>
                  <a:pt x="125" y="25"/>
                  <a:pt x="126" y="25"/>
                  <a:pt x="125" y="25"/>
                </a:cubicBezTo>
                <a:cubicBezTo>
                  <a:pt x="125" y="24"/>
                  <a:pt x="125" y="24"/>
                  <a:pt x="125" y="24"/>
                </a:cubicBezTo>
                <a:cubicBezTo>
                  <a:pt x="125" y="23"/>
                  <a:pt x="125" y="23"/>
                  <a:pt x="124" y="23"/>
                </a:cubicBezTo>
                <a:cubicBezTo>
                  <a:pt x="124" y="23"/>
                  <a:pt x="123" y="23"/>
                  <a:pt x="123" y="23"/>
                </a:cubicBezTo>
                <a:cubicBezTo>
                  <a:pt x="123" y="24"/>
                  <a:pt x="121" y="25"/>
                  <a:pt x="120" y="26"/>
                </a:cubicBezTo>
                <a:cubicBezTo>
                  <a:pt x="119" y="25"/>
                  <a:pt x="118" y="25"/>
                  <a:pt x="117" y="24"/>
                </a:cubicBezTo>
                <a:cubicBezTo>
                  <a:pt x="118" y="22"/>
                  <a:pt x="120" y="21"/>
                  <a:pt x="120" y="20"/>
                </a:cubicBezTo>
                <a:cubicBezTo>
                  <a:pt x="120" y="20"/>
                  <a:pt x="120" y="20"/>
                  <a:pt x="120" y="19"/>
                </a:cubicBezTo>
                <a:cubicBezTo>
                  <a:pt x="120" y="19"/>
                  <a:pt x="120" y="19"/>
                  <a:pt x="120" y="18"/>
                </a:cubicBezTo>
                <a:cubicBezTo>
                  <a:pt x="120" y="18"/>
                  <a:pt x="119" y="18"/>
                  <a:pt x="119" y="18"/>
                </a:cubicBezTo>
                <a:cubicBezTo>
                  <a:pt x="118" y="18"/>
                  <a:pt x="118" y="18"/>
                  <a:pt x="118" y="18"/>
                </a:cubicBezTo>
                <a:cubicBezTo>
                  <a:pt x="117" y="19"/>
                  <a:pt x="116" y="20"/>
                  <a:pt x="114" y="21"/>
                </a:cubicBezTo>
                <a:cubicBezTo>
                  <a:pt x="114" y="21"/>
                  <a:pt x="113" y="20"/>
                  <a:pt x="112" y="19"/>
                </a:cubicBezTo>
                <a:cubicBezTo>
                  <a:pt x="113" y="18"/>
                  <a:pt x="114" y="16"/>
                  <a:pt x="114" y="16"/>
                </a:cubicBezTo>
                <a:cubicBezTo>
                  <a:pt x="115" y="15"/>
                  <a:pt x="115" y="15"/>
                  <a:pt x="115" y="14"/>
                </a:cubicBezTo>
                <a:cubicBezTo>
                  <a:pt x="114" y="14"/>
                  <a:pt x="114" y="14"/>
                  <a:pt x="114" y="13"/>
                </a:cubicBezTo>
                <a:cubicBezTo>
                  <a:pt x="114" y="13"/>
                  <a:pt x="113" y="13"/>
                  <a:pt x="113" y="13"/>
                </a:cubicBezTo>
                <a:cubicBezTo>
                  <a:pt x="113" y="13"/>
                  <a:pt x="112" y="13"/>
                  <a:pt x="112" y="14"/>
                </a:cubicBezTo>
                <a:cubicBezTo>
                  <a:pt x="112" y="14"/>
                  <a:pt x="110" y="16"/>
                  <a:pt x="109" y="17"/>
                </a:cubicBezTo>
                <a:cubicBezTo>
                  <a:pt x="108" y="16"/>
                  <a:pt x="107" y="16"/>
                  <a:pt x="106" y="15"/>
                </a:cubicBezTo>
                <a:cubicBezTo>
                  <a:pt x="107" y="14"/>
                  <a:pt x="108" y="12"/>
                  <a:pt x="108" y="11"/>
                </a:cubicBezTo>
                <a:cubicBezTo>
                  <a:pt x="108" y="11"/>
                  <a:pt x="108" y="11"/>
                  <a:pt x="108" y="10"/>
                </a:cubicBezTo>
                <a:cubicBezTo>
                  <a:pt x="108" y="10"/>
                  <a:pt x="108" y="10"/>
                  <a:pt x="108" y="9"/>
                </a:cubicBezTo>
                <a:cubicBezTo>
                  <a:pt x="107" y="9"/>
                  <a:pt x="107" y="9"/>
                  <a:pt x="107" y="9"/>
                </a:cubicBezTo>
                <a:cubicBezTo>
                  <a:pt x="106" y="9"/>
                  <a:pt x="106" y="9"/>
                  <a:pt x="106" y="10"/>
                </a:cubicBezTo>
                <a:cubicBezTo>
                  <a:pt x="105" y="10"/>
                  <a:pt x="104" y="12"/>
                  <a:pt x="103" y="13"/>
                </a:cubicBezTo>
                <a:cubicBezTo>
                  <a:pt x="102" y="13"/>
                  <a:pt x="101" y="13"/>
                  <a:pt x="100" y="12"/>
                </a:cubicBezTo>
                <a:cubicBezTo>
                  <a:pt x="101" y="10"/>
                  <a:pt x="102" y="8"/>
                  <a:pt x="102" y="8"/>
                </a:cubicBezTo>
                <a:cubicBezTo>
                  <a:pt x="102" y="8"/>
                  <a:pt x="102" y="7"/>
                  <a:pt x="102" y="7"/>
                </a:cubicBezTo>
                <a:cubicBezTo>
                  <a:pt x="102" y="6"/>
                  <a:pt x="101" y="6"/>
                  <a:pt x="101" y="6"/>
                </a:cubicBezTo>
                <a:cubicBezTo>
                  <a:pt x="101" y="6"/>
                  <a:pt x="100" y="6"/>
                  <a:pt x="100" y="6"/>
                </a:cubicBezTo>
                <a:cubicBezTo>
                  <a:pt x="100" y="6"/>
                  <a:pt x="99" y="6"/>
                  <a:pt x="99" y="7"/>
                </a:cubicBezTo>
                <a:cubicBezTo>
                  <a:pt x="99" y="7"/>
                  <a:pt x="98" y="9"/>
                  <a:pt x="97" y="11"/>
                </a:cubicBezTo>
                <a:cubicBezTo>
                  <a:pt x="96" y="10"/>
                  <a:pt x="95" y="10"/>
                  <a:pt x="94" y="9"/>
                </a:cubicBezTo>
                <a:cubicBezTo>
                  <a:pt x="94" y="8"/>
                  <a:pt x="95" y="5"/>
                  <a:pt x="95" y="5"/>
                </a:cubicBezTo>
                <a:cubicBezTo>
                  <a:pt x="95" y="5"/>
                  <a:pt x="95" y="4"/>
                  <a:pt x="95" y="4"/>
                </a:cubicBezTo>
                <a:cubicBezTo>
                  <a:pt x="95" y="4"/>
                  <a:pt x="94" y="3"/>
                  <a:pt x="94" y="3"/>
                </a:cubicBezTo>
                <a:cubicBezTo>
                  <a:pt x="94" y="3"/>
                  <a:pt x="93" y="3"/>
                  <a:pt x="93" y="3"/>
                </a:cubicBezTo>
                <a:cubicBezTo>
                  <a:pt x="93" y="4"/>
                  <a:pt x="92" y="4"/>
                  <a:pt x="92" y="4"/>
                </a:cubicBezTo>
                <a:cubicBezTo>
                  <a:pt x="92" y="5"/>
                  <a:pt x="91" y="6"/>
                  <a:pt x="90" y="8"/>
                </a:cubicBezTo>
                <a:cubicBezTo>
                  <a:pt x="89" y="8"/>
                  <a:pt x="88" y="8"/>
                  <a:pt x="87" y="7"/>
                </a:cubicBezTo>
                <a:cubicBezTo>
                  <a:pt x="88" y="5"/>
                  <a:pt x="88" y="3"/>
                  <a:pt x="88" y="3"/>
                </a:cubicBezTo>
                <a:cubicBezTo>
                  <a:pt x="88" y="3"/>
                  <a:pt x="88" y="2"/>
                  <a:pt x="88" y="2"/>
                </a:cubicBezTo>
                <a:cubicBezTo>
                  <a:pt x="87" y="2"/>
                  <a:pt x="87" y="1"/>
                  <a:pt x="87" y="1"/>
                </a:cubicBezTo>
                <a:cubicBezTo>
                  <a:pt x="86" y="1"/>
                  <a:pt x="86" y="1"/>
                  <a:pt x="86" y="1"/>
                </a:cubicBezTo>
                <a:cubicBezTo>
                  <a:pt x="85" y="2"/>
                  <a:pt x="85" y="2"/>
                  <a:pt x="85" y="2"/>
                </a:cubicBezTo>
                <a:cubicBezTo>
                  <a:pt x="85" y="3"/>
                  <a:pt x="84" y="5"/>
                  <a:pt x="83" y="7"/>
                </a:cubicBezTo>
                <a:cubicBezTo>
                  <a:pt x="83" y="6"/>
                  <a:pt x="82" y="6"/>
                  <a:pt x="81" y="6"/>
                </a:cubicBezTo>
                <a:cubicBezTo>
                  <a:pt x="81" y="4"/>
                  <a:pt x="81" y="2"/>
                  <a:pt x="81" y="2"/>
                </a:cubicBezTo>
                <a:cubicBezTo>
                  <a:pt x="81" y="1"/>
                  <a:pt x="81" y="1"/>
                  <a:pt x="80" y="1"/>
                </a:cubicBezTo>
                <a:cubicBezTo>
                  <a:pt x="80" y="0"/>
                  <a:pt x="80" y="0"/>
                  <a:pt x="79" y="0"/>
                </a:cubicBezTo>
                <a:cubicBezTo>
                  <a:pt x="79" y="0"/>
                  <a:pt x="78" y="0"/>
                  <a:pt x="78" y="0"/>
                </a:cubicBezTo>
                <a:cubicBezTo>
                  <a:pt x="78" y="1"/>
                  <a:pt x="78" y="1"/>
                  <a:pt x="78" y="1"/>
                </a:cubicBezTo>
                <a:cubicBezTo>
                  <a:pt x="77" y="2"/>
                  <a:pt x="77" y="4"/>
                  <a:pt x="77" y="6"/>
                </a:cubicBezTo>
                <a:cubicBezTo>
                  <a:pt x="76" y="6"/>
                  <a:pt x="75" y="6"/>
                  <a:pt x="74" y="6"/>
                </a:cubicBezTo>
                <a:cubicBezTo>
                  <a:pt x="74" y="4"/>
                  <a:pt x="73" y="2"/>
                  <a:pt x="73" y="1"/>
                </a:cubicBezTo>
                <a:cubicBezTo>
                  <a:pt x="73" y="1"/>
                  <a:pt x="73" y="0"/>
                  <a:pt x="73" y="0"/>
                </a:cubicBezTo>
                <a:cubicBezTo>
                  <a:pt x="73" y="0"/>
                  <a:pt x="72" y="0"/>
                  <a:pt x="72" y="0"/>
                </a:cubicBezTo>
                <a:cubicBezTo>
                  <a:pt x="71" y="0"/>
                  <a:pt x="71" y="0"/>
                  <a:pt x="71" y="0"/>
                </a:cubicBezTo>
                <a:cubicBezTo>
                  <a:pt x="70" y="0"/>
                  <a:pt x="70" y="1"/>
                  <a:pt x="70" y="1"/>
                </a:cubicBezTo>
                <a:cubicBezTo>
                  <a:pt x="70" y="2"/>
                  <a:pt x="70" y="4"/>
                  <a:pt x="70" y="6"/>
                </a:cubicBezTo>
                <a:cubicBezTo>
                  <a:pt x="69" y="6"/>
                  <a:pt x="68" y="6"/>
                  <a:pt x="67" y="6"/>
                </a:cubicBezTo>
                <a:cubicBezTo>
                  <a:pt x="66" y="4"/>
                  <a:pt x="66" y="2"/>
                  <a:pt x="66" y="1"/>
                </a:cubicBezTo>
                <a:cubicBezTo>
                  <a:pt x="66" y="1"/>
                  <a:pt x="66" y="1"/>
                  <a:pt x="65" y="0"/>
                </a:cubicBezTo>
                <a:cubicBezTo>
                  <a:pt x="65" y="0"/>
                  <a:pt x="65" y="0"/>
                  <a:pt x="64" y="0"/>
                </a:cubicBezTo>
                <a:cubicBezTo>
                  <a:pt x="64" y="0"/>
                  <a:pt x="63" y="0"/>
                  <a:pt x="63" y="1"/>
                </a:cubicBezTo>
                <a:cubicBezTo>
                  <a:pt x="63" y="1"/>
                  <a:pt x="63" y="1"/>
                  <a:pt x="63" y="2"/>
                </a:cubicBezTo>
                <a:cubicBezTo>
                  <a:pt x="63" y="2"/>
                  <a:pt x="63" y="4"/>
                  <a:pt x="63" y="6"/>
                </a:cubicBezTo>
                <a:cubicBezTo>
                  <a:pt x="62" y="6"/>
                  <a:pt x="61" y="6"/>
                  <a:pt x="60" y="7"/>
                </a:cubicBezTo>
                <a:cubicBezTo>
                  <a:pt x="59" y="5"/>
                  <a:pt x="59" y="3"/>
                  <a:pt x="59" y="2"/>
                </a:cubicBezTo>
                <a:cubicBezTo>
                  <a:pt x="58" y="2"/>
                  <a:pt x="58" y="2"/>
                  <a:pt x="58" y="1"/>
                </a:cubicBezTo>
                <a:cubicBezTo>
                  <a:pt x="58" y="1"/>
                  <a:pt x="57" y="1"/>
                  <a:pt x="57" y="1"/>
                </a:cubicBezTo>
                <a:cubicBezTo>
                  <a:pt x="56" y="1"/>
                  <a:pt x="56" y="2"/>
                  <a:pt x="56" y="2"/>
                </a:cubicBezTo>
                <a:cubicBezTo>
                  <a:pt x="56" y="2"/>
                  <a:pt x="55" y="3"/>
                  <a:pt x="56" y="3"/>
                </a:cubicBezTo>
                <a:cubicBezTo>
                  <a:pt x="56" y="3"/>
                  <a:pt x="56" y="5"/>
                  <a:pt x="56" y="7"/>
                </a:cubicBezTo>
                <a:cubicBezTo>
                  <a:pt x="55" y="8"/>
                  <a:pt x="54" y="8"/>
                  <a:pt x="53" y="8"/>
                </a:cubicBezTo>
                <a:cubicBezTo>
                  <a:pt x="52" y="6"/>
                  <a:pt x="52" y="5"/>
                  <a:pt x="51" y="4"/>
                </a:cubicBezTo>
                <a:cubicBezTo>
                  <a:pt x="51" y="4"/>
                  <a:pt x="51" y="4"/>
                  <a:pt x="51" y="3"/>
                </a:cubicBezTo>
                <a:cubicBezTo>
                  <a:pt x="50" y="3"/>
                  <a:pt x="50" y="3"/>
                  <a:pt x="50" y="3"/>
                </a:cubicBezTo>
                <a:cubicBezTo>
                  <a:pt x="49" y="3"/>
                  <a:pt x="49" y="4"/>
                  <a:pt x="49" y="4"/>
                </a:cubicBezTo>
                <a:cubicBezTo>
                  <a:pt x="49" y="4"/>
                  <a:pt x="48" y="5"/>
                  <a:pt x="49" y="5"/>
                </a:cubicBezTo>
                <a:cubicBezTo>
                  <a:pt x="49" y="5"/>
                  <a:pt x="49" y="8"/>
                  <a:pt x="49" y="9"/>
                </a:cubicBezTo>
                <a:cubicBezTo>
                  <a:pt x="49" y="10"/>
                  <a:pt x="48" y="10"/>
                  <a:pt x="47" y="11"/>
                </a:cubicBezTo>
                <a:cubicBezTo>
                  <a:pt x="46" y="9"/>
                  <a:pt x="45" y="7"/>
                  <a:pt x="45" y="7"/>
                </a:cubicBezTo>
                <a:cubicBezTo>
                  <a:pt x="44" y="6"/>
                  <a:pt x="44" y="6"/>
                  <a:pt x="44" y="6"/>
                </a:cubicBezTo>
                <a:cubicBezTo>
                  <a:pt x="43" y="6"/>
                  <a:pt x="43" y="6"/>
                  <a:pt x="43" y="6"/>
                </a:cubicBezTo>
                <a:cubicBezTo>
                  <a:pt x="42" y="6"/>
                  <a:pt x="42" y="6"/>
                  <a:pt x="42" y="7"/>
                </a:cubicBezTo>
                <a:cubicBezTo>
                  <a:pt x="42" y="7"/>
                  <a:pt x="42" y="8"/>
                  <a:pt x="42" y="8"/>
                </a:cubicBezTo>
                <a:cubicBezTo>
                  <a:pt x="42" y="8"/>
                  <a:pt x="42" y="10"/>
                  <a:pt x="43" y="12"/>
                </a:cubicBezTo>
                <a:cubicBezTo>
                  <a:pt x="42" y="13"/>
                  <a:pt x="41" y="13"/>
                  <a:pt x="40" y="13"/>
                </a:cubicBezTo>
                <a:cubicBezTo>
                  <a:pt x="39" y="12"/>
                  <a:pt x="38" y="10"/>
                  <a:pt x="38" y="10"/>
                </a:cubicBezTo>
                <a:cubicBezTo>
                  <a:pt x="38" y="9"/>
                  <a:pt x="37" y="9"/>
                  <a:pt x="37" y="9"/>
                </a:cubicBezTo>
                <a:cubicBezTo>
                  <a:pt x="37" y="9"/>
                  <a:pt x="36" y="9"/>
                  <a:pt x="36" y="9"/>
                </a:cubicBezTo>
                <a:cubicBezTo>
                  <a:pt x="35" y="10"/>
                  <a:pt x="35" y="10"/>
                  <a:pt x="35" y="10"/>
                </a:cubicBezTo>
                <a:cubicBezTo>
                  <a:pt x="35" y="11"/>
                  <a:pt x="35" y="11"/>
                  <a:pt x="35" y="11"/>
                </a:cubicBezTo>
                <a:cubicBezTo>
                  <a:pt x="35" y="12"/>
                  <a:pt x="36" y="14"/>
                  <a:pt x="37" y="15"/>
                </a:cubicBezTo>
                <a:cubicBezTo>
                  <a:pt x="36" y="16"/>
                  <a:pt x="35" y="16"/>
                  <a:pt x="35" y="17"/>
                </a:cubicBezTo>
                <a:cubicBezTo>
                  <a:pt x="33" y="16"/>
                  <a:pt x="32" y="14"/>
                  <a:pt x="32" y="14"/>
                </a:cubicBezTo>
                <a:cubicBezTo>
                  <a:pt x="31" y="13"/>
                  <a:pt x="31" y="13"/>
                  <a:pt x="31" y="13"/>
                </a:cubicBezTo>
                <a:cubicBezTo>
                  <a:pt x="30" y="13"/>
                  <a:pt x="30" y="13"/>
                  <a:pt x="30" y="13"/>
                </a:cubicBezTo>
                <a:cubicBezTo>
                  <a:pt x="29" y="14"/>
                  <a:pt x="29" y="14"/>
                  <a:pt x="29" y="14"/>
                </a:cubicBezTo>
                <a:cubicBezTo>
                  <a:pt x="29" y="15"/>
                  <a:pt x="29" y="15"/>
                  <a:pt x="29" y="16"/>
                </a:cubicBezTo>
                <a:cubicBezTo>
                  <a:pt x="29" y="16"/>
                  <a:pt x="30" y="18"/>
                  <a:pt x="31" y="19"/>
                </a:cubicBezTo>
                <a:cubicBezTo>
                  <a:pt x="31" y="20"/>
                  <a:pt x="30" y="21"/>
                  <a:pt x="29" y="21"/>
                </a:cubicBezTo>
                <a:cubicBezTo>
                  <a:pt x="28" y="20"/>
                  <a:pt x="26" y="19"/>
                  <a:pt x="26" y="18"/>
                </a:cubicBezTo>
                <a:cubicBezTo>
                  <a:pt x="25" y="18"/>
                  <a:pt x="25" y="18"/>
                  <a:pt x="25" y="18"/>
                </a:cubicBezTo>
                <a:cubicBezTo>
                  <a:pt x="24" y="18"/>
                  <a:pt x="24" y="18"/>
                  <a:pt x="24" y="18"/>
                </a:cubicBezTo>
                <a:cubicBezTo>
                  <a:pt x="23" y="19"/>
                  <a:pt x="23" y="19"/>
                  <a:pt x="23" y="19"/>
                </a:cubicBezTo>
                <a:cubicBezTo>
                  <a:pt x="23" y="20"/>
                  <a:pt x="23" y="20"/>
                  <a:pt x="23" y="20"/>
                </a:cubicBezTo>
                <a:cubicBezTo>
                  <a:pt x="24" y="21"/>
                  <a:pt x="25" y="22"/>
                  <a:pt x="26" y="24"/>
                </a:cubicBezTo>
                <a:cubicBezTo>
                  <a:pt x="25" y="25"/>
                  <a:pt x="25" y="25"/>
                  <a:pt x="24" y="26"/>
                </a:cubicBezTo>
                <a:cubicBezTo>
                  <a:pt x="22" y="25"/>
                  <a:pt x="21" y="24"/>
                  <a:pt x="20" y="23"/>
                </a:cubicBezTo>
                <a:cubicBezTo>
                  <a:pt x="20" y="23"/>
                  <a:pt x="20" y="23"/>
                  <a:pt x="19" y="23"/>
                </a:cubicBezTo>
                <a:cubicBezTo>
                  <a:pt x="19" y="23"/>
                  <a:pt x="19" y="23"/>
                  <a:pt x="18" y="24"/>
                </a:cubicBezTo>
                <a:cubicBezTo>
                  <a:pt x="18" y="24"/>
                  <a:pt x="18" y="24"/>
                  <a:pt x="18" y="25"/>
                </a:cubicBezTo>
                <a:cubicBezTo>
                  <a:pt x="18" y="25"/>
                  <a:pt x="18" y="25"/>
                  <a:pt x="18" y="26"/>
                </a:cubicBezTo>
                <a:cubicBezTo>
                  <a:pt x="19" y="26"/>
                  <a:pt x="20" y="28"/>
                  <a:pt x="21" y="29"/>
                </a:cubicBezTo>
                <a:cubicBezTo>
                  <a:pt x="21" y="30"/>
                  <a:pt x="20" y="31"/>
                  <a:pt x="19" y="31"/>
                </a:cubicBezTo>
                <a:cubicBezTo>
                  <a:pt x="18" y="30"/>
                  <a:pt x="16" y="29"/>
                  <a:pt x="16" y="29"/>
                </a:cubicBezTo>
                <a:cubicBezTo>
                  <a:pt x="15" y="29"/>
                  <a:pt x="15" y="29"/>
                  <a:pt x="15" y="29"/>
                </a:cubicBezTo>
                <a:cubicBezTo>
                  <a:pt x="14" y="29"/>
                  <a:pt x="14" y="29"/>
                  <a:pt x="14" y="29"/>
                </a:cubicBezTo>
                <a:cubicBezTo>
                  <a:pt x="13" y="30"/>
                  <a:pt x="13" y="30"/>
                  <a:pt x="13" y="31"/>
                </a:cubicBezTo>
                <a:cubicBezTo>
                  <a:pt x="13" y="31"/>
                  <a:pt x="14" y="31"/>
                  <a:pt x="14" y="32"/>
                </a:cubicBezTo>
                <a:cubicBezTo>
                  <a:pt x="14" y="32"/>
                  <a:pt x="16" y="33"/>
                  <a:pt x="17" y="34"/>
                </a:cubicBezTo>
                <a:cubicBezTo>
                  <a:pt x="17" y="35"/>
                  <a:pt x="16" y="36"/>
                  <a:pt x="16" y="37"/>
                </a:cubicBezTo>
                <a:cubicBezTo>
                  <a:pt x="14" y="36"/>
                  <a:pt x="12" y="35"/>
                  <a:pt x="11" y="35"/>
                </a:cubicBezTo>
                <a:cubicBezTo>
                  <a:pt x="11" y="35"/>
                  <a:pt x="11" y="35"/>
                  <a:pt x="10" y="35"/>
                </a:cubicBezTo>
                <a:cubicBezTo>
                  <a:pt x="10" y="35"/>
                  <a:pt x="10" y="35"/>
                  <a:pt x="10" y="36"/>
                </a:cubicBezTo>
                <a:cubicBezTo>
                  <a:pt x="9" y="36"/>
                  <a:pt x="9" y="36"/>
                  <a:pt x="9" y="37"/>
                </a:cubicBezTo>
                <a:cubicBezTo>
                  <a:pt x="9" y="37"/>
                  <a:pt x="10" y="38"/>
                  <a:pt x="10" y="38"/>
                </a:cubicBezTo>
                <a:cubicBezTo>
                  <a:pt x="10" y="38"/>
                  <a:pt x="12" y="39"/>
                  <a:pt x="14" y="40"/>
                </a:cubicBezTo>
                <a:cubicBezTo>
                  <a:pt x="13" y="41"/>
                  <a:pt x="13" y="42"/>
                  <a:pt x="12" y="43"/>
                </a:cubicBezTo>
                <a:cubicBezTo>
                  <a:pt x="10" y="42"/>
                  <a:pt x="8" y="42"/>
                  <a:pt x="8" y="42"/>
                </a:cubicBezTo>
                <a:cubicBezTo>
                  <a:pt x="8" y="41"/>
                  <a:pt x="7" y="41"/>
                  <a:pt x="7" y="42"/>
                </a:cubicBezTo>
                <a:cubicBezTo>
                  <a:pt x="7" y="42"/>
                  <a:pt x="6" y="42"/>
                  <a:pt x="6" y="43"/>
                </a:cubicBezTo>
                <a:cubicBezTo>
                  <a:pt x="6" y="43"/>
                  <a:pt x="6" y="43"/>
                  <a:pt x="6" y="44"/>
                </a:cubicBezTo>
                <a:cubicBezTo>
                  <a:pt x="6" y="44"/>
                  <a:pt x="6" y="44"/>
                  <a:pt x="7" y="44"/>
                </a:cubicBezTo>
                <a:cubicBezTo>
                  <a:pt x="7" y="45"/>
                  <a:pt x="9" y="46"/>
                  <a:pt x="11" y="47"/>
                </a:cubicBezTo>
                <a:cubicBezTo>
                  <a:pt x="10" y="48"/>
                  <a:pt x="10" y="48"/>
                  <a:pt x="10" y="49"/>
                </a:cubicBezTo>
                <a:cubicBezTo>
                  <a:pt x="8" y="49"/>
                  <a:pt x="6" y="49"/>
                  <a:pt x="5" y="48"/>
                </a:cubicBezTo>
                <a:cubicBezTo>
                  <a:pt x="5" y="48"/>
                  <a:pt x="4" y="48"/>
                  <a:pt x="4" y="49"/>
                </a:cubicBezTo>
                <a:cubicBezTo>
                  <a:pt x="4" y="49"/>
                  <a:pt x="4" y="49"/>
                  <a:pt x="3" y="50"/>
                </a:cubicBezTo>
                <a:cubicBezTo>
                  <a:pt x="3" y="50"/>
                  <a:pt x="3" y="50"/>
                  <a:pt x="3" y="51"/>
                </a:cubicBezTo>
                <a:cubicBezTo>
                  <a:pt x="4" y="51"/>
                  <a:pt x="4" y="51"/>
                  <a:pt x="4" y="51"/>
                </a:cubicBezTo>
                <a:cubicBezTo>
                  <a:pt x="5" y="52"/>
                  <a:pt x="7" y="52"/>
                  <a:pt x="8" y="53"/>
                </a:cubicBezTo>
                <a:cubicBezTo>
                  <a:pt x="8" y="54"/>
                  <a:pt x="8" y="55"/>
                  <a:pt x="8" y="56"/>
                </a:cubicBezTo>
                <a:cubicBezTo>
                  <a:pt x="6" y="56"/>
                  <a:pt x="4" y="56"/>
                  <a:pt x="3" y="56"/>
                </a:cubicBezTo>
                <a:cubicBezTo>
                  <a:pt x="3" y="55"/>
                  <a:pt x="2" y="56"/>
                  <a:pt x="2" y="56"/>
                </a:cubicBezTo>
                <a:cubicBezTo>
                  <a:pt x="2" y="56"/>
                  <a:pt x="2" y="56"/>
                  <a:pt x="2" y="57"/>
                </a:cubicBezTo>
                <a:cubicBezTo>
                  <a:pt x="1" y="57"/>
                  <a:pt x="2" y="58"/>
                  <a:pt x="2" y="58"/>
                </a:cubicBezTo>
                <a:cubicBezTo>
                  <a:pt x="2" y="58"/>
                  <a:pt x="2" y="58"/>
                  <a:pt x="2" y="59"/>
                </a:cubicBezTo>
                <a:cubicBezTo>
                  <a:pt x="3" y="59"/>
                  <a:pt x="5" y="59"/>
                  <a:pt x="7" y="60"/>
                </a:cubicBezTo>
                <a:cubicBezTo>
                  <a:pt x="7" y="61"/>
                  <a:pt x="6" y="62"/>
                  <a:pt x="6" y="63"/>
                </a:cubicBezTo>
                <a:cubicBezTo>
                  <a:pt x="4" y="63"/>
                  <a:pt x="2" y="63"/>
                  <a:pt x="2" y="63"/>
                </a:cubicBezTo>
                <a:cubicBezTo>
                  <a:pt x="1" y="63"/>
                  <a:pt x="1" y="63"/>
                  <a:pt x="1" y="63"/>
                </a:cubicBezTo>
                <a:cubicBezTo>
                  <a:pt x="1" y="63"/>
                  <a:pt x="0" y="64"/>
                  <a:pt x="0" y="64"/>
                </a:cubicBezTo>
                <a:cubicBezTo>
                  <a:pt x="0" y="65"/>
                  <a:pt x="0" y="65"/>
                  <a:pt x="1" y="65"/>
                </a:cubicBezTo>
                <a:cubicBezTo>
                  <a:pt x="1" y="66"/>
                  <a:pt x="1" y="66"/>
                  <a:pt x="2" y="66"/>
                </a:cubicBezTo>
                <a:cubicBezTo>
                  <a:pt x="2" y="66"/>
                  <a:pt x="4" y="66"/>
                  <a:pt x="6" y="67"/>
                </a:cubicBezTo>
                <a:cubicBezTo>
                  <a:pt x="6" y="68"/>
                  <a:pt x="6" y="69"/>
                  <a:pt x="6" y="70"/>
                </a:cubicBezTo>
                <a:cubicBezTo>
                  <a:pt x="4" y="70"/>
                  <a:pt x="2" y="70"/>
                  <a:pt x="1" y="70"/>
                </a:cubicBezTo>
                <a:cubicBezTo>
                  <a:pt x="1" y="70"/>
                  <a:pt x="1" y="70"/>
                  <a:pt x="0" y="71"/>
                </a:cubicBezTo>
                <a:cubicBezTo>
                  <a:pt x="0" y="71"/>
                  <a:pt x="0" y="71"/>
                  <a:pt x="0" y="72"/>
                </a:cubicBezTo>
                <a:cubicBezTo>
                  <a:pt x="0" y="72"/>
                  <a:pt x="0" y="72"/>
                  <a:pt x="0" y="73"/>
                </a:cubicBezTo>
                <a:cubicBezTo>
                  <a:pt x="1" y="73"/>
                  <a:pt x="1" y="73"/>
                  <a:pt x="1" y="73"/>
                </a:cubicBezTo>
                <a:cubicBezTo>
                  <a:pt x="2" y="73"/>
                  <a:pt x="4" y="74"/>
                  <a:pt x="6" y="74"/>
                </a:cubicBezTo>
                <a:cubicBezTo>
                  <a:pt x="6" y="75"/>
                  <a:pt x="6" y="76"/>
                  <a:pt x="6" y="77"/>
                </a:cubicBezTo>
                <a:cubicBezTo>
                  <a:pt x="4" y="77"/>
                  <a:pt x="2" y="78"/>
                  <a:pt x="2" y="78"/>
                </a:cubicBezTo>
                <a:cubicBezTo>
                  <a:pt x="1" y="78"/>
                  <a:pt x="1" y="78"/>
                  <a:pt x="1" y="78"/>
                </a:cubicBezTo>
                <a:cubicBezTo>
                  <a:pt x="0" y="79"/>
                  <a:pt x="0" y="79"/>
                  <a:pt x="0" y="79"/>
                </a:cubicBezTo>
                <a:cubicBezTo>
                  <a:pt x="0" y="80"/>
                  <a:pt x="1" y="80"/>
                  <a:pt x="1" y="80"/>
                </a:cubicBezTo>
                <a:cubicBezTo>
                  <a:pt x="1" y="80"/>
                  <a:pt x="1" y="81"/>
                  <a:pt x="2" y="81"/>
                </a:cubicBezTo>
                <a:cubicBezTo>
                  <a:pt x="2" y="81"/>
                  <a:pt x="4" y="81"/>
                  <a:pt x="6" y="81"/>
                </a:cubicBezTo>
                <a:cubicBezTo>
                  <a:pt x="6" y="82"/>
                  <a:pt x="7" y="83"/>
                  <a:pt x="7" y="84"/>
                </a:cubicBezTo>
                <a:cubicBezTo>
                  <a:pt x="5" y="84"/>
                  <a:pt x="3" y="85"/>
                  <a:pt x="2" y="85"/>
                </a:cubicBezTo>
                <a:cubicBezTo>
                  <a:pt x="2" y="85"/>
                  <a:pt x="2" y="85"/>
                  <a:pt x="2" y="86"/>
                </a:cubicBezTo>
                <a:cubicBezTo>
                  <a:pt x="2" y="86"/>
                  <a:pt x="1" y="86"/>
                  <a:pt x="2" y="87"/>
                </a:cubicBezTo>
                <a:cubicBezTo>
                  <a:pt x="2" y="87"/>
                  <a:pt x="2" y="87"/>
                  <a:pt x="2" y="88"/>
                </a:cubicBezTo>
                <a:cubicBezTo>
                  <a:pt x="2" y="88"/>
                  <a:pt x="3" y="88"/>
                  <a:pt x="3" y="88"/>
                </a:cubicBezTo>
                <a:cubicBezTo>
                  <a:pt x="4" y="88"/>
                  <a:pt x="6" y="88"/>
                  <a:pt x="8" y="87"/>
                </a:cubicBezTo>
                <a:cubicBezTo>
                  <a:pt x="8" y="88"/>
                  <a:pt x="8" y="89"/>
                  <a:pt x="8" y="90"/>
                </a:cubicBezTo>
                <a:cubicBezTo>
                  <a:pt x="7" y="91"/>
                  <a:pt x="5" y="92"/>
                  <a:pt x="4" y="92"/>
                </a:cubicBezTo>
                <a:cubicBezTo>
                  <a:pt x="4" y="92"/>
                  <a:pt x="4" y="92"/>
                  <a:pt x="3" y="93"/>
                </a:cubicBezTo>
                <a:cubicBezTo>
                  <a:pt x="3" y="93"/>
                  <a:pt x="3" y="94"/>
                  <a:pt x="3" y="94"/>
                </a:cubicBezTo>
                <a:cubicBezTo>
                  <a:pt x="4" y="94"/>
                  <a:pt x="4" y="95"/>
                  <a:pt x="4" y="95"/>
                </a:cubicBezTo>
                <a:cubicBezTo>
                  <a:pt x="4" y="95"/>
                  <a:pt x="5" y="95"/>
                  <a:pt x="5" y="95"/>
                </a:cubicBezTo>
                <a:cubicBezTo>
                  <a:pt x="6" y="95"/>
                  <a:pt x="8" y="94"/>
                  <a:pt x="10" y="94"/>
                </a:cubicBezTo>
                <a:cubicBezTo>
                  <a:pt x="10" y="95"/>
                  <a:pt x="10" y="96"/>
                  <a:pt x="11" y="97"/>
                </a:cubicBezTo>
                <a:cubicBezTo>
                  <a:pt x="9" y="98"/>
                  <a:pt x="7" y="99"/>
                  <a:pt x="7" y="99"/>
                </a:cubicBezTo>
                <a:cubicBezTo>
                  <a:pt x="6" y="99"/>
                  <a:pt x="6" y="100"/>
                  <a:pt x="6" y="100"/>
                </a:cubicBezTo>
                <a:cubicBezTo>
                  <a:pt x="6" y="100"/>
                  <a:pt x="6" y="101"/>
                  <a:pt x="6" y="101"/>
                </a:cubicBezTo>
                <a:cubicBezTo>
                  <a:pt x="6" y="101"/>
                  <a:pt x="7" y="102"/>
                  <a:pt x="7" y="102"/>
                </a:cubicBezTo>
                <a:cubicBezTo>
                  <a:pt x="7" y="102"/>
                  <a:pt x="8" y="102"/>
                  <a:pt x="8" y="102"/>
                </a:cubicBezTo>
                <a:cubicBezTo>
                  <a:pt x="8" y="102"/>
                  <a:pt x="10" y="101"/>
                  <a:pt x="12" y="100"/>
                </a:cubicBezTo>
                <a:cubicBezTo>
                  <a:pt x="13" y="101"/>
                  <a:pt x="13" y="102"/>
                  <a:pt x="14" y="103"/>
                </a:cubicBezTo>
                <a:cubicBezTo>
                  <a:pt x="12" y="104"/>
                  <a:pt x="10" y="105"/>
                  <a:pt x="10" y="106"/>
                </a:cubicBezTo>
                <a:cubicBezTo>
                  <a:pt x="10" y="106"/>
                  <a:pt x="9" y="106"/>
                  <a:pt x="9" y="107"/>
                </a:cubicBezTo>
                <a:cubicBezTo>
                  <a:pt x="9" y="107"/>
                  <a:pt x="9" y="107"/>
                  <a:pt x="10" y="108"/>
                </a:cubicBezTo>
                <a:cubicBezTo>
                  <a:pt x="10" y="108"/>
                  <a:pt x="10" y="108"/>
                  <a:pt x="10" y="108"/>
                </a:cubicBezTo>
                <a:cubicBezTo>
                  <a:pt x="11" y="108"/>
                  <a:pt x="11" y="108"/>
                  <a:pt x="11" y="108"/>
                </a:cubicBezTo>
                <a:cubicBezTo>
                  <a:pt x="12" y="108"/>
                  <a:pt x="14" y="107"/>
                  <a:pt x="16" y="107"/>
                </a:cubicBezTo>
                <a:cubicBezTo>
                  <a:pt x="16" y="107"/>
                  <a:pt x="17" y="108"/>
                  <a:pt x="17" y="109"/>
                </a:cubicBezTo>
                <a:cubicBezTo>
                  <a:pt x="16" y="110"/>
                  <a:pt x="14" y="112"/>
                  <a:pt x="14" y="112"/>
                </a:cubicBezTo>
                <a:cubicBezTo>
                  <a:pt x="14" y="112"/>
                  <a:pt x="13" y="113"/>
                  <a:pt x="13" y="113"/>
                </a:cubicBezTo>
                <a:cubicBezTo>
                  <a:pt x="13" y="113"/>
                  <a:pt x="13" y="114"/>
                  <a:pt x="14" y="114"/>
                </a:cubicBezTo>
                <a:cubicBezTo>
                  <a:pt x="14" y="114"/>
                  <a:pt x="14" y="115"/>
                  <a:pt x="15" y="115"/>
                </a:cubicBezTo>
                <a:cubicBezTo>
                  <a:pt x="15" y="115"/>
                  <a:pt x="15" y="115"/>
                  <a:pt x="16" y="114"/>
                </a:cubicBezTo>
                <a:cubicBezTo>
                  <a:pt x="16" y="114"/>
                  <a:pt x="18" y="113"/>
                  <a:pt x="19" y="112"/>
                </a:cubicBezTo>
                <a:cubicBezTo>
                  <a:pt x="20" y="113"/>
                  <a:pt x="21" y="114"/>
                  <a:pt x="21" y="115"/>
                </a:cubicBezTo>
                <a:cubicBezTo>
                  <a:pt x="20" y="116"/>
                  <a:pt x="19" y="118"/>
                  <a:pt x="18" y="118"/>
                </a:cubicBezTo>
                <a:cubicBezTo>
                  <a:pt x="18" y="118"/>
                  <a:pt x="18" y="118"/>
                  <a:pt x="18" y="119"/>
                </a:cubicBezTo>
                <a:cubicBezTo>
                  <a:pt x="18" y="119"/>
                  <a:pt x="18" y="120"/>
                  <a:pt x="18" y="120"/>
                </a:cubicBezTo>
                <a:cubicBezTo>
                  <a:pt x="19" y="120"/>
                  <a:pt x="19" y="120"/>
                  <a:pt x="19" y="120"/>
                </a:cubicBezTo>
                <a:cubicBezTo>
                  <a:pt x="20" y="120"/>
                  <a:pt x="20" y="120"/>
                  <a:pt x="20" y="120"/>
                </a:cubicBezTo>
                <a:cubicBezTo>
                  <a:pt x="21" y="120"/>
                  <a:pt x="22" y="119"/>
                  <a:pt x="24" y="117"/>
                </a:cubicBezTo>
                <a:cubicBezTo>
                  <a:pt x="25" y="118"/>
                  <a:pt x="25" y="119"/>
                  <a:pt x="26" y="120"/>
                </a:cubicBezTo>
                <a:cubicBezTo>
                  <a:pt x="25" y="121"/>
                  <a:pt x="24" y="123"/>
                  <a:pt x="23" y="123"/>
                </a:cubicBezTo>
                <a:cubicBezTo>
                  <a:pt x="23" y="123"/>
                  <a:pt x="23" y="124"/>
                  <a:pt x="23" y="124"/>
                </a:cubicBezTo>
                <a:cubicBezTo>
                  <a:pt x="23" y="125"/>
                  <a:pt x="23" y="125"/>
                  <a:pt x="24" y="125"/>
                </a:cubicBezTo>
                <a:cubicBezTo>
                  <a:pt x="24" y="125"/>
                  <a:pt x="24" y="126"/>
                  <a:pt x="25" y="126"/>
                </a:cubicBezTo>
                <a:cubicBezTo>
                  <a:pt x="25" y="126"/>
                  <a:pt x="25" y="126"/>
                  <a:pt x="26" y="125"/>
                </a:cubicBezTo>
                <a:cubicBezTo>
                  <a:pt x="26" y="125"/>
                  <a:pt x="28" y="123"/>
                  <a:pt x="29" y="122"/>
                </a:cubicBezTo>
                <a:cubicBezTo>
                  <a:pt x="30" y="123"/>
                  <a:pt x="31" y="123"/>
                  <a:pt x="31" y="124"/>
                </a:cubicBezTo>
                <a:cubicBezTo>
                  <a:pt x="30" y="126"/>
                  <a:pt x="29" y="128"/>
                  <a:pt x="29" y="128"/>
                </a:cubicBezTo>
                <a:cubicBezTo>
                  <a:pt x="29" y="128"/>
                  <a:pt x="29" y="129"/>
                  <a:pt x="29" y="129"/>
                </a:cubicBezTo>
                <a:cubicBezTo>
                  <a:pt x="29" y="129"/>
                  <a:pt x="29" y="130"/>
                  <a:pt x="30" y="130"/>
                </a:cubicBezTo>
                <a:cubicBezTo>
                  <a:pt x="30" y="130"/>
                  <a:pt x="30" y="130"/>
                  <a:pt x="31" y="130"/>
                </a:cubicBezTo>
                <a:cubicBezTo>
                  <a:pt x="31" y="130"/>
                  <a:pt x="31" y="130"/>
                  <a:pt x="32" y="130"/>
                </a:cubicBezTo>
                <a:cubicBezTo>
                  <a:pt x="32" y="129"/>
                  <a:pt x="33" y="128"/>
                  <a:pt x="35" y="126"/>
                </a:cubicBezTo>
                <a:cubicBezTo>
                  <a:pt x="35" y="127"/>
                  <a:pt x="36" y="127"/>
                  <a:pt x="37" y="128"/>
                </a:cubicBezTo>
                <a:cubicBezTo>
                  <a:pt x="36" y="130"/>
                  <a:pt x="35" y="132"/>
                  <a:pt x="35" y="132"/>
                </a:cubicBezTo>
                <a:cubicBezTo>
                  <a:pt x="35" y="132"/>
                  <a:pt x="35" y="133"/>
                  <a:pt x="35" y="133"/>
                </a:cubicBezTo>
                <a:cubicBezTo>
                  <a:pt x="35" y="134"/>
                  <a:pt x="35" y="134"/>
                  <a:pt x="36" y="134"/>
                </a:cubicBezTo>
                <a:cubicBezTo>
                  <a:pt x="36" y="134"/>
                  <a:pt x="37" y="134"/>
                  <a:pt x="37" y="134"/>
                </a:cubicBezTo>
                <a:cubicBezTo>
                  <a:pt x="37" y="134"/>
                  <a:pt x="38" y="134"/>
                  <a:pt x="38" y="134"/>
                </a:cubicBezTo>
                <a:cubicBezTo>
                  <a:pt x="38" y="133"/>
                  <a:pt x="39" y="132"/>
                  <a:pt x="40" y="130"/>
                </a:cubicBezTo>
                <a:cubicBezTo>
                  <a:pt x="41" y="130"/>
                  <a:pt x="42" y="131"/>
                  <a:pt x="43" y="131"/>
                </a:cubicBezTo>
                <a:cubicBezTo>
                  <a:pt x="42" y="133"/>
                  <a:pt x="42" y="135"/>
                  <a:pt x="42" y="136"/>
                </a:cubicBezTo>
                <a:cubicBezTo>
                  <a:pt x="42" y="136"/>
                  <a:pt x="42" y="136"/>
                  <a:pt x="42" y="137"/>
                </a:cubicBezTo>
                <a:cubicBezTo>
                  <a:pt x="42" y="137"/>
                  <a:pt x="42" y="137"/>
                  <a:pt x="43" y="137"/>
                </a:cubicBezTo>
                <a:cubicBezTo>
                  <a:pt x="43" y="138"/>
                  <a:pt x="43" y="138"/>
                  <a:pt x="44" y="138"/>
                </a:cubicBezTo>
                <a:cubicBezTo>
                  <a:pt x="44" y="137"/>
                  <a:pt x="44" y="137"/>
                  <a:pt x="45" y="137"/>
                </a:cubicBezTo>
                <a:cubicBezTo>
                  <a:pt x="45" y="136"/>
                  <a:pt x="46" y="135"/>
                  <a:pt x="47" y="133"/>
                </a:cubicBezTo>
                <a:cubicBezTo>
                  <a:pt x="48" y="133"/>
                  <a:pt x="49" y="134"/>
                  <a:pt x="49" y="134"/>
                </a:cubicBezTo>
                <a:cubicBezTo>
                  <a:pt x="49" y="136"/>
                  <a:pt x="49" y="138"/>
                  <a:pt x="49" y="138"/>
                </a:cubicBezTo>
                <a:cubicBezTo>
                  <a:pt x="48" y="139"/>
                  <a:pt x="49" y="139"/>
                  <a:pt x="49" y="139"/>
                </a:cubicBezTo>
                <a:cubicBezTo>
                  <a:pt x="49" y="140"/>
                  <a:pt x="49" y="140"/>
                  <a:pt x="50" y="140"/>
                </a:cubicBezTo>
                <a:cubicBezTo>
                  <a:pt x="50" y="140"/>
                  <a:pt x="50" y="140"/>
                  <a:pt x="51" y="140"/>
                </a:cubicBezTo>
                <a:cubicBezTo>
                  <a:pt x="51" y="140"/>
                  <a:pt x="51" y="140"/>
                  <a:pt x="51" y="139"/>
                </a:cubicBezTo>
                <a:cubicBezTo>
                  <a:pt x="52" y="139"/>
                  <a:pt x="52" y="137"/>
                  <a:pt x="53" y="135"/>
                </a:cubicBezTo>
                <a:cubicBezTo>
                  <a:pt x="54" y="136"/>
                  <a:pt x="55" y="136"/>
                  <a:pt x="56" y="136"/>
                </a:cubicBezTo>
                <a:cubicBezTo>
                  <a:pt x="56" y="138"/>
                  <a:pt x="56" y="140"/>
                  <a:pt x="56" y="140"/>
                </a:cubicBezTo>
                <a:cubicBezTo>
                  <a:pt x="55" y="141"/>
                  <a:pt x="56" y="141"/>
                  <a:pt x="56" y="142"/>
                </a:cubicBezTo>
                <a:cubicBezTo>
                  <a:pt x="56" y="142"/>
                  <a:pt x="56" y="142"/>
                  <a:pt x="57" y="142"/>
                </a:cubicBezTo>
                <a:cubicBezTo>
                  <a:pt x="57" y="142"/>
                  <a:pt x="58" y="142"/>
                  <a:pt x="58" y="142"/>
                </a:cubicBezTo>
                <a:cubicBezTo>
                  <a:pt x="58" y="142"/>
                  <a:pt x="58" y="141"/>
                  <a:pt x="59" y="141"/>
                </a:cubicBezTo>
                <a:cubicBezTo>
                  <a:pt x="59" y="141"/>
                  <a:pt x="59" y="139"/>
                  <a:pt x="60" y="137"/>
                </a:cubicBezTo>
                <a:cubicBezTo>
                  <a:pt x="61" y="137"/>
                  <a:pt x="62" y="137"/>
                  <a:pt x="63" y="137"/>
                </a:cubicBezTo>
                <a:cubicBezTo>
                  <a:pt x="63" y="139"/>
                  <a:pt x="63" y="141"/>
                  <a:pt x="63" y="142"/>
                </a:cubicBezTo>
                <a:cubicBezTo>
                  <a:pt x="63" y="142"/>
                  <a:pt x="63" y="143"/>
                  <a:pt x="63" y="143"/>
                </a:cubicBezTo>
                <a:cubicBezTo>
                  <a:pt x="63" y="143"/>
                  <a:pt x="64" y="143"/>
                  <a:pt x="64" y="143"/>
                </a:cubicBezTo>
                <a:cubicBezTo>
                  <a:pt x="65" y="143"/>
                  <a:pt x="65" y="143"/>
                  <a:pt x="65" y="143"/>
                </a:cubicBezTo>
                <a:cubicBezTo>
                  <a:pt x="66" y="143"/>
                  <a:pt x="66" y="142"/>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3"/>
                  <a:pt x="71" y="144"/>
                  <a:pt x="72" y="144"/>
                </a:cubicBezTo>
                <a:cubicBezTo>
                  <a:pt x="72" y="144"/>
                  <a:pt x="73" y="143"/>
                  <a:pt x="73" y="143"/>
                </a:cubicBezTo>
                <a:cubicBezTo>
                  <a:pt x="73" y="143"/>
                  <a:pt x="73" y="143"/>
                  <a:pt x="73" y="142"/>
                </a:cubicBezTo>
                <a:cubicBezTo>
                  <a:pt x="73" y="142"/>
                  <a:pt x="74" y="140"/>
                  <a:pt x="74" y="138"/>
                </a:cubicBezTo>
                <a:cubicBezTo>
                  <a:pt x="75" y="138"/>
                  <a:pt x="76" y="138"/>
                  <a:pt x="77" y="138"/>
                </a:cubicBezTo>
                <a:cubicBezTo>
                  <a:pt x="77" y="140"/>
                  <a:pt x="77" y="142"/>
                  <a:pt x="78" y="142"/>
                </a:cubicBezTo>
                <a:cubicBezTo>
                  <a:pt x="78" y="142"/>
                  <a:pt x="78" y="143"/>
                  <a:pt x="78" y="143"/>
                </a:cubicBezTo>
                <a:cubicBezTo>
                  <a:pt x="78" y="143"/>
                  <a:pt x="79" y="143"/>
                  <a:pt x="79" y="143"/>
                </a:cubicBezTo>
                <a:cubicBezTo>
                  <a:pt x="80" y="143"/>
                  <a:pt x="80" y="143"/>
                  <a:pt x="80" y="143"/>
                </a:cubicBezTo>
                <a:cubicBezTo>
                  <a:pt x="81" y="143"/>
                  <a:pt x="81" y="142"/>
                  <a:pt x="81" y="142"/>
                </a:cubicBezTo>
                <a:cubicBezTo>
                  <a:pt x="81" y="141"/>
                  <a:pt x="81" y="139"/>
                  <a:pt x="81" y="137"/>
                </a:cubicBezTo>
                <a:cubicBezTo>
                  <a:pt x="82" y="137"/>
                  <a:pt x="83" y="137"/>
                  <a:pt x="83" y="137"/>
                </a:cubicBezTo>
                <a:cubicBezTo>
                  <a:pt x="84" y="139"/>
                  <a:pt x="85" y="141"/>
                  <a:pt x="85" y="141"/>
                </a:cubicBezTo>
                <a:cubicBezTo>
                  <a:pt x="85" y="141"/>
                  <a:pt x="85" y="142"/>
                  <a:pt x="86" y="142"/>
                </a:cubicBezTo>
                <a:cubicBezTo>
                  <a:pt x="86" y="142"/>
                  <a:pt x="86" y="142"/>
                  <a:pt x="87" y="142"/>
                </a:cubicBezTo>
                <a:cubicBezTo>
                  <a:pt x="87" y="142"/>
                  <a:pt x="87" y="142"/>
                  <a:pt x="88" y="142"/>
                </a:cubicBezTo>
                <a:cubicBezTo>
                  <a:pt x="88" y="141"/>
                  <a:pt x="88" y="141"/>
                  <a:pt x="88" y="140"/>
                </a:cubicBezTo>
                <a:cubicBezTo>
                  <a:pt x="88" y="140"/>
                  <a:pt x="88" y="138"/>
                  <a:pt x="87" y="136"/>
                </a:cubicBezTo>
                <a:cubicBezTo>
                  <a:pt x="88" y="136"/>
                  <a:pt x="89" y="136"/>
                  <a:pt x="90" y="135"/>
                </a:cubicBezTo>
                <a:cubicBezTo>
                  <a:pt x="91" y="137"/>
                  <a:pt x="92" y="139"/>
                  <a:pt x="92" y="139"/>
                </a:cubicBezTo>
                <a:cubicBezTo>
                  <a:pt x="92" y="140"/>
                  <a:pt x="93" y="140"/>
                  <a:pt x="93" y="140"/>
                </a:cubicBezTo>
                <a:cubicBezTo>
                  <a:pt x="93" y="140"/>
                  <a:pt x="94" y="140"/>
                  <a:pt x="94" y="140"/>
                </a:cubicBezTo>
                <a:cubicBezTo>
                  <a:pt x="94" y="140"/>
                  <a:pt x="95" y="140"/>
                  <a:pt x="95" y="139"/>
                </a:cubicBezTo>
                <a:cubicBezTo>
                  <a:pt x="95" y="139"/>
                  <a:pt x="95" y="139"/>
                  <a:pt x="95" y="138"/>
                </a:cubicBezTo>
                <a:cubicBezTo>
                  <a:pt x="95" y="138"/>
                  <a:pt x="94" y="136"/>
                  <a:pt x="94" y="134"/>
                </a:cubicBezTo>
                <a:cubicBezTo>
                  <a:pt x="95" y="134"/>
                  <a:pt x="96" y="133"/>
                  <a:pt x="97" y="133"/>
                </a:cubicBezTo>
                <a:cubicBezTo>
                  <a:pt x="98" y="135"/>
                  <a:pt x="99" y="136"/>
                  <a:pt x="99" y="137"/>
                </a:cubicBezTo>
                <a:cubicBezTo>
                  <a:pt x="99" y="137"/>
                  <a:pt x="100" y="137"/>
                  <a:pt x="100" y="138"/>
                </a:cubicBezTo>
                <a:cubicBezTo>
                  <a:pt x="100" y="138"/>
                  <a:pt x="101" y="138"/>
                  <a:pt x="101" y="137"/>
                </a:cubicBezTo>
                <a:cubicBezTo>
                  <a:pt x="101" y="137"/>
                  <a:pt x="102" y="137"/>
                  <a:pt x="102" y="137"/>
                </a:cubicBezTo>
                <a:cubicBezTo>
                  <a:pt x="102" y="136"/>
                  <a:pt x="102" y="136"/>
                  <a:pt x="102" y="136"/>
                </a:cubicBezTo>
                <a:cubicBezTo>
                  <a:pt x="102" y="135"/>
                  <a:pt x="101" y="133"/>
                  <a:pt x="100" y="131"/>
                </a:cubicBezTo>
                <a:cubicBezTo>
                  <a:pt x="101" y="131"/>
                  <a:pt x="102" y="130"/>
                  <a:pt x="103" y="130"/>
                </a:cubicBezTo>
                <a:cubicBezTo>
                  <a:pt x="104" y="132"/>
                  <a:pt x="105" y="133"/>
                  <a:pt x="106" y="134"/>
                </a:cubicBezTo>
                <a:cubicBezTo>
                  <a:pt x="106" y="134"/>
                  <a:pt x="106" y="134"/>
                  <a:pt x="107" y="134"/>
                </a:cubicBezTo>
                <a:cubicBezTo>
                  <a:pt x="107" y="134"/>
                  <a:pt x="107" y="134"/>
                  <a:pt x="108" y="134"/>
                </a:cubicBezTo>
                <a:cubicBezTo>
                  <a:pt x="108" y="134"/>
                  <a:pt x="108" y="134"/>
                  <a:pt x="108" y="133"/>
                </a:cubicBezTo>
                <a:cubicBezTo>
                  <a:pt x="108" y="133"/>
                  <a:pt x="108" y="132"/>
                  <a:pt x="108" y="132"/>
                </a:cubicBezTo>
                <a:cubicBezTo>
                  <a:pt x="108" y="132"/>
                  <a:pt x="107" y="130"/>
                  <a:pt x="106" y="128"/>
                </a:cubicBezTo>
                <a:cubicBezTo>
                  <a:pt x="107" y="127"/>
                  <a:pt x="108" y="127"/>
                  <a:pt x="109" y="126"/>
                </a:cubicBezTo>
                <a:cubicBezTo>
                  <a:pt x="110" y="128"/>
                  <a:pt x="112" y="129"/>
                  <a:pt x="112" y="130"/>
                </a:cubicBezTo>
                <a:cubicBezTo>
                  <a:pt x="112" y="130"/>
                  <a:pt x="113" y="130"/>
                  <a:pt x="113" y="130"/>
                </a:cubicBezTo>
                <a:cubicBezTo>
                  <a:pt x="113" y="130"/>
                  <a:pt x="114" y="130"/>
                  <a:pt x="114" y="130"/>
                </a:cubicBezTo>
                <a:cubicBezTo>
                  <a:pt x="114" y="130"/>
                  <a:pt x="114" y="129"/>
                  <a:pt x="115" y="129"/>
                </a:cubicBezTo>
                <a:cubicBezTo>
                  <a:pt x="115" y="129"/>
                  <a:pt x="115" y="128"/>
                  <a:pt x="114" y="128"/>
                </a:cubicBezTo>
                <a:cubicBezTo>
                  <a:pt x="114" y="128"/>
                  <a:pt x="113" y="126"/>
                  <a:pt x="112" y="124"/>
                </a:cubicBezTo>
                <a:cubicBezTo>
                  <a:pt x="113" y="123"/>
                  <a:pt x="114" y="123"/>
                  <a:pt x="114" y="122"/>
                </a:cubicBezTo>
                <a:cubicBezTo>
                  <a:pt x="116" y="123"/>
                  <a:pt x="117" y="125"/>
                  <a:pt x="118" y="125"/>
                </a:cubicBezTo>
                <a:cubicBezTo>
                  <a:pt x="118" y="126"/>
                  <a:pt x="118" y="126"/>
                  <a:pt x="119" y="126"/>
                </a:cubicBezTo>
                <a:cubicBezTo>
                  <a:pt x="119" y="126"/>
                  <a:pt x="120" y="125"/>
                  <a:pt x="120" y="125"/>
                </a:cubicBezTo>
                <a:cubicBezTo>
                  <a:pt x="120" y="125"/>
                  <a:pt x="120" y="125"/>
                  <a:pt x="120" y="124"/>
                </a:cubicBezTo>
                <a:cubicBezTo>
                  <a:pt x="120" y="124"/>
                  <a:pt x="120" y="123"/>
                  <a:pt x="120" y="123"/>
                </a:cubicBezTo>
                <a:cubicBezTo>
                  <a:pt x="120" y="123"/>
                  <a:pt x="118" y="121"/>
                  <a:pt x="117" y="120"/>
                </a:cubicBezTo>
                <a:cubicBezTo>
                  <a:pt x="118" y="119"/>
                  <a:pt x="119" y="118"/>
                  <a:pt x="120" y="117"/>
                </a:cubicBezTo>
                <a:cubicBezTo>
                  <a:pt x="121" y="119"/>
                  <a:pt x="123" y="120"/>
                  <a:pt x="123" y="120"/>
                </a:cubicBezTo>
                <a:cubicBezTo>
                  <a:pt x="123" y="120"/>
                  <a:pt x="124" y="120"/>
                  <a:pt x="124" y="120"/>
                </a:cubicBezTo>
                <a:cubicBezTo>
                  <a:pt x="125" y="120"/>
                  <a:pt x="125" y="120"/>
                  <a:pt x="125" y="120"/>
                </a:cubicBezTo>
                <a:cubicBezTo>
                  <a:pt x="125" y="120"/>
                  <a:pt x="125" y="119"/>
                  <a:pt x="125" y="119"/>
                </a:cubicBezTo>
                <a:cubicBezTo>
                  <a:pt x="126" y="118"/>
                  <a:pt x="125" y="118"/>
                  <a:pt x="125" y="118"/>
                </a:cubicBezTo>
                <a:cubicBezTo>
                  <a:pt x="125" y="118"/>
                  <a:pt x="123" y="116"/>
                  <a:pt x="122" y="115"/>
                </a:cubicBezTo>
                <a:cubicBezTo>
                  <a:pt x="123" y="114"/>
                  <a:pt x="123" y="113"/>
                  <a:pt x="124" y="112"/>
                </a:cubicBezTo>
                <a:cubicBezTo>
                  <a:pt x="126" y="113"/>
                  <a:pt x="128" y="114"/>
                  <a:pt x="128" y="114"/>
                </a:cubicBezTo>
                <a:cubicBezTo>
                  <a:pt x="128" y="115"/>
                  <a:pt x="129" y="115"/>
                  <a:pt x="129" y="115"/>
                </a:cubicBezTo>
                <a:cubicBezTo>
                  <a:pt x="129" y="115"/>
                  <a:pt x="130" y="114"/>
                  <a:pt x="130" y="114"/>
                </a:cubicBezTo>
                <a:cubicBezTo>
                  <a:pt x="130" y="114"/>
                  <a:pt x="130" y="113"/>
                  <a:pt x="130" y="113"/>
                </a:cubicBezTo>
                <a:cubicBezTo>
                  <a:pt x="130" y="113"/>
                  <a:pt x="130" y="112"/>
                  <a:pt x="130" y="112"/>
                </a:cubicBezTo>
                <a:cubicBezTo>
                  <a:pt x="129" y="112"/>
                  <a:pt x="128" y="110"/>
                  <a:pt x="126" y="109"/>
                </a:cubicBezTo>
                <a:cubicBezTo>
                  <a:pt x="127" y="108"/>
                  <a:pt x="127" y="107"/>
                  <a:pt x="128" y="107"/>
                </a:cubicBezTo>
                <a:cubicBezTo>
                  <a:pt x="130" y="107"/>
                  <a:pt x="132" y="108"/>
                  <a:pt x="132" y="108"/>
                </a:cubicBezTo>
                <a:cubicBezTo>
                  <a:pt x="132" y="108"/>
                  <a:pt x="133" y="108"/>
                  <a:pt x="133" y="108"/>
                </a:cubicBezTo>
                <a:cubicBezTo>
                  <a:pt x="133" y="108"/>
                  <a:pt x="134" y="108"/>
                  <a:pt x="134" y="108"/>
                </a:cubicBezTo>
                <a:cubicBezTo>
                  <a:pt x="134" y="107"/>
                  <a:pt x="134" y="107"/>
                  <a:pt x="134" y="107"/>
                </a:cubicBezTo>
                <a:cubicBezTo>
                  <a:pt x="134" y="106"/>
                  <a:pt x="134" y="106"/>
                  <a:pt x="134" y="106"/>
                </a:cubicBezTo>
                <a:cubicBezTo>
                  <a:pt x="133" y="105"/>
                  <a:pt x="132" y="104"/>
                  <a:pt x="130" y="103"/>
                </a:cubicBezTo>
                <a:cubicBezTo>
                  <a:pt x="130" y="102"/>
                  <a:pt x="131" y="101"/>
                  <a:pt x="131" y="100"/>
                </a:cubicBezTo>
                <a:cubicBezTo>
                  <a:pt x="133" y="101"/>
                  <a:pt x="135" y="102"/>
                  <a:pt x="136" y="102"/>
                </a:cubicBezTo>
                <a:cubicBezTo>
                  <a:pt x="136" y="102"/>
                  <a:pt x="136" y="102"/>
                  <a:pt x="137" y="102"/>
                </a:cubicBezTo>
                <a:cubicBezTo>
                  <a:pt x="137" y="102"/>
                  <a:pt x="137" y="101"/>
                  <a:pt x="137" y="101"/>
                </a:cubicBezTo>
                <a:cubicBezTo>
                  <a:pt x="137" y="101"/>
                  <a:pt x="137" y="100"/>
                  <a:pt x="137" y="100"/>
                </a:cubicBezTo>
                <a:cubicBezTo>
                  <a:pt x="137" y="100"/>
                  <a:pt x="137" y="99"/>
                  <a:pt x="137" y="99"/>
                </a:cubicBezTo>
                <a:cubicBezTo>
                  <a:pt x="136" y="99"/>
                  <a:pt x="134" y="98"/>
                  <a:pt x="133" y="97"/>
                </a:cubicBezTo>
                <a:cubicBezTo>
                  <a:pt x="133" y="96"/>
                  <a:pt x="134" y="95"/>
                  <a:pt x="134" y="94"/>
                </a:cubicBezTo>
                <a:cubicBezTo>
                  <a:pt x="136" y="94"/>
                  <a:pt x="138" y="95"/>
                  <a:pt x="138" y="95"/>
                </a:cubicBezTo>
                <a:cubicBezTo>
                  <a:pt x="139" y="95"/>
                  <a:pt x="139" y="95"/>
                  <a:pt x="139" y="95"/>
                </a:cubicBezTo>
                <a:cubicBezTo>
                  <a:pt x="140" y="95"/>
                  <a:pt x="140" y="94"/>
                  <a:pt x="140" y="94"/>
                </a:cubicBezTo>
                <a:cubicBezTo>
                  <a:pt x="140" y="94"/>
                  <a:pt x="140" y="93"/>
                  <a:pt x="140" y="93"/>
                </a:cubicBezTo>
                <a:cubicBezTo>
                  <a:pt x="140" y="92"/>
                  <a:pt x="140" y="92"/>
                  <a:pt x="139" y="92"/>
                </a:cubicBezTo>
                <a:cubicBezTo>
                  <a:pt x="139" y="92"/>
                  <a:pt x="137" y="91"/>
                  <a:pt x="135" y="90"/>
                </a:cubicBezTo>
                <a:cubicBezTo>
                  <a:pt x="135" y="89"/>
                  <a:pt x="136" y="88"/>
                  <a:pt x="136" y="87"/>
                </a:cubicBezTo>
                <a:cubicBezTo>
                  <a:pt x="138" y="88"/>
                  <a:pt x="140" y="88"/>
                  <a:pt x="140" y="88"/>
                </a:cubicBezTo>
                <a:cubicBezTo>
                  <a:pt x="141" y="88"/>
                  <a:pt x="141" y="88"/>
                  <a:pt x="141" y="88"/>
                </a:cubicBezTo>
                <a:cubicBezTo>
                  <a:pt x="142" y="87"/>
                  <a:pt x="142" y="87"/>
                  <a:pt x="142" y="87"/>
                </a:cubicBezTo>
                <a:cubicBezTo>
                  <a:pt x="142" y="86"/>
                  <a:pt x="142" y="86"/>
                  <a:pt x="142" y="86"/>
                </a:cubicBezTo>
                <a:cubicBezTo>
                  <a:pt x="142" y="85"/>
                  <a:pt x="141" y="85"/>
                  <a:pt x="141" y="85"/>
                </a:cubicBezTo>
                <a:cubicBezTo>
                  <a:pt x="141" y="85"/>
                  <a:pt x="139" y="84"/>
                  <a:pt x="137" y="84"/>
                </a:cubicBezTo>
                <a:cubicBezTo>
                  <a:pt x="137" y="83"/>
                  <a:pt x="137" y="82"/>
                  <a:pt x="137" y="81"/>
                </a:cubicBezTo>
                <a:cubicBezTo>
                  <a:pt x="139" y="81"/>
                  <a:pt x="141" y="81"/>
                  <a:pt x="142" y="81"/>
                </a:cubicBezTo>
                <a:cubicBezTo>
                  <a:pt x="142" y="81"/>
                  <a:pt x="142" y="80"/>
                  <a:pt x="143" y="80"/>
                </a:cubicBezTo>
                <a:cubicBezTo>
                  <a:pt x="143" y="80"/>
                  <a:pt x="143" y="80"/>
                  <a:pt x="143" y="79"/>
                </a:cubicBezTo>
                <a:cubicBezTo>
                  <a:pt x="143" y="79"/>
                  <a:pt x="143" y="79"/>
                  <a:pt x="143" y="78"/>
                </a:cubicBezTo>
                <a:cubicBezTo>
                  <a:pt x="143" y="78"/>
                  <a:pt x="142" y="78"/>
                  <a:pt x="142" y="78"/>
                </a:cubicBezTo>
                <a:cubicBezTo>
                  <a:pt x="142" y="78"/>
                  <a:pt x="140" y="77"/>
                  <a:pt x="138" y="77"/>
                </a:cubicBezTo>
                <a:cubicBezTo>
                  <a:pt x="138" y="76"/>
                  <a:pt x="138" y="75"/>
                  <a:pt x="138" y="74"/>
                </a:cubicBezTo>
                <a:cubicBezTo>
                  <a:pt x="140" y="74"/>
                  <a:pt x="142" y="73"/>
                  <a:pt x="142" y="73"/>
                </a:cubicBezTo>
                <a:close/>
                <a:moveTo>
                  <a:pt x="72" y="129"/>
                </a:moveTo>
                <a:cubicBezTo>
                  <a:pt x="40" y="129"/>
                  <a:pt x="15" y="103"/>
                  <a:pt x="15" y="72"/>
                </a:cubicBezTo>
                <a:cubicBezTo>
                  <a:pt x="15" y="40"/>
                  <a:pt x="40" y="14"/>
                  <a:pt x="72" y="14"/>
                </a:cubicBezTo>
                <a:cubicBezTo>
                  <a:pt x="103" y="14"/>
                  <a:pt x="129" y="40"/>
                  <a:pt x="129" y="72"/>
                </a:cubicBezTo>
                <a:cubicBezTo>
                  <a:pt x="129" y="103"/>
                  <a:pt x="103" y="129"/>
                  <a:pt x="72" y="1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5" name="Freeform 6"/>
          <p:cNvSpPr>
            <a:spLocks noEditPoints="1"/>
          </p:cNvSpPr>
          <p:nvPr/>
        </p:nvSpPr>
        <p:spPr bwMode="auto">
          <a:xfrm>
            <a:off x="2456685" y="20208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6"/>
          <p:cNvSpPr>
            <a:spLocks noEditPoints="1"/>
          </p:cNvSpPr>
          <p:nvPr/>
        </p:nvSpPr>
        <p:spPr bwMode="auto">
          <a:xfrm>
            <a:off x="1031875" y="20272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7" name="Freeform 6"/>
          <p:cNvSpPr>
            <a:spLocks noEditPoints="1"/>
          </p:cNvSpPr>
          <p:nvPr/>
        </p:nvSpPr>
        <p:spPr bwMode="auto">
          <a:xfrm>
            <a:off x="553015" y="105220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6"/>
          <p:cNvSpPr>
            <a:spLocks noEditPoints="1"/>
          </p:cNvSpPr>
          <p:nvPr/>
        </p:nvSpPr>
        <p:spPr bwMode="auto">
          <a:xfrm>
            <a:off x="2028060" y="356552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6"/>
          <p:cNvSpPr>
            <a:spLocks noEditPoints="1"/>
          </p:cNvSpPr>
          <p:nvPr/>
        </p:nvSpPr>
        <p:spPr bwMode="auto">
          <a:xfrm>
            <a:off x="805685" y="3982874"/>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6"/>
          <p:cNvSpPr>
            <a:spLocks noEditPoints="1"/>
          </p:cNvSpPr>
          <p:nvPr/>
        </p:nvSpPr>
        <p:spPr bwMode="auto">
          <a:xfrm>
            <a:off x="2033588" y="12398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6"/>
          <p:cNvSpPr>
            <a:spLocks noEditPoints="1"/>
          </p:cNvSpPr>
          <p:nvPr/>
        </p:nvSpPr>
        <p:spPr bwMode="auto">
          <a:xfrm>
            <a:off x="2854325" y="291544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6"/>
          <p:cNvSpPr>
            <a:spLocks noEditPoints="1"/>
          </p:cNvSpPr>
          <p:nvPr/>
        </p:nvSpPr>
        <p:spPr bwMode="auto">
          <a:xfrm>
            <a:off x="150842" y="3887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6"/>
          <p:cNvSpPr>
            <a:spLocks noEditPoints="1"/>
          </p:cNvSpPr>
          <p:nvPr/>
        </p:nvSpPr>
        <p:spPr bwMode="auto">
          <a:xfrm>
            <a:off x="811652" y="4857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6"/>
          <p:cNvSpPr>
            <a:spLocks noEditPoints="1"/>
          </p:cNvSpPr>
          <p:nvPr/>
        </p:nvSpPr>
        <p:spPr bwMode="auto">
          <a:xfrm>
            <a:off x="1741104" y="90487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6"/>
          <p:cNvSpPr>
            <a:spLocks noEditPoints="1"/>
          </p:cNvSpPr>
          <p:nvPr/>
        </p:nvSpPr>
        <p:spPr bwMode="auto">
          <a:xfrm>
            <a:off x="1560130" y="4247357"/>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6"/>
          <p:cNvSpPr>
            <a:spLocks noEditPoints="1"/>
          </p:cNvSpPr>
          <p:nvPr/>
        </p:nvSpPr>
        <p:spPr bwMode="auto">
          <a:xfrm>
            <a:off x="1114043" y="46005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6"/>
          <p:cNvSpPr>
            <a:spLocks noEditPoints="1"/>
          </p:cNvSpPr>
          <p:nvPr/>
        </p:nvSpPr>
        <p:spPr bwMode="auto">
          <a:xfrm>
            <a:off x="150841" y="2236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38" name="Group 37"/>
          <p:cNvGrpSpPr/>
          <p:nvPr/>
        </p:nvGrpSpPr>
        <p:grpSpPr>
          <a:xfrm>
            <a:off x="508000" y="1700953"/>
            <a:ext cx="268638" cy="245844"/>
            <a:chOff x="6726389" y="1486674"/>
            <a:chExt cx="411805" cy="376863"/>
          </a:xfrm>
          <a:solidFill>
            <a:srgbClr val="45C1A4"/>
          </a:solidFill>
        </p:grpSpPr>
        <p:sp>
          <p:nvSpPr>
            <p:cNvPr id="41"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Freeform 55"/>
          <p:cNvSpPr>
            <a:spLocks noEditPoints="1"/>
          </p:cNvSpPr>
          <p:nvPr/>
        </p:nvSpPr>
        <p:spPr bwMode="auto">
          <a:xfrm>
            <a:off x="927885" y="1063487"/>
            <a:ext cx="176230" cy="18442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5" name="Freeform 61"/>
          <p:cNvSpPr/>
          <p:nvPr/>
        </p:nvSpPr>
        <p:spPr bwMode="auto">
          <a:xfrm>
            <a:off x="2666207" y="2440586"/>
            <a:ext cx="319875" cy="33217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480555" y="2886075"/>
            <a:ext cx="662193" cy="491418"/>
            <a:chOff x="5129089" y="3156352"/>
            <a:chExt cx="474198" cy="351905"/>
          </a:xfrm>
          <a:solidFill>
            <a:srgbClr val="45C1A4"/>
          </a:solidFill>
        </p:grpSpPr>
        <p:sp>
          <p:nvSpPr>
            <p:cNvPr id="47"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8"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49" name="Group 48"/>
          <p:cNvGrpSpPr/>
          <p:nvPr/>
        </p:nvGrpSpPr>
        <p:grpSpPr>
          <a:xfrm>
            <a:off x="1672015" y="3765548"/>
            <a:ext cx="219040" cy="274642"/>
            <a:chOff x="5106627" y="2260366"/>
            <a:chExt cx="324452" cy="406813"/>
          </a:xfrm>
          <a:solidFill>
            <a:schemeClr val="bg1"/>
          </a:solidFill>
        </p:grpSpPr>
        <p:sp>
          <p:nvSpPr>
            <p:cNvPr id="5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4" name="Group 53"/>
          <p:cNvGrpSpPr/>
          <p:nvPr/>
        </p:nvGrpSpPr>
        <p:grpSpPr>
          <a:xfrm>
            <a:off x="1235479" y="440231"/>
            <a:ext cx="456391" cy="401799"/>
            <a:chOff x="6040049" y="4182118"/>
            <a:chExt cx="521619" cy="459224"/>
          </a:xfrm>
          <a:solidFill>
            <a:srgbClr val="45C1A4"/>
          </a:solidFill>
        </p:grpSpPr>
        <p:sp>
          <p:nvSpPr>
            <p:cNvPr id="55"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0" name="Group 59"/>
          <p:cNvGrpSpPr/>
          <p:nvPr/>
        </p:nvGrpSpPr>
        <p:grpSpPr>
          <a:xfrm>
            <a:off x="173225" y="1059890"/>
            <a:ext cx="206683" cy="223907"/>
            <a:chOff x="6941027" y="4788593"/>
            <a:chExt cx="359392" cy="389342"/>
          </a:xfrm>
          <a:solidFill>
            <a:schemeClr val="bg1"/>
          </a:solidFill>
        </p:grpSpPr>
        <p:sp>
          <p:nvSpPr>
            <p:cNvPr id="61"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1876637" y="2343476"/>
            <a:ext cx="233691" cy="263583"/>
            <a:chOff x="5513440" y="1766202"/>
            <a:chExt cx="429274" cy="484183"/>
          </a:xfrm>
          <a:solidFill>
            <a:srgbClr val="45C1A4"/>
          </a:solidFill>
        </p:grpSpPr>
        <p:sp>
          <p:nvSpPr>
            <p:cNvPr id="65"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8" name="Group 67"/>
          <p:cNvGrpSpPr/>
          <p:nvPr/>
        </p:nvGrpSpPr>
        <p:grpSpPr>
          <a:xfrm>
            <a:off x="2428450" y="2989278"/>
            <a:ext cx="235799" cy="306538"/>
            <a:chOff x="6421904" y="4798576"/>
            <a:chExt cx="299494" cy="389342"/>
          </a:xfrm>
          <a:solidFill>
            <a:schemeClr val="bg1"/>
          </a:solidFill>
        </p:grpSpPr>
        <p:sp>
          <p:nvSpPr>
            <p:cNvPr id="69"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1" name="Group 70"/>
          <p:cNvGrpSpPr/>
          <p:nvPr/>
        </p:nvGrpSpPr>
        <p:grpSpPr>
          <a:xfrm>
            <a:off x="853678" y="69284"/>
            <a:ext cx="289070" cy="235225"/>
            <a:chOff x="1550139" y="1314466"/>
            <a:chExt cx="509139" cy="414300"/>
          </a:xfrm>
          <a:solidFill>
            <a:schemeClr val="bg1"/>
          </a:solidFill>
        </p:grpSpPr>
        <p:sp>
          <p:nvSpPr>
            <p:cNvPr id="72"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5" name="Group 74"/>
          <p:cNvGrpSpPr/>
          <p:nvPr/>
        </p:nvGrpSpPr>
        <p:grpSpPr>
          <a:xfrm>
            <a:off x="1182027" y="4101732"/>
            <a:ext cx="265270" cy="263745"/>
            <a:chOff x="2306360" y="1306978"/>
            <a:chExt cx="434268" cy="431771"/>
          </a:xfrm>
          <a:solidFill>
            <a:srgbClr val="45C1A4"/>
          </a:solidFill>
        </p:grpSpPr>
        <p:sp>
          <p:nvSpPr>
            <p:cNvPr id="76"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0" name="Group 79"/>
          <p:cNvGrpSpPr/>
          <p:nvPr/>
        </p:nvGrpSpPr>
        <p:grpSpPr>
          <a:xfrm>
            <a:off x="209647" y="254462"/>
            <a:ext cx="352938" cy="299731"/>
            <a:chOff x="2950272" y="1314466"/>
            <a:chExt cx="496661" cy="421788"/>
          </a:xfrm>
          <a:solidFill>
            <a:schemeClr val="bg1"/>
          </a:solidFill>
        </p:grpSpPr>
        <p:sp>
          <p:nvSpPr>
            <p:cNvPr id="81"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3"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7" name="Freeform 45"/>
          <p:cNvSpPr>
            <a:spLocks noEditPoints="1"/>
          </p:cNvSpPr>
          <p:nvPr/>
        </p:nvSpPr>
        <p:spPr bwMode="auto">
          <a:xfrm>
            <a:off x="416868" y="4440053"/>
            <a:ext cx="248938" cy="321045"/>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88" name="Group 87"/>
          <p:cNvGrpSpPr/>
          <p:nvPr/>
        </p:nvGrpSpPr>
        <p:grpSpPr>
          <a:xfrm>
            <a:off x="1806035" y="3159919"/>
            <a:ext cx="304293" cy="299464"/>
            <a:chOff x="1587575" y="2265358"/>
            <a:chExt cx="314468" cy="309477"/>
          </a:xfrm>
          <a:solidFill>
            <a:srgbClr val="45C1A4"/>
          </a:solidFill>
        </p:grpSpPr>
        <p:sp>
          <p:nvSpPr>
            <p:cNvPr id="89"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1" name="Group 90"/>
          <p:cNvGrpSpPr/>
          <p:nvPr/>
        </p:nvGrpSpPr>
        <p:grpSpPr>
          <a:xfrm>
            <a:off x="2233948" y="1585560"/>
            <a:ext cx="267908" cy="304863"/>
            <a:chOff x="2927811" y="2108124"/>
            <a:chExt cx="361887" cy="411804"/>
          </a:xfrm>
          <a:solidFill>
            <a:schemeClr val="bg1"/>
          </a:solidFill>
        </p:grpSpPr>
        <p:sp>
          <p:nvSpPr>
            <p:cNvPr id="92"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4"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6" name="Group 95"/>
          <p:cNvGrpSpPr/>
          <p:nvPr/>
        </p:nvGrpSpPr>
        <p:grpSpPr>
          <a:xfrm>
            <a:off x="1416130" y="1400464"/>
            <a:ext cx="368822" cy="272425"/>
            <a:chOff x="2563427" y="3717902"/>
            <a:chExt cx="439257" cy="324452"/>
          </a:xfrm>
          <a:solidFill>
            <a:srgbClr val="45C1A4"/>
          </a:solidFill>
        </p:grpSpPr>
        <p:sp>
          <p:nvSpPr>
            <p:cNvPr id="97"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4" name="Group 103"/>
          <p:cNvGrpSpPr/>
          <p:nvPr/>
        </p:nvGrpSpPr>
        <p:grpSpPr>
          <a:xfrm>
            <a:off x="635845" y="761677"/>
            <a:ext cx="184048" cy="181127"/>
            <a:chOff x="1587575" y="2265358"/>
            <a:chExt cx="314468" cy="309477"/>
          </a:xfrm>
          <a:solidFill>
            <a:srgbClr val="45C1A4"/>
          </a:solidFill>
        </p:grpSpPr>
        <p:sp>
          <p:nvSpPr>
            <p:cNvPr id="105"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07" name="Rounded Rectangle 106"/>
          <p:cNvSpPr/>
          <p:nvPr/>
        </p:nvSpPr>
        <p:spPr>
          <a:xfrm>
            <a:off x="3276600" y="1962150"/>
            <a:ext cx="5562600" cy="14666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 Box 10"/>
          <p:cNvSpPr txBox="1">
            <a:spLocks noChangeArrowheads="1"/>
          </p:cNvSpPr>
          <p:nvPr/>
        </p:nvSpPr>
        <p:spPr bwMode="auto">
          <a:xfrm>
            <a:off x="3429000" y="2114550"/>
            <a:ext cx="5181600"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r>
              <a:rPr lang="en-US" sz="1050">
                <a:solidFill>
                  <a:schemeClr val="bg1"/>
                </a:solidFill>
                <a:latin typeface="Open Sans" pitchFamily="34" charset="0"/>
                <a:ea typeface="Open Sans" pitchFamily="34" charset="0"/>
                <a:cs typeface="Open Sans" pitchFamily="34" charset="0"/>
              </a:rPr>
              <a:t>. Nullam eu tempor purus. Nunc a leo magna, consequat risus. Nullam eu tempor purus. Nunc a leo magna, consequat risus. Nullam eu</a:t>
            </a:r>
            <a:r>
              <a:rPr lang="en-US" sz="1050" smtClean="0">
                <a:solidFill>
                  <a:schemeClr val="bg1"/>
                </a:solidFill>
                <a:latin typeface="Open Sans" pitchFamily="34" charset="0"/>
                <a:ea typeface="Open Sans" pitchFamily="34" charset="0"/>
                <a:cs typeface="Open Sans" pitchFamily="34" charset="0"/>
              </a:rPr>
              <a:t>.</a:t>
            </a:r>
            <a:endParaRPr lang="en-US" sz="1050">
              <a:solidFill>
                <a:schemeClr val="bg1"/>
              </a:solidFill>
              <a:latin typeface="Open Sans" pitchFamily="34" charset="0"/>
              <a:ea typeface="Open Sans" pitchFamily="34" charset="0"/>
              <a:cs typeface="Open Sans" pitchFamily="34" charset="0"/>
            </a:endParaRPr>
          </a:p>
        </p:txBody>
      </p:sp>
      <p:sp>
        <p:nvSpPr>
          <p:cNvPr id="109" name="Text Box 10"/>
          <p:cNvSpPr txBox="1">
            <a:spLocks noChangeArrowheads="1"/>
          </p:cNvSpPr>
          <p:nvPr/>
        </p:nvSpPr>
        <p:spPr bwMode="auto">
          <a:xfrm>
            <a:off x="3429000" y="2880064"/>
            <a:ext cx="5181600" cy="369332"/>
          </a:xfrm>
          <a:prstGeom prst="rect">
            <a:avLst/>
          </a:prstGeom>
          <a:noFill/>
          <a:ln w="9525">
            <a:noFill/>
            <a:miter lim="800000"/>
          </a:ln>
        </p:spPr>
        <p:txBody>
          <a:bodyPr wrap="square" lIns="45720" tIns="22860" rIns="45720" bIns="22860">
            <a:spAutoFit/>
          </a:bodyPr>
          <a:lstStyle/>
          <a:p>
            <a:pPr defTabSz="1087755"/>
            <a:r>
              <a:rPr lang="en-US" sz="1050" i="1" smtClean="0">
                <a:solidFill>
                  <a:schemeClr val="bg1"/>
                </a:solidFill>
                <a:latin typeface="Open Sans" pitchFamily="34" charset="0"/>
                <a:ea typeface="Open Sans" pitchFamily="34" charset="0"/>
                <a:cs typeface="Open Sans" pitchFamily="34" charset="0"/>
              </a:rPr>
              <a:t>Nullam </a:t>
            </a:r>
            <a:r>
              <a:rPr lang="en-US" sz="1050" i="1">
                <a:solidFill>
                  <a:schemeClr val="bg1"/>
                </a:solidFill>
                <a:latin typeface="Open Sans" pitchFamily="34" charset="0"/>
                <a:ea typeface="Open Sans" pitchFamily="34" charset="0"/>
                <a:cs typeface="Open Sans" pitchFamily="34" charset="0"/>
              </a:rPr>
              <a:t>eu tempor purus. Nunc a leo magna, consequat risus. </a:t>
            </a:r>
            <a:r>
              <a:rPr lang="en-US" sz="1050" i="1" smtClean="0">
                <a:solidFill>
                  <a:schemeClr val="bg1"/>
                </a:solidFill>
                <a:latin typeface="Open Sans" pitchFamily="34" charset="0"/>
                <a:ea typeface="Open Sans" pitchFamily="34" charset="0"/>
                <a:cs typeface="Open Sans" pitchFamily="34" charset="0"/>
              </a:rPr>
              <a:t>Nullam eu tempor purus. </a:t>
            </a:r>
            <a:r>
              <a:rPr lang="en-US" sz="1050" i="1">
                <a:solidFill>
                  <a:schemeClr val="bg1"/>
                </a:solidFill>
                <a:latin typeface="Open Sans" pitchFamily="34" charset="0"/>
                <a:ea typeface="Open Sans" pitchFamily="34" charset="0"/>
                <a:cs typeface="Open Sans" pitchFamily="34" charset="0"/>
              </a:rPr>
              <a:t>Nunc a leo magna, consequat risus. Nullam </a:t>
            </a:r>
            <a:r>
              <a:rPr lang="en-US" sz="1050" i="1" smtClean="0">
                <a:solidFill>
                  <a:schemeClr val="bg1"/>
                </a:solidFill>
                <a:latin typeface="Open Sans" pitchFamily="34" charset="0"/>
                <a:ea typeface="Open Sans" pitchFamily="34" charset="0"/>
                <a:cs typeface="Open Sans" pitchFamily="34" charset="0"/>
              </a:rPr>
              <a:t>eu</a:t>
            </a:r>
            <a:r>
              <a:rPr lang="en-US" sz="1050" i="1">
                <a:solidFill>
                  <a:schemeClr val="bg1"/>
                </a:solidFill>
                <a:latin typeface="Open Sans" pitchFamily="34" charset="0"/>
                <a:ea typeface="Open Sans" pitchFamily="34" charset="0"/>
                <a:cs typeface="Open Sans" pitchFamily="34" charset="0"/>
              </a:rPr>
              <a:t>. Nullam eu tempor </a:t>
            </a:r>
            <a:r>
              <a:rPr lang="en-US" sz="1050" i="1" smtClean="0">
                <a:solidFill>
                  <a:schemeClr val="bg1"/>
                </a:solidFill>
                <a:latin typeface="Open Sans" pitchFamily="34" charset="0"/>
                <a:ea typeface="Open Sans" pitchFamily="34" charset="0"/>
                <a:cs typeface="Open Sans" pitchFamily="34" charset="0"/>
              </a:rPr>
              <a:t>purus.</a:t>
            </a:r>
            <a:endParaRPr lang="en-US" sz="1050" i="1">
              <a:solidFill>
                <a:schemeClr val="bg1"/>
              </a:solidFill>
              <a:latin typeface="Open Sans" pitchFamily="34" charset="0"/>
              <a:ea typeface="Open Sans" pitchFamily="34" charset="0"/>
              <a:cs typeface="Open Sans" pitchFamily="34" charset="0"/>
            </a:endParaRPr>
          </a:p>
        </p:txBody>
      </p:sp>
      <p:sp>
        <p:nvSpPr>
          <p:cNvPr id="110" name="Text Box 10"/>
          <p:cNvSpPr txBox="1">
            <a:spLocks noChangeArrowheads="1"/>
          </p:cNvSpPr>
          <p:nvPr/>
        </p:nvSpPr>
        <p:spPr bwMode="auto">
          <a:xfrm>
            <a:off x="3276600" y="4124600"/>
            <a:ext cx="5334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Different</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endParaRPr lang="en-US" sz="105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 fill="hold"/>
                                        <p:tgtEl>
                                          <p:spTgt spid="6"/>
                                        </p:tgtEl>
                                        <p:attrNameLst>
                                          <p:attrName>ppt_x</p:attrName>
                                        </p:attrNameLst>
                                      </p:cBhvr>
                                      <p:tavLst>
                                        <p:tav tm="0">
                                          <p:val>
                                            <p:strVal val="#ppt_x"/>
                                          </p:val>
                                        </p:tav>
                                        <p:tav tm="100000">
                                          <p:val>
                                            <p:strVal val="#ppt_x"/>
                                          </p:val>
                                        </p:tav>
                                      </p:tavLst>
                                    </p:anim>
                                    <p:anim calcmode="lin" valueType="num">
                                      <p:cBhvr additive="base">
                                        <p:cTn id="8" dur="1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 fill="hold"/>
                                        <p:tgtEl>
                                          <p:spTgt spid="7"/>
                                        </p:tgtEl>
                                        <p:attrNameLst>
                                          <p:attrName>ppt_x</p:attrName>
                                        </p:attrNameLst>
                                      </p:cBhvr>
                                      <p:tavLst>
                                        <p:tav tm="0">
                                          <p:val>
                                            <p:strVal val="#ppt_x"/>
                                          </p:val>
                                        </p:tav>
                                        <p:tav tm="100000">
                                          <p:val>
                                            <p:strVal val="#ppt_x"/>
                                          </p:val>
                                        </p:tav>
                                      </p:tavLst>
                                    </p:anim>
                                    <p:anim calcmode="lin" valueType="num">
                                      <p:cBhvr additive="base">
                                        <p:cTn id="13" dur="1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100" fill="hold"/>
                                        <p:tgtEl>
                                          <p:spTgt spid="8"/>
                                        </p:tgtEl>
                                        <p:attrNameLst>
                                          <p:attrName>ppt_x</p:attrName>
                                        </p:attrNameLst>
                                      </p:cBhvr>
                                      <p:tavLst>
                                        <p:tav tm="0">
                                          <p:val>
                                            <p:strVal val="#ppt_x"/>
                                          </p:val>
                                        </p:tav>
                                        <p:tav tm="100000">
                                          <p:val>
                                            <p:strVal val="#ppt_x"/>
                                          </p:val>
                                        </p:tav>
                                      </p:tavLst>
                                    </p:anim>
                                    <p:anim calcmode="lin" valueType="num">
                                      <p:cBhvr additive="base">
                                        <p:cTn id="18" dur="10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100" fill="hold"/>
                                        <p:tgtEl>
                                          <p:spTgt spid="9"/>
                                        </p:tgtEl>
                                        <p:attrNameLst>
                                          <p:attrName>ppt_x</p:attrName>
                                        </p:attrNameLst>
                                      </p:cBhvr>
                                      <p:tavLst>
                                        <p:tav tm="0">
                                          <p:val>
                                            <p:strVal val="#ppt_x"/>
                                          </p:val>
                                        </p:tav>
                                        <p:tav tm="100000">
                                          <p:val>
                                            <p:strVal val="#ppt_x"/>
                                          </p:val>
                                        </p:tav>
                                      </p:tavLst>
                                    </p:anim>
                                    <p:anim calcmode="lin" valueType="num">
                                      <p:cBhvr additive="base">
                                        <p:cTn id="23" dur="1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 fill="hold"/>
                                        <p:tgtEl>
                                          <p:spTgt spid="10"/>
                                        </p:tgtEl>
                                        <p:attrNameLst>
                                          <p:attrName>ppt_x</p:attrName>
                                        </p:attrNameLst>
                                      </p:cBhvr>
                                      <p:tavLst>
                                        <p:tav tm="0">
                                          <p:val>
                                            <p:strVal val="#ppt_x"/>
                                          </p:val>
                                        </p:tav>
                                        <p:tav tm="100000">
                                          <p:val>
                                            <p:strVal val="#ppt_x"/>
                                          </p:val>
                                        </p:tav>
                                      </p:tavLst>
                                    </p:anim>
                                    <p:anim calcmode="lin" valueType="num">
                                      <p:cBhvr additive="base">
                                        <p:cTn id="28" dur="1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 fill="hold"/>
                                        <p:tgtEl>
                                          <p:spTgt spid="12"/>
                                        </p:tgtEl>
                                        <p:attrNameLst>
                                          <p:attrName>ppt_x</p:attrName>
                                        </p:attrNameLst>
                                      </p:cBhvr>
                                      <p:tavLst>
                                        <p:tav tm="0">
                                          <p:val>
                                            <p:strVal val="#ppt_x"/>
                                          </p:val>
                                        </p:tav>
                                        <p:tav tm="100000">
                                          <p:val>
                                            <p:strVal val="#ppt_x"/>
                                          </p:val>
                                        </p:tav>
                                      </p:tavLst>
                                    </p:anim>
                                    <p:anim calcmode="lin" valueType="num">
                                      <p:cBhvr additive="base">
                                        <p:cTn id="33" dur="10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100" fill="hold"/>
                                        <p:tgtEl>
                                          <p:spTgt spid="13"/>
                                        </p:tgtEl>
                                        <p:attrNameLst>
                                          <p:attrName>ppt_x</p:attrName>
                                        </p:attrNameLst>
                                      </p:cBhvr>
                                      <p:tavLst>
                                        <p:tav tm="0">
                                          <p:val>
                                            <p:strVal val="#ppt_x"/>
                                          </p:val>
                                        </p:tav>
                                        <p:tav tm="100000">
                                          <p:val>
                                            <p:strVal val="#ppt_x"/>
                                          </p:val>
                                        </p:tav>
                                      </p:tavLst>
                                    </p:anim>
                                    <p:anim calcmode="lin" valueType="num">
                                      <p:cBhvr additive="base">
                                        <p:cTn id="38" dur="10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100" fill="hold"/>
                                        <p:tgtEl>
                                          <p:spTgt spid="14"/>
                                        </p:tgtEl>
                                        <p:attrNameLst>
                                          <p:attrName>ppt_x</p:attrName>
                                        </p:attrNameLst>
                                      </p:cBhvr>
                                      <p:tavLst>
                                        <p:tav tm="0">
                                          <p:val>
                                            <p:strVal val="#ppt_x"/>
                                          </p:val>
                                        </p:tav>
                                        <p:tav tm="100000">
                                          <p:val>
                                            <p:strVal val="#ppt_x"/>
                                          </p:val>
                                        </p:tav>
                                      </p:tavLst>
                                    </p:anim>
                                    <p:anim calcmode="lin" valueType="num">
                                      <p:cBhvr additive="base">
                                        <p:cTn id="43" dur="10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 fill="hold"/>
                                        <p:tgtEl>
                                          <p:spTgt spid="15"/>
                                        </p:tgtEl>
                                        <p:attrNameLst>
                                          <p:attrName>ppt_x</p:attrName>
                                        </p:attrNameLst>
                                      </p:cBhvr>
                                      <p:tavLst>
                                        <p:tav tm="0">
                                          <p:val>
                                            <p:strVal val="#ppt_x"/>
                                          </p:val>
                                        </p:tav>
                                        <p:tav tm="100000">
                                          <p:val>
                                            <p:strVal val="#ppt_x"/>
                                          </p:val>
                                        </p:tav>
                                      </p:tavLst>
                                    </p:anim>
                                    <p:anim calcmode="lin" valueType="num">
                                      <p:cBhvr additive="base">
                                        <p:cTn id="48" dur="10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100" fill="hold"/>
                                        <p:tgtEl>
                                          <p:spTgt spid="16"/>
                                        </p:tgtEl>
                                        <p:attrNameLst>
                                          <p:attrName>ppt_x</p:attrName>
                                        </p:attrNameLst>
                                      </p:cBhvr>
                                      <p:tavLst>
                                        <p:tav tm="0">
                                          <p:val>
                                            <p:strVal val="#ppt_x"/>
                                          </p:val>
                                        </p:tav>
                                        <p:tav tm="100000">
                                          <p:val>
                                            <p:strVal val="#ppt_x"/>
                                          </p:val>
                                        </p:tav>
                                      </p:tavLst>
                                    </p:anim>
                                    <p:anim calcmode="lin" valueType="num">
                                      <p:cBhvr additive="base">
                                        <p:cTn id="53" dur="100" fill="hold"/>
                                        <p:tgtEl>
                                          <p:spTgt spid="1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 fill="hold"/>
                                        <p:tgtEl>
                                          <p:spTgt spid="17"/>
                                        </p:tgtEl>
                                        <p:attrNameLst>
                                          <p:attrName>ppt_x</p:attrName>
                                        </p:attrNameLst>
                                      </p:cBhvr>
                                      <p:tavLst>
                                        <p:tav tm="0">
                                          <p:val>
                                            <p:strVal val="#ppt_x"/>
                                          </p:val>
                                        </p:tav>
                                        <p:tav tm="100000">
                                          <p:val>
                                            <p:strVal val="#ppt_x"/>
                                          </p:val>
                                        </p:tav>
                                      </p:tavLst>
                                    </p:anim>
                                    <p:anim calcmode="lin" valueType="num">
                                      <p:cBhvr additive="base">
                                        <p:cTn id="58" dur="100" fill="hold"/>
                                        <p:tgtEl>
                                          <p:spTgt spid="1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100" fill="hold"/>
                                        <p:tgtEl>
                                          <p:spTgt spid="18"/>
                                        </p:tgtEl>
                                        <p:attrNameLst>
                                          <p:attrName>ppt_x</p:attrName>
                                        </p:attrNameLst>
                                      </p:cBhvr>
                                      <p:tavLst>
                                        <p:tav tm="0">
                                          <p:val>
                                            <p:strVal val="#ppt_x"/>
                                          </p:val>
                                        </p:tav>
                                        <p:tav tm="100000">
                                          <p:val>
                                            <p:strVal val="#ppt_x"/>
                                          </p:val>
                                        </p:tav>
                                      </p:tavLst>
                                    </p:anim>
                                    <p:anim calcmode="lin" valueType="num">
                                      <p:cBhvr additive="base">
                                        <p:cTn id="63" dur="10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100" fill="hold"/>
                                        <p:tgtEl>
                                          <p:spTgt spid="19"/>
                                        </p:tgtEl>
                                        <p:attrNameLst>
                                          <p:attrName>ppt_x</p:attrName>
                                        </p:attrNameLst>
                                      </p:cBhvr>
                                      <p:tavLst>
                                        <p:tav tm="0">
                                          <p:val>
                                            <p:strVal val="#ppt_x"/>
                                          </p:val>
                                        </p:tav>
                                        <p:tav tm="100000">
                                          <p:val>
                                            <p:strVal val="#ppt_x"/>
                                          </p:val>
                                        </p:tav>
                                      </p:tavLst>
                                    </p:anim>
                                    <p:anim calcmode="lin" valueType="num">
                                      <p:cBhvr additive="base">
                                        <p:cTn id="68" dur="100" fill="hold"/>
                                        <p:tgtEl>
                                          <p:spTgt spid="1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 fill="hold"/>
                                        <p:tgtEl>
                                          <p:spTgt spid="20"/>
                                        </p:tgtEl>
                                        <p:attrNameLst>
                                          <p:attrName>ppt_x</p:attrName>
                                        </p:attrNameLst>
                                      </p:cBhvr>
                                      <p:tavLst>
                                        <p:tav tm="0">
                                          <p:val>
                                            <p:strVal val="#ppt_x"/>
                                          </p:val>
                                        </p:tav>
                                        <p:tav tm="100000">
                                          <p:val>
                                            <p:strVal val="#ppt_x"/>
                                          </p:val>
                                        </p:tav>
                                      </p:tavLst>
                                    </p:anim>
                                    <p:anim calcmode="lin" valueType="num">
                                      <p:cBhvr additive="base">
                                        <p:cTn id="73" dur="10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100" fill="hold"/>
                                        <p:tgtEl>
                                          <p:spTgt spid="21"/>
                                        </p:tgtEl>
                                        <p:attrNameLst>
                                          <p:attrName>ppt_x</p:attrName>
                                        </p:attrNameLst>
                                      </p:cBhvr>
                                      <p:tavLst>
                                        <p:tav tm="0">
                                          <p:val>
                                            <p:strVal val="#ppt_x"/>
                                          </p:val>
                                        </p:tav>
                                        <p:tav tm="100000">
                                          <p:val>
                                            <p:strVal val="#ppt_x"/>
                                          </p:val>
                                        </p:tav>
                                      </p:tavLst>
                                    </p:anim>
                                    <p:anim calcmode="lin" valueType="num">
                                      <p:cBhvr additive="base">
                                        <p:cTn id="78" dur="10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 calcmode="lin" valueType="num">
                                      <p:cBhvr additive="base">
                                        <p:cTn id="82" dur="100" fill="hold"/>
                                        <p:tgtEl>
                                          <p:spTgt spid="22"/>
                                        </p:tgtEl>
                                        <p:attrNameLst>
                                          <p:attrName>ppt_x</p:attrName>
                                        </p:attrNameLst>
                                      </p:cBhvr>
                                      <p:tavLst>
                                        <p:tav tm="0">
                                          <p:val>
                                            <p:strVal val="#ppt_x"/>
                                          </p:val>
                                        </p:tav>
                                        <p:tav tm="100000">
                                          <p:val>
                                            <p:strVal val="#ppt_x"/>
                                          </p:val>
                                        </p:tav>
                                      </p:tavLst>
                                    </p:anim>
                                    <p:anim calcmode="lin" valueType="num">
                                      <p:cBhvr additive="base">
                                        <p:cTn id="83" dur="100" fill="hold"/>
                                        <p:tgtEl>
                                          <p:spTgt spid="2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100" fill="hold"/>
                                        <p:tgtEl>
                                          <p:spTgt spid="23"/>
                                        </p:tgtEl>
                                        <p:attrNameLst>
                                          <p:attrName>ppt_x</p:attrName>
                                        </p:attrNameLst>
                                      </p:cBhvr>
                                      <p:tavLst>
                                        <p:tav tm="0">
                                          <p:val>
                                            <p:strVal val="#ppt_x"/>
                                          </p:val>
                                        </p:tav>
                                        <p:tav tm="100000">
                                          <p:val>
                                            <p:strVal val="#ppt_x"/>
                                          </p:val>
                                        </p:tav>
                                      </p:tavLst>
                                    </p:anim>
                                    <p:anim calcmode="lin" valueType="num">
                                      <p:cBhvr additive="base">
                                        <p:cTn id="88" dur="100" fill="hold"/>
                                        <p:tgtEl>
                                          <p:spTgt spid="2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 fill="hold"/>
                                        <p:tgtEl>
                                          <p:spTgt spid="25"/>
                                        </p:tgtEl>
                                        <p:attrNameLst>
                                          <p:attrName>ppt_x</p:attrName>
                                        </p:attrNameLst>
                                      </p:cBhvr>
                                      <p:tavLst>
                                        <p:tav tm="0">
                                          <p:val>
                                            <p:strVal val="#ppt_x"/>
                                          </p:val>
                                        </p:tav>
                                        <p:tav tm="100000">
                                          <p:val>
                                            <p:strVal val="#ppt_x"/>
                                          </p:val>
                                        </p:tav>
                                      </p:tavLst>
                                    </p:anim>
                                    <p:anim calcmode="lin" valueType="num">
                                      <p:cBhvr additive="base">
                                        <p:cTn id="93" dur="10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100" fill="hold"/>
                                        <p:tgtEl>
                                          <p:spTgt spid="26"/>
                                        </p:tgtEl>
                                        <p:attrNameLst>
                                          <p:attrName>ppt_x</p:attrName>
                                        </p:attrNameLst>
                                      </p:cBhvr>
                                      <p:tavLst>
                                        <p:tav tm="0">
                                          <p:val>
                                            <p:strVal val="#ppt_x"/>
                                          </p:val>
                                        </p:tav>
                                        <p:tav tm="100000">
                                          <p:val>
                                            <p:strVal val="#ppt_x"/>
                                          </p:val>
                                        </p:tav>
                                      </p:tavLst>
                                    </p:anim>
                                    <p:anim calcmode="lin" valueType="num">
                                      <p:cBhvr additive="base">
                                        <p:cTn id="98" dur="10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100" fill="hold"/>
                                        <p:tgtEl>
                                          <p:spTgt spid="27"/>
                                        </p:tgtEl>
                                        <p:attrNameLst>
                                          <p:attrName>ppt_x</p:attrName>
                                        </p:attrNameLst>
                                      </p:cBhvr>
                                      <p:tavLst>
                                        <p:tav tm="0">
                                          <p:val>
                                            <p:strVal val="#ppt_x"/>
                                          </p:val>
                                        </p:tav>
                                        <p:tav tm="100000">
                                          <p:val>
                                            <p:strVal val="#ppt_x"/>
                                          </p:val>
                                        </p:tav>
                                      </p:tavLst>
                                    </p:anim>
                                    <p:anim calcmode="lin" valueType="num">
                                      <p:cBhvr additive="base">
                                        <p:cTn id="103" dur="10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100" fill="hold"/>
                                        <p:tgtEl>
                                          <p:spTgt spid="28"/>
                                        </p:tgtEl>
                                        <p:attrNameLst>
                                          <p:attrName>ppt_x</p:attrName>
                                        </p:attrNameLst>
                                      </p:cBhvr>
                                      <p:tavLst>
                                        <p:tav tm="0">
                                          <p:val>
                                            <p:strVal val="#ppt_x"/>
                                          </p:val>
                                        </p:tav>
                                        <p:tav tm="100000">
                                          <p:val>
                                            <p:strVal val="#ppt_x"/>
                                          </p:val>
                                        </p:tav>
                                      </p:tavLst>
                                    </p:anim>
                                    <p:anim calcmode="lin" valueType="num">
                                      <p:cBhvr additive="base">
                                        <p:cTn id="108" dur="10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9"/>
                                        </p:tgtEl>
                                        <p:attrNameLst>
                                          <p:attrName>style.visibility</p:attrName>
                                        </p:attrNameLst>
                                      </p:cBhvr>
                                      <p:to>
                                        <p:strVal val="visible"/>
                                      </p:to>
                                    </p:set>
                                    <p:anim calcmode="lin" valueType="num">
                                      <p:cBhvr additive="base">
                                        <p:cTn id="112" dur="100" fill="hold"/>
                                        <p:tgtEl>
                                          <p:spTgt spid="29"/>
                                        </p:tgtEl>
                                        <p:attrNameLst>
                                          <p:attrName>ppt_x</p:attrName>
                                        </p:attrNameLst>
                                      </p:cBhvr>
                                      <p:tavLst>
                                        <p:tav tm="0">
                                          <p:val>
                                            <p:strVal val="#ppt_x"/>
                                          </p:val>
                                        </p:tav>
                                        <p:tav tm="100000">
                                          <p:val>
                                            <p:strVal val="#ppt_x"/>
                                          </p:val>
                                        </p:tav>
                                      </p:tavLst>
                                    </p:anim>
                                    <p:anim calcmode="lin" valueType="num">
                                      <p:cBhvr additive="base">
                                        <p:cTn id="113" dur="100" fill="hold"/>
                                        <p:tgtEl>
                                          <p:spTgt spid="2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 calcmode="lin" valueType="num">
                                      <p:cBhvr additive="base">
                                        <p:cTn id="117" dur="100" fill="hold"/>
                                        <p:tgtEl>
                                          <p:spTgt spid="30"/>
                                        </p:tgtEl>
                                        <p:attrNameLst>
                                          <p:attrName>ppt_x</p:attrName>
                                        </p:attrNameLst>
                                      </p:cBhvr>
                                      <p:tavLst>
                                        <p:tav tm="0">
                                          <p:val>
                                            <p:strVal val="#ppt_x"/>
                                          </p:val>
                                        </p:tav>
                                        <p:tav tm="100000">
                                          <p:val>
                                            <p:strVal val="#ppt_x"/>
                                          </p:val>
                                        </p:tav>
                                      </p:tavLst>
                                    </p:anim>
                                    <p:anim calcmode="lin" valueType="num">
                                      <p:cBhvr additive="base">
                                        <p:cTn id="118" dur="100" fill="hold"/>
                                        <p:tgtEl>
                                          <p:spTgt spid="3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additive="base">
                                        <p:cTn id="122" dur="100" fill="hold"/>
                                        <p:tgtEl>
                                          <p:spTgt spid="31"/>
                                        </p:tgtEl>
                                        <p:attrNameLst>
                                          <p:attrName>ppt_x</p:attrName>
                                        </p:attrNameLst>
                                      </p:cBhvr>
                                      <p:tavLst>
                                        <p:tav tm="0">
                                          <p:val>
                                            <p:strVal val="#ppt_x"/>
                                          </p:val>
                                        </p:tav>
                                        <p:tav tm="100000">
                                          <p:val>
                                            <p:strVal val="#ppt_x"/>
                                          </p:val>
                                        </p:tav>
                                      </p:tavLst>
                                    </p:anim>
                                    <p:anim calcmode="lin" valueType="num">
                                      <p:cBhvr additive="base">
                                        <p:cTn id="123" dur="100" fill="hold"/>
                                        <p:tgtEl>
                                          <p:spTgt spid="3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100" fill="hold"/>
                                        <p:tgtEl>
                                          <p:spTgt spid="32"/>
                                        </p:tgtEl>
                                        <p:attrNameLst>
                                          <p:attrName>ppt_x</p:attrName>
                                        </p:attrNameLst>
                                      </p:cBhvr>
                                      <p:tavLst>
                                        <p:tav tm="0">
                                          <p:val>
                                            <p:strVal val="#ppt_x"/>
                                          </p:val>
                                        </p:tav>
                                        <p:tav tm="100000">
                                          <p:val>
                                            <p:strVal val="#ppt_x"/>
                                          </p:val>
                                        </p:tav>
                                      </p:tavLst>
                                    </p:anim>
                                    <p:anim calcmode="lin" valueType="num">
                                      <p:cBhvr additive="base">
                                        <p:cTn id="128" dur="100" fill="hold"/>
                                        <p:tgtEl>
                                          <p:spTgt spid="3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3"/>
                                        </p:tgtEl>
                                        <p:attrNameLst>
                                          <p:attrName>style.visibility</p:attrName>
                                        </p:attrNameLst>
                                      </p:cBhvr>
                                      <p:to>
                                        <p:strVal val="visible"/>
                                      </p:to>
                                    </p:set>
                                    <p:anim calcmode="lin" valueType="num">
                                      <p:cBhvr additive="base">
                                        <p:cTn id="132" dur="100" fill="hold"/>
                                        <p:tgtEl>
                                          <p:spTgt spid="33"/>
                                        </p:tgtEl>
                                        <p:attrNameLst>
                                          <p:attrName>ppt_x</p:attrName>
                                        </p:attrNameLst>
                                      </p:cBhvr>
                                      <p:tavLst>
                                        <p:tav tm="0">
                                          <p:val>
                                            <p:strVal val="#ppt_x"/>
                                          </p:val>
                                        </p:tav>
                                        <p:tav tm="100000">
                                          <p:val>
                                            <p:strVal val="#ppt_x"/>
                                          </p:val>
                                        </p:tav>
                                      </p:tavLst>
                                    </p:anim>
                                    <p:anim calcmode="lin" valueType="num">
                                      <p:cBhvr additive="base">
                                        <p:cTn id="133" dur="100" fill="hold"/>
                                        <p:tgtEl>
                                          <p:spTgt spid="3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4"/>
                                        </p:tgtEl>
                                        <p:attrNameLst>
                                          <p:attrName>style.visibility</p:attrName>
                                        </p:attrNameLst>
                                      </p:cBhvr>
                                      <p:to>
                                        <p:strVal val="visible"/>
                                      </p:to>
                                    </p:set>
                                    <p:anim calcmode="lin" valueType="num">
                                      <p:cBhvr additive="base">
                                        <p:cTn id="137" dur="100" fill="hold"/>
                                        <p:tgtEl>
                                          <p:spTgt spid="34"/>
                                        </p:tgtEl>
                                        <p:attrNameLst>
                                          <p:attrName>ppt_x</p:attrName>
                                        </p:attrNameLst>
                                      </p:cBhvr>
                                      <p:tavLst>
                                        <p:tav tm="0">
                                          <p:val>
                                            <p:strVal val="#ppt_x"/>
                                          </p:val>
                                        </p:tav>
                                        <p:tav tm="100000">
                                          <p:val>
                                            <p:strVal val="#ppt_x"/>
                                          </p:val>
                                        </p:tav>
                                      </p:tavLst>
                                    </p:anim>
                                    <p:anim calcmode="lin" valueType="num">
                                      <p:cBhvr additive="base">
                                        <p:cTn id="138" dur="100" fill="hold"/>
                                        <p:tgtEl>
                                          <p:spTgt spid="3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5"/>
                                        </p:tgtEl>
                                        <p:attrNameLst>
                                          <p:attrName>style.visibility</p:attrName>
                                        </p:attrNameLst>
                                      </p:cBhvr>
                                      <p:to>
                                        <p:strVal val="visible"/>
                                      </p:to>
                                    </p:set>
                                    <p:anim calcmode="lin" valueType="num">
                                      <p:cBhvr additive="base">
                                        <p:cTn id="142" dur="100" fill="hold"/>
                                        <p:tgtEl>
                                          <p:spTgt spid="35"/>
                                        </p:tgtEl>
                                        <p:attrNameLst>
                                          <p:attrName>ppt_x</p:attrName>
                                        </p:attrNameLst>
                                      </p:cBhvr>
                                      <p:tavLst>
                                        <p:tav tm="0">
                                          <p:val>
                                            <p:strVal val="#ppt_x"/>
                                          </p:val>
                                        </p:tav>
                                        <p:tav tm="100000">
                                          <p:val>
                                            <p:strVal val="#ppt_x"/>
                                          </p:val>
                                        </p:tav>
                                      </p:tavLst>
                                    </p:anim>
                                    <p:anim calcmode="lin" valueType="num">
                                      <p:cBhvr additive="base">
                                        <p:cTn id="143" dur="100" fill="hold"/>
                                        <p:tgtEl>
                                          <p:spTgt spid="3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100" fill="hold"/>
                                        <p:tgtEl>
                                          <p:spTgt spid="36"/>
                                        </p:tgtEl>
                                        <p:attrNameLst>
                                          <p:attrName>ppt_x</p:attrName>
                                        </p:attrNameLst>
                                      </p:cBhvr>
                                      <p:tavLst>
                                        <p:tav tm="0">
                                          <p:val>
                                            <p:strVal val="#ppt_x"/>
                                          </p:val>
                                        </p:tav>
                                        <p:tav tm="100000">
                                          <p:val>
                                            <p:strVal val="#ppt_x"/>
                                          </p:val>
                                        </p:tav>
                                      </p:tavLst>
                                    </p:anim>
                                    <p:anim calcmode="lin" valueType="num">
                                      <p:cBhvr additive="base">
                                        <p:cTn id="148" dur="100" fill="hold"/>
                                        <p:tgtEl>
                                          <p:spTgt spid="3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7"/>
                                        </p:tgtEl>
                                        <p:attrNameLst>
                                          <p:attrName>style.visibility</p:attrName>
                                        </p:attrNameLst>
                                      </p:cBhvr>
                                      <p:to>
                                        <p:strVal val="visible"/>
                                      </p:to>
                                    </p:set>
                                    <p:anim calcmode="lin" valueType="num">
                                      <p:cBhvr additive="base">
                                        <p:cTn id="152" dur="100" fill="hold"/>
                                        <p:tgtEl>
                                          <p:spTgt spid="37"/>
                                        </p:tgtEl>
                                        <p:attrNameLst>
                                          <p:attrName>ppt_x</p:attrName>
                                        </p:attrNameLst>
                                      </p:cBhvr>
                                      <p:tavLst>
                                        <p:tav tm="0">
                                          <p:val>
                                            <p:strVal val="#ppt_x"/>
                                          </p:val>
                                        </p:tav>
                                        <p:tav tm="100000">
                                          <p:val>
                                            <p:strVal val="#ppt_x"/>
                                          </p:val>
                                        </p:tav>
                                      </p:tavLst>
                                    </p:anim>
                                    <p:anim calcmode="lin" valueType="num">
                                      <p:cBhvr additive="base">
                                        <p:cTn id="153" dur="100" fill="hold"/>
                                        <p:tgtEl>
                                          <p:spTgt spid="3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additive="base">
                                        <p:cTn id="157" dur="100" fill="hold"/>
                                        <p:tgtEl>
                                          <p:spTgt spid="38"/>
                                        </p:tgtEl>
                                        <p:attrNameLst>
                                          <p:attrName>ppt_x</p:attrName>
                                        </p:attrNameLst>
                                      </p:cBhvr>
                                      <p:tavLst>
                                        <p:tav tm="0">
                                          <p:val>
                                            <p:strVal val="#ppt_x"/>
                                          </p:val>
                                        </p:tav>
                                        <p:tav tm="100000">
                                          <p:val>
                                            <p:strVal val="#ppt_x"/>
                                          </p:val>
                                        </p:tav>
                                      </p:tavLst>
                                    </p:anim>
                                    <p:anim calcmode="lin" valueType="num">
                                      <p:cBhvr additive="base">
                                        <p:cTn id="158" dur="100" fill="hold"/>
                                        <p:tgtEl>
                                          <p:spTgt spid="38"/>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4"/>
                                        </p:tgtEl>
                                        <p:attrNameLst>
                                          <p:attrName>style.visibility</p:attrName>
                                        </p:attrNameLst>
                                      </p:cBhvr>
                                      <p:to>
                                        <p:strVal val="visible"/>
                                      </p:to>
                                    </p:set>
                                    <p:anim calcmode="lin" valueType="num">
                                      <p:cBhvr additive="base">
                                        <p:cTn id="162" dur="100" fill="hold"/>
                                        <p:tgtEl>
                                          <p:spTgt spid="44"/>
                                        </p:tgtEl>
                                        <p:attrNameLst>
                                          <p:attrName>ppt_x</p:attrName>
                                        </p:attrNameLst>
                                      </p:cBhvr>
                                      <p:tavLst>
                                        <p:tav tm="0">
                                          <p:val>
                                            <p:strVal val="#ppt_x"/>
                                          </p:val>
                                        </p:tav>
                                        <p:tav tm="100000">
                                          <p:val>
                                            <p:strVal val="#ppt_x"/>
                                          </p:val>
                                        </p:tav>
                                      </p:tavLst>
                                    </p:anim>
                                    <p:anim calcmode="lin" valueType="num">
                                      <p:cBhvr additive="base">
                                        <p:cTn id="163" dur="100" fill="hold"/>
                                        <p:tgtEl>
                                          <p:spTgt spid="44"/>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5"/>
                                        </p:tgtEl>
                                        <p:attrNameLst>
                                          <p:attrName>style.visibility</p:attrName>
                                        </p:attrNameLst>
                                      </p:cBhvr>
                                      <p:to>
                                        <p:strVal val="visible"/>
                                      </p:to>
                                    </p:set>
                                    <p:anim calcmode="lin" valueType="num">
                                      <p:cBhvr additive="base">
                                        <p:cTn id="167" dur="100" fill="hold"/>
                                        <p:tgtEl>
                                          <p:spTgt spid="45"/>
                                        </p:tgtEl>
                                        <p:attrNameLst>
                                          <p:attrName>ppt_x</p:attrName>
                                        </p:attrNameLst>
                                      </p:cBhvr>
                                      <p:tavLst>
                                        <p:tav tm="0">
                                          <p:val>
                                            <p:strVal val="#ppt_x"/>
                                          </p:val>
                                        </p:tav>
                                        <p:tav tm="100000">
                                          <p:val>
                                            <p:strVal val="#ppt_x"/>
                                          </p:val>
                                        </p:tav>
                                      </p:tavLst>
                                    </p:anim>
                                    <p:anim calcmode="lin" valueType="num">
                                      <p:cBhvr additive="base">
                                        <p:cTn id="168" dur="100" fill="hold"/>
                                        <p:tgtEl>
                                          <p:spTgt spid="45"/>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46"/>
                                        </p:tgtEl>
                                        <p:attrNameLst>
                                          <p:attrName>style.visibility</p:attrName>
                                        </p:attrNameLst>
                                      </p:cBhvr>
                                      <p:to>
                                        <p:strVal val="visible"/>
                                      </p:to>
                                    </p:set>
                                    <p:anim calcmode="lin" valueType="num">
                                      <p:cBhvr additive="base">
                                        <p:cTn id="172" dur="100" fill="hold"/>
                                        <p:tgtEl>
                                          <p:spTgt spid="46"/>
                                        </p:tgtEl>
                                        <p:attrNameLst>
                                          <p:attrName>ppt_x</p:attrName>
                                        </p:attrNameLst>
                                      </p:cBhvr>
                                      <p:tavLst>
                                        <p:tav tm="0">
                                          <p:val>
                                            <p:strVal val="#ppt_x"/>
                                          </p:val>
                                        </p:tav>
                                        <p:tav tm="100000">
                                          <p:val>
                                            <p:strVal val="#ppt_x"/>
                                          </p:val>
                                        </p:tav>
                                      </p:tavLst>
                                    </p:anim>
                                    <p:anim calcmode="lin" valueType="num">
                                      <p:cBhvr additive="base">
                                        <p:cTn id="173" dur="100" fill="hold"/>
                                        <p:tgtEl>
                                          <p:spTgt spid="46"/>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49"/>
                                        </p:tgtEl>
                                        <p:attrNameLst>
                                          <p:attrName>style.visibility</p:attrName>
                                        </p:attrNameLst>
                                      </p:cBhvr>
                                      <p:to>
                                        <p:strVal val="visible"/>
                                      </p:to>
                                    </p:set>
                                    <p:anim calcmode="lin" valueType="num">
                                      <p:cBhvr additive="base">
                                        <p:cTn id="177" dur="100" fill="hold"/>
                                        <p:tgtEl>
                                          <p:spTgt spid="49"/>
                                        </p:tgtEl>
                                        <p:attrNameLst>
                                          <p:attrName>ppt_x</p:attrName>
                                        </p:attrNameLst>
                                      </p:cBhvr>
                                      <p:tavLst>
                                        <p:tav tm="0">
                                          <p:val>
                                            <p:strVal val="#ppt_x"/>
                                          </p:val>
                                        </p:tav>
                                        <p:tav tm="100000">
                                          <p:val>
                                            <p:strVal val="#ppt_x"/>
                                          </p:val>
                                        </p:tav>
                                      </p:tavLst>
                                    </p:anim>
                                    <p:anim calcmode="lin" valueType="num">
                                      <p:cBhvr additive="base">
                                        <p:cTn id="178" dur="100" fill="hold"/>
                                        <p:tgtEl>
                                          <p:spTgt spid="4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54"/>
                                        </p:tgtEl>
                                        <p:attrNameLst>
                                          <p:attrName>style.visibility</p:attrName>
                                        </p:attrNameLst>
                                      </p:cBhvr>
                                      <p:to>
                                        <p:strVal val="visible"/>
                                      </p:to>
                                    </p:set>
                                    <p:anim calcmode="lin" valueType="num">
                                      <p:cBhvr additive="base">
                                        <p:cTn id="182" dur="100" fill="hold"/>
                                        <p:tgtEl>
                                          <p:spTgt spid="54"/>
                                        </p:tgtEl>
                                        <p:attrNameLst>
                                          <p:attrName>ppt_x</p:attrName>
                                        </p:attrNameLst>
                                      </p:cBhvr>
                                      <p:tavLst>
                                        <p:tav tm="0">
                                          <p:val>
                                            <p:strVal val="#ppt_x"/>
                                          </p:val>
                                        </p:tav>
                                        <p:tav tm="100000">
                                          <p:val>
                                            <p:strVal val="#ppt_x"/>
                                          </p:val>
                                        </p:tav>
                                      </p:tavLst>
                                    </p:anim>
                                    <p:anim calcmode="lin" valueType="num">
                                      <p:cBhvr additive="base">
                                        <p:cTn id="183" dur="100" fill="hold"/>
                                        <p:tgtEl>
                                          <p:spTgt spid="54"/>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60"/>
                                        </p:tgtEl>
                                        <p:attrNameLst>
                                          <p:attrName>style.visibility</p:attrName>
                                        </p:attrNameLst>
                                      </p:cBhvr>
                                      <p:to>
                                        <p:strVal val="visible"/>
                                      </p:to>
                                    </p:set>
                                    <p:anim calcmode="lin" valueType="num">
                                      <p:cBhvr additive="base">
                                        <p:cTn id="187" dur="100" fill="hold"/>
                                        <p:tgtEl>
                                          <p:spTgt spid="60"/>
                                        </p:tgtEl>
                                        <p:attrNameLst>
                                          <p:attrName>ppt_x</p:attrName>
                                        </p:attrNameLst>
                                      </p:cBhvr>
                                      <p:tavLst>
                                        <p:tav tm="0">
                                          <p:val>
                                            <p:strVal val="#ppt_x"/>
                                          </p:val>
                                        </p:tav>
                                        <p:tav tm="100000">
                                          <p:val>
                                            <p:strVal val="#ppt_x"/>
                                          </p:val>
                                        </p:tav>
                                      </p:tavLst>
                                    </p:anim>
                                    <p:anim calcmode="lin" valueType="num">
                                      <p:cBhvr additive="base">
                                        <p:cTn id="188" dur="100" fill="hold"/>
                                        <p:tgtEl>
                                          <p:spTgt spid="6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64"/>
                                        </p:tgtEl>
                                        <p:attrNameLst>
                                          <p:attrName>style.visibility</p:attrName>
                                        </p:attrNameLst>
                                      </p:cBhvr>
                                      <p:to>
                                        <p:strVal val="visible"/>
                                      </p:to>
                                    </p:set>
                                    <p:anim calcmode="lin" valueType="num">
                                      <p:cBhvr additive="base">
                                        <p:cTn id="192" dur="100" fill="hold"/>
                                        <p:tgtEl>
                                          <p:spTgt spid="64"/>
                                        </p:tgtEl>
                                        <p:attrNameLst>
                                          <p:attrName>ppt_x</p:attrName>
                                        </p:attrNameLst>
                                      </p:cBhvr>
                                      <p:tavLst>
                                        <p:tav tm="0">
                                          <p:val>
                                            <p:strVal val="#ppt_x"/>
                                          </p:val>
                                        </p:tav>
                                        <p:tav tm="100000">
                                          <p:val>
                                            <p:strVal val="#ppt_x"/>
                                          </p:val>
                                        </p:tav>
                                      </p:tavLst>
                                    </p:anim>
                                    <p:anim calcmode="lin" valueType="num">
                                      <p:cBhvr additive="base">
                                        <p:cTn id="193" dur="100" fill="hold"/>
                                        <p:tgtEl>
                                          <p:spTgt spid="64"/>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68"/>
                                        </p:tgtEl>
                                        <p:attrNameLst>
                                          <p:attrName>style.visibility</p:attrName>
                                        </p:attrNameLst>
                                      </p:cBhvr>
                                      <p:to>
                                        <p:strVal val="visible"/>
                                      </p:to>
                                    </p:set>
                                    <p:anim calcmode="lin" valueType="num">
                                      <p:cBhvr additive="base">
                                        <p:cTn id="197" dur="100" fill="hold"/>
                                        <p:tgtEl>
                                          <p:spTgt spid="68"/>
                                        </p:tgtEl>
                                        <p:attrNameLst>
                                          <p:attrName>ppt_x</p:attrName>
                                        </p:attrNameLst>
                                      </p:cBhvr>
                                      <p:tavLst>
                                        <p:tav tm="0">
                                          <p:val>
                                            <p:strVal val="#ppt_x"/>
                                          </p:val>
                                        </p:tav>
                                        <p:tav tm="100000">
                                          <p:val>
                                            <p:strVal val="#ppt_x"/>
                                          </p:val>
                                        </p:tav>
                                      </p:tavLst>
                                    </p:anim>
                                    <p:anim calcmode="lin" valueType="num">
                                      <p:cBhvr additive="base">
                                        <p:cTn id="198" dur="100" fill="hold"/>
                                        <p:tgtEl>
                                          <p:spTgt spid="68"/>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71"/>
                                        </p:tgtEl>
                                        <p:attrNameLst>
                                          <p:attrName>style.visibility</p:attrName>
                                        </p:attrNameLst>
                                      </p:cBhvr>
                                      <p:to>
                                        <p:strVal val="visible"/>
                                      </p:to>
                                    </p:set>
                                    <p:anim calcmode="lin" valueType="num">
                                      <p:cBhvr additive="base">
                                        <p:cTn id="202" dur="100" fill="hold"/>
                                        <p:tgtEl>
                                          <p:spTgt spid="71"/>
                                        </p:tgtEl>
                                        <p:attrNameLst>
                                          <p:attrName>ppt_x</p:attrName>
                                        </p:attrNameLst>
                                      </p:cBhvr>
                                      <p:tavLst>
                                        <p:tav tm="0">
                                          <p:val>
                                            <p:strVal val="#ppt_x"/>
                                          </p:val>
                                        </p:tav>
                                        <p:tav tm="100000">
                                          <p:val>
                                            <p:strVal val="#ppt_x"/>
                                          </p:val>
                                        </p:tav>
                                      </p:tavLst>
                                    </p:anim>
                                    <p:anim calcmode="lin" valueType="num">
                                      <p:cBhvr additive="base">
                                        <p:cTn id="203" dur="100" fill="hold"/>
                                        <p:tgtEl>
                                          <p:spTgt spid="71"/>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75"/>
                                        </p:tgtEl>
                                        <p:attrNameLst>
                                          <p:attrName>style.visibility</p:attrName>
                                        </p:attrNameLst>
                                      </p:cBhvr>
                                      <p:to>
                                        <p:strVal val="visible"/>
                                      </p:to>
                                    </p:set>
                                    <p:anim calcmode="lin" valueType="num">
                                      <p:cBhvr additive="base">
                                        <p:cTn id="207" dur="100" fill="hold"/>
                                        <p:tgtEl>
                                          <p:spTgt spid="75"/>
                                        </p:tgtEl>
                                        <p:attrNameLst>
                                          <p:attrName>ppt_x</p:attrName>
                                        </p:attrNameLst>
                                      </p:cBhvr>
                                      <p:tavLst>
                                        <p:tav tm="0">
                                          <p:val>
                                            <p:strVal val="#ppt_x"/>
                                          </p:val>
                                        </p:tav>
                                        <p:tav tm="100000">
                                          <p:val>
                                            <p:strVal val="#ppt_x"/>
                                          </p:val>
                                        </p:tav>
                                      </p:tavLst>
                                    </p:anim>
                                    <p:anim calcmode="lin" valueType="num">
                                      <p:cBhvr additive="base">
                                        <p:cTn id="208" dur="100" fill="hold"/>
                                        <p:tgtEl>
                                          <p:spTgt spid="75"/>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80"/>
                                        </p:tgtEl>
                                        <p:attrNameLst>
                                          <p:attrName>style.visibility</p:attrName>
                                        </p:attrNameLst>
                                      </p:cBhvr>
                                      <p:to>
                                        <p:strVal val="visible"/>
                                      </p:to>
                                    </p:set>
                                    <p:anim calcmode="lin" valueType="num">
                                      <p:cBhvr additive="base">
                                        <p:cTn id="212" dur="100" fill="hold"/>
                                        <p:tgtEl>
                                          <p:spTgt spid="80"/>
                                        </p:tgtEl>
                                        <p:attrNameLst>
                                          <p:attrName>ppt_x</p:attrName>
                                        </p:attrNameLst>
                                      </p:cBhvr>
                                      <p:tavLst>
                                        <p:tav tm="0">
                                          <p:val>
                                            <p:strVal val="#ppt_x"/>
                                          </p:val>
                                        </p:tav>
                                        <p:tav tm="100000">
                                          <p:val>
                                            <p:strVal val="#ppt_x"/>
                                          </p:val>
                                        </p:tav>
                                      </p:tavLst>
                                    </p:anim>
                                    <p:anim calcmode="lin" valueType="num">
                                      <p:cBhvr additive="base">
                                        <p:cTn id="213" dur="100" fill="hold"/>
                                        <p:tgtEl>
                                          <p:spTgt spid="8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87"/>
                                        </p:tgtEl>
                                        <p:attrNameLst>
                                          <p:attrName>style.visibility</p:attrName>
                                        </p:attrNameLst>
                                      </p:cBhvr>
                                      <p:to>
                                        <p:strVal val="visible"/>
                                      </p:to>
                                    </p:set>
                                    <p:anim calcmode="lin" valueType="num">
                                      <p:cBhvr additive="base">
                                        <p:cTn id="217" dur="100" fill="hold"/>
                                        <p:tgtEl>
                                          <p:spTgt spid="87"/>
                                        </p:tgtEl>
                                        <p:attrNameLst>
                                          <p:attrName>ppt_x</p:attrName>
                                        </p:attrNameLst>
                                      </p:cBhvr>
                                      <p:tavLst>
                                        <p:tav tm="0">
                                          <p:val>
                                            <p:strVal val="#ppt_x"/>
                                          </p:val>
                                        </p:tav>
                                        <p:tav tm="100000">
                                          <p:val>
                                            <p:strVal val="#ppt_x"/>
                                          </p:val>
                                        </p:tav>
                                      </p:tavLst>
                                    </p:anim>
                                    <p:anim calcmode="lin" valueType="num">
                                      <p:cBhvr additive="base">
                                        <p:cTn id="218" dur="100" fill="hold"/>
                                        <p:tgtEl>
                                          <p:spTgt spid="87"/>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88"/>
                                        </p:tgtEl>
                                        <p:attrNameLst>
                                          <p:attrName>style.visibility</p:attrName>
                                        </p:attrNameLst>
                                      </p:cBhvr>
                                      <p:to>
                                        <p:strVal val="visible"/>
                                      </p:to>
                                    </p:set>
                                    <p:anim calcmode="lin" valueType="num">
                                      <p:cBhvr additive="base">
                                        <p:cTn id="222" dur="100" fill="hold"/>
                                        <p:tgtEl>
                                          <p:spTgt spid="88"/>
                                        </p:tgtEl>
                                        <p:attrNameLst>
                                          <p:attrName>ppt_x</p:attrName>
                                        </p:attrNameLst>
                                      </p:cBhvr>
                                      <p:tavLst>
                                        <p:tav tm="0">
                                          <p:val>
                                            <p:strVal val="#ppt_x"/>
                                          </p:val>
                                        </p:tav>
                                        <p:tav tm="100000">
                                          <p:val>
                                            <p:strVal val="#ppt_x"/>
                                          </p:val>
                                        </p:tav>
                                      </p:tavLst>
                                    </p:anim>
                                    <p:anim calcmode="lin" valueType="num">
                                      <p:cBhvr additive="base">
                                        <p:cTn id="223" dur="100" fill="hold"/>
                                        <p:tgtEl>
                                          <p:spTgt spid="88"/>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91"/>
                                        </p:tgtEl>
                                        <p:attrNameLst>
                                          <p:attrName>style.visibility</p:attrName>
                                        </p:attrNameLst>
                                      </p:cBhvr>
                                      <p:to>
                                        <p:strVal val="visible"/>
                                      </p:to>
                                    </p:set>
                                    <p:anim calcmode="lin" valueType="num">
                                      <p:cBhvr additive="base">
                                        <p:cTn id="227" dur="100" fill="hold"/>
                                        <p:tgtEl>
                                          <p:spTgt spid="91"/>
                                        </p:tgtEl>
                                        <p:attrNameLst>
                                          <p:attrName>ppt_x</p:attrName>
                                        </p:attrNameLst>
                                      </p:cBhvr>
                                      <p:tavLst>
                                        <p:tav tm="0">
                                          <p:val>
                                            <p:strVal val="#ppt_x"/>
                                          </p:val>
                                        </p:tav>
                                        <p:tav tm="100000">
                                          <p:val>
                                            <p:strVal val="#ppt_x"/>
                                          </p:val>
                                        </p:tav>
                                      </p:tavLst>
                                    </p:anim>
                                    <p:anim calcmode="lin" valueType="num">
                                      <p:cBhvr additive="base">
                                        <p:cTn id="228" dur="100" fill="hold"/>
                                        <p:tgtEl>
                                          <p:spTgt spid="91"/>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nodeType="afterEffect">
                                  <p:stCondLst>
                                    <p:cond delay="0"/>
                                  </p:stCondLst>
                                  <p:childTnLst>
                                    <p:set>
                                      <p:cBhvr>
                                        <p:cTn id="231" dur="1" fill="hold">
                                          <p:stCondLst>
                                            <p:cond delay="0"/>
                                          </p:stCondLst>
                                        </p:cTn>
                                        <p:tgtEl>
                                          <p:spTgt spid="96"/>
                                        </p:tgtEl>
                                        <p:attrNameLst>
                                          <p:attrName>style.visibility</p:attrName>
                                        </p:attrNameLst>
                                      </p:cBhvr>
                                      <p:to>
                                        <p:strVal val="visible"/>
                                      </p:to>
                                    </p:set>
                                    <p:anim calcmode="lin" valueType="num">
                                      <p:cBhvr additive="base">
                                        <p:cTn id="232" dur="100" fill="hold"/>
                                        <p:tgtEl>
                                          <p:spTgt spid="96"/>
                                        </p:tgtEl>
                                        <p:attrNameLst>
                                          <p:attrName>ppt_x</p:attrName>
                                        </p:attrNameLst>
                                      </p:cBhvr>
                                      <p:tavLst>
                                        <p:tav tm="0">
                                          <p:val>
                                            <p:strVal val="#ppt_x"/>
                                          </p:val>
                                        </p:tav>
                                        <p:tav tm="100000">
                                          <p:val>
                                            <p:strVal val="#ppt_x"/>
                                          </p:val>
                                        </p:tav>
                                      </p:tavLst>
                                    </p:anim>
                                    <p:anim calcmode="lin" valueType="num">
                                      <p:cBhvr additive="base">
                                        <p:cTn id="233" dur="100" fill="hold"/>
                                        <p:tgtEl>
                                          <p:spTgt spid="96"/>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04"/>
                                        </p:tgtEl>
                                        <p:attrNameLst>
                                          <p:attrName>style.visibility</p:attrName>
                                        </p:attrNameLst>
                                      </p:cBhvr>
                                      <p:to>
                                        <p:strVal val="visible"/>
                                      </p:to>
                                    </p:set>
                                    <p:anim calcmode="lin" valueType="num">
                                      <p:cBhvr additive="base">
                                        <p:cTn id="237" dur="100" fill="hold"/>
                                        <p:tgtEl>
                                          <p:spTgt spid="104"/>
                                        </p:tgtEl>
                                        <p:attrNameLst>
                                          <p:attrName>ppt_x</p:attrName>
                                        </p:attrNameLst>
                                      </p:cBhvr>
                                      <p:tavLst>
                                        <p:tav tm="0">
                                          <p:val>
                                            <p:strVal val="#ppt_x"/>
                                          </p:val>
                                        </p:tav>
                                        <p:tav tm="100000">
                                          <p:val>
                                            <p:strVal val="#ppt_x"/>
                                          </p:val>
                                        </p:tav>
                                      </p:tavLst>
                                    </p:anim>
                                    <p:anim calcmode="lin" valueType="num">
                                      <p:cBhvr additive="base">
                                        <p:cTn id="238" dur="100" fill="hold"/>
                                        <p:tgtEl>
                                          <p:spTgt spid="104"/>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2"/>
                                        </p:tgtEl>
                                        <p:attrNameLst>
                                          <p:attrName>style.visibility</p:attrName>
                                        </p:attrNameLst>
                                      </p:cBhvr>
                                      <p:to>
                                        <p:strVal val="visible"/>
                                      </p:to>
                                    </p:set>
                                    <p:anim calcmode="lin" valueType="num">
                                      <p:cBhvr additive="base">
                                        <p:cTn id="242" dur="250" fill="hold"/>
                                        <p:tgtEl>
                                          <p:spTgt spid="2"/>
                                        </p:tgtEl>
                                        <p:attrNameLst>
                                          <p:attrName>ppt_x</p:attrName>
                                        </p:attrNameLst>
                                      </p:cBhvr>
                                      <p:tavLst>
                                        <p:tav tm="0">
                                          <p:val>
                                            <p:strVal val="#ppt_x"/>
                                          </p:val>
                                        </p:tav>
                                        <p:tav tm="100000">
                                          <p:val>
                                            <p:strVal val="#ppt_x"/>
                                          </p:val>
                                        </p:tav>
                                      </p:tavLst>
                                    </p:anim>
                                    <p:anim calcmode="lin" valueType="num">
                                      <p:cBhvr additive="base">
                                        <p:cTn id="243" dur="250" fill="hold"/>
                                        <p:tgtEl>
                                          <p:spTgt spid="2"/>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107"/>
                                        </p:tgtEl>
                                        <p:attrNameLst>
                                          <p:attrName>style.visibility</p:attrName>
                                        </p:attrNameLst>
                                      </p:cBhvr>
                                      <p:to>
                                        <p:strVal val="visible"/>
                                      </p:to>
                                    </p:set>
                                    <p:anim calcmode="lin" valueType="num">
                                      <p:cBhvr additive="base">
                                        <p:cTn id="247" dur="250" fill="hold"/>
                                        <p:tgtEl>
                                          <p:spTgt spid="107"/>
                                        </p:tgtEl>
                                        <p:attrNameLst>
                                          <p:attrName>ppt_x</p:attrName>
                                        </p:attrNameLst>
                                      </p:cBhvr>
                                      <p:tavLst>
                                        <p:tav tm="0">
                                          <p:val>
                                            <p:strVal val="#ppt_x"/>
                                          </p:val>
                                        </p:tav>
                                        <p:tav tm="100000">
                                          <p:val>
                                            <p:strVal val="#ppt_x"/>
                                          </p:val>
                                        </p:tav>
                                      </p:tavLst>
                                    </p:anim>
                                    <p:anim calcmode="lin" valueType="num">
                                      <p:cBhvr additive="base">
                                        <p:cTn id="248" dur="250" fill="hold"/>
                                        <p:tgtEl>
                                          <p:spTgt spid="10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108"/>
                                        </p:tgtEl>
                                        <p:attrNameLst>
                                          <p:attrName>style.visibility</p:attrName>
                                        </p:attrNameLst>
                                      </p:cBhvr>
                                      <p:to>
                                        <p:strVal val="visible"/>
                                      </p:to>
                                    </p:set>
                                    <p:anim calcmode="lin" valueType="num">
                                      <p:cBhvr additive="base">
                                        <p:cTn id="252" dur="250" fill="hold"/>
                                        <p:tgtEl>
                                          <p:spTgt spid="108"/>
                                        </p:tgtEl>
                                        <p:attrNameLst>
                                          <p:attrName>ppt_x</p:attrName>
                                        </p:attrNameLst>
                                      </p:cBhvr>
                                      <p:tavLst>
                                        <p:tav tm="0">
                                          <p:val>
                                            <p:strVal val="#ppt_x"/>
                                          </p:val>
                                        </p:tav>
                                        <p:tav tm="100000">
                                          <p:val>
                                            <p:strVal val="#ppt_x"/>
                                          </p:val>
                                        </p:tav>
                                      </p:tavLst>
                                    </p:anim>
                                    <p:anim calcmode="lin" valueType="num">
                                      <p:cBhvr additive="base">
                                        <p:cTn id="253" dur="250" fill="hold"/>
                                        <p:tgtEl>
                                          <p:spTgt spid="108"/>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09"/>
                                        </p:tgtEl>
                                        <p:attrNameLst>
                                          <p:attrName>style.visibility</p:attrName>
                                        </p:attrNameLst>
                                      </p:cBhvr>
                                      <p:to>
                                        <p:strVal val="visible"/>
                                      </p:to>
                                    </p:set>
                                    <p:anim calcmode="lin" valueType="num">
                                      <p:cBhvr additive="base">
                                        <p:cTn id="257" dur="250" fill="hold"/>
                                        <p:tgtEl>
                                          <p:spTgt spid="109"/>
                                        </p:tgtEl>
                                        <p:attrNameLst>
                                          <p:attrName>ppt_x</p:attrName>
                                        </p:attrNameLst>
                                      </p:cBhvr>
                                      <p:tavLst>
                                        <p:tav tm="0">
                                          <p:val>
                                            <p:strVal val="#ppt_x"/>
                                          </p:val>
                                        </p:tav>
                                        <p:tav tm="100000">
                                          <p:val>
                                            <p:strVal val="#ppt_x"/>
                                          </p:val>
                                        </p:tav>
                                      </p:tavLst>
                                    </p:anim>
                                    <p:anim calcmode="lin" valueType="num">
                                      <p:cBhvr additive="base">
                                        <p:cTn id="258" dur="250" fill="hold"/>
                                        <p:tgtEl>
                                          <p:spTgt spid="109"/>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10"/>
                                        </p:tgtEl>
                                        <p:attrNameLst>
                                          <p:attrName>style.visibility</p:attrName>
                                        </p:attrNameLst>
                                      </p:cBhvr>
                                      <p:to>
                                        <p:strVal val="visible"/>
                                      </p:to>
                                    </p:set>
                                    <p:anim calcmode="lin" valueType="num">
                                      <p:cBhvr additive="base">
                                        <p:cTn id="262" dur="250" fill="hold"/>
                                        <p:tgtEl>
                                          <p:spTgt spid="110"/>
                                        </p:tgtEl>
                                        <p:attrNameLst>
                                          <p:attrName>ppt_x</p:attrName>
                                        </p:attrNameLst>
                                      </p:cBhvr>
                                      <p:tavLst>
                                        <p:tav tm="0">
                                          <p:val>
                                            <p:strVal val="#ppt_x"/>
                                          </p:val>
                                        </p:tav>
                                        <p:tav tm="100000">
                                          <p:val>
                                            <p:strVal val="#ppt_x"/>
                                          </p:val>
                                        </p:tav>
                                      </p:tavLst>
                                    </p:anim>
                                    <p:anim calcmode="lin" valueType="num">
                                      <p:cBhvr additive="base">
                                        <p:cTn id="263" dur="250" fill="hold"/>
                                        <p:tgtEl>
                                          <p:spTgt spid="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44" grpId="0" animBg="1"/>
      <p:bldP spid="45" grpId="0" animBg="1"/>
      <p:bldP spid="87" grpId="0" animBg="1"/>
      <p:bldP spid="107" grpId="0" animBg="1"/>
      <p:bldP spid="108" grpId="0"/>
      <p:bldP spid="109" grpId="0"/>
      <p:bldP spid="11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About Us</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685800" y="1470298"/>
            <a:ext cx="2675951" cy="3311252"/>
          </a:xfrm>
          <a:prstGeom prst="rect">
            <a:avLst/>
          </a:prstGeom>
        </p:spPr>
      </p:pic>
      <p:sp>
        <p:nvSpPr>
          <p:cNvPr id="6" name="Text Box 10"/>
          <p:cNvSpPr txBox="1">
            <a:spLocks noChangeArrowheads="1"/>
          </p:cNvSpPr>
          <p:nvPr/>
        </p:nvSpPr>
        <p:spPr bwMode="auto">
          <a:xfrm>
            <a:off x="3505200" y="1405191"/>
            <a:ext cx="2057400" cy="3223959"/>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More About Us</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 name="Oval 6"/>
          <p:cNvSpPr/>
          <p:nvPr/>
        </p:nvSpPr>
        <p:spPr>
          <a:xfrm>
            <a:off x="5800922" y="1622722"/>
            <a:ext cx="716318" cy="720428"/>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6630258" y="1428750"/>
            <a:ext cx="18084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9" name="Oval 8"/>
          <p:cNvSpPr/>
          <p:nvPr/>
        </p:nvSpPr>
        <p:spPr>
          <a:xfrm>
            <a:off x="5800922" y="2765722"/>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6630258" y="2571750"/>
            <a:ext cx="1808498"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Presentation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11" name="Oval 10"/>
          <p:cNvSpPr/>
          <p:nvPr/>
        </p:nvSpPr>
        <p:spPr>
          <a:xfrm>
            <a:off x="5800922" y="39087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630258" y="37147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Schedule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23" name="Group 22"/>
          <p:cNvGrpSpPr/>
          <p:nvPr/>
        </p:nvGrpSpPr>
        <p:grpSpPr>
          <a:xfrm>
            <a:off x="5998882" y="4114198"/>
            <a:ext cx="320399" cy="309477"/>
            <a:chOff x="5099140" y="1309474"/>
            <a:chExt cx="439257" cy="424283"/>
          </a:xfrm>
          <a:solidFill>
            <a:schemeClr val="bg1"/>
          </a:solidFill>
        </p:grpSpPr>
        <p:sp>
          <p:nvSpPr>
            <p:cNvPr id="2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8" name="Freeform 35"/>
          <p:cNvSpPr>
            <a:spLocks noEditPoints="1"/>
          </p:cNvSpPr>
          <p:nvPr/>
        </p:nvSpPr>
        <p:spPr bwMode="auto">
          <a:xfrm>
            <a:off x="5968844" y="18412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9" name="Group 38"/>
          <p:cNvGrpSpPr/>
          <p:nvPr/>
        </p:nvGrpSpPr>
        <p:grpSpPr>
          <a:xfrm>
            <a:off x="6002522" y="2980581"/>
            <a:ext cx="313118" cy="353169"/>
            <a:chOff x="5513440" y="1766202"/>
            <a:chExt cx="429274" cy="484183"/>
          </a:xfrm>
          <a:solidFill>
            <a:schemeClr val="bg1"/>
          </a:solidFill>
        </p:grpSpPr>
        <p:sp>
          <p:nvSpPr>
            <p:cNvPr id="4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3" name="Rectangle 42"/>
          <p:cNvSpPr/>
          <p:nvPr/>
        </p:nvSpPr>
        <p:spPr>
          <a:xfrm>
            <a:off x="1078992" y="1875970"/>
            <a:ext cx="1892808" cy="244575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250" fill="hold"/>
                                        <p:tgtEl>
                                          <p:spTgt spid="43"/>
                                        </p:tgtEl>
                                        <p:attrNameLst>
                                          <p:attrName>ppt_x</p:attrName>
                                        </p:attrNameLst>
                                      </p:cBhvr>
                                      <p:tavLst>
                                        <p:tav tm="0">
                                          <p:val>
                                            <p:strVal val="#ppt_x"/>
                                          </p:val>
                                        </p:tav>
                                        <p:tav tm="100000">
                                          <p:val>
                                            <p:strVal val="#ppt_x"/>
                                          </p:val>
                                        </p:tav>
                                      </p:tavLst>
                                    </p:anim>
                                    <p:anim calcmode="lin" valueType="num">
                                      <p:cBhvr additive="base">
                                        <p:cTn id="23" dur="250" fill="hold"/>
                                        <p:tgtEl>
                                          <p:spTgt spid="4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 calcmode="lin" valueType="num">
                                      <p:cBhvr additive="base">
                                        <p:cTn id="52" dur="250" fill="hold"/>
                                        <p:tgtEl>
                                          <p:spTgt spid="39"/>
                                        </p:tgtEl>
                                        <p:attrNameLst>
                                          <p:attrName>ppt_x</p:attrName>
                                        </p:attrNameLst>
                                      </p:cBhvr>
                                      <p:tavLst>
                                        <p:tav tm="0">
                                          <p:val>
                                            <p:strVal val="#ppt_x"/>
                                          </p:val>
                                        </p:tav>
                                        <p:tav tm="100000">
                                          <p:val>
                                            <p:strVal val="#ppt_x"/>
                                          </p:val>
                                        </p:tav>
                                      </p:tavLst>
                                    </p:anim>
                                    <p:anim calcmode="lin" valueType="num">
                                      <p:cBhvr additive="base">
                                        <p:cTn id="53" dur="250" fill="hold"/>
                                        <p:tgtEl>
                                          <p:spTgt spid="3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additive="base">
                                        <p:cTn id="62" dur="250" fill="hold"/>
                                        <p:tgtEl>
                                          <p:spTgt spid="11"/>
                                        </p:tgtEl>
                                        <p:attrNameLst>
                                          <p:attrName>ppt_x</p:attrName>
                                        </p:attrNameLst>
                                      </p:cBhvr>
                                      <p:tavLst>
                                        <p:tav tm="0">
                                          <p:val>
                                            <p:strVal val="#ppt_x"/>
                                          </p:val>
                                        </p:tav>
                                        <p:tav tm="100000">
                                          <p:val>
                                            <p:strVal val="#ppt_x"/>
                                          </p:val>
                                        </p:tav>
                                      </p:tavLst>
                                    </p:anim>
                                    <p:anim calcmode="lin" valueType="num">
                                      <p:cBhvr additive="base">
                                        <p:cTn id="63" dur="250" fill="hold"/>
                                        <p:tgtEl>
                                          <p:spTgt spid="1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 calcmode="lin" valueType="num">
                                      <p:cBhvr additive="base">
                                        <p:cTn id="67" dur="250" fill="hold"/>
                                        <p:tgtEl>
                                          <p:spTgt spid="23"/>
                                        </p:tgtEl>
                                        <p:attrNameLst>
                                          <p:attrName>ppt_x</p:attrName>
                                        </p:attrNameLst>
                                      </p:cBhvr>
                                      <p:tavLst>
                                        <p:tav tm="0">
                                          <p:val>
                                            <p:strVal val="#ppt_x"/>
                                          </p:val>
                                        </p:tav>
                                        <p:tav tm="100000">
                                          <p:val>
                                            <p:strVal val="#ppt_x"/>
                                          </p:val>
                                        </p:tav>
                                      </p:tavLst>
                                    </p:anim>
                                    <p:anim calcmode="lin" valueType="num">
                                      <p:cBhvr additive="base">
                                        <p:cTn id="68" dur="250" fill="hold"/>
                                        <p:tgtEl>
                                          <p:spTgt spid="2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2"/>
                                        </p:tgtEl>
                                        <p:attrNameLst>
                                          <p:attrName>style.visibility</p:attrName>
                                        </p:attrNameLst>
                                      </p:cBhvr>
                                      <p:to>
                                        <p:strVal val="visible"/>
                                      </p:to>
                                    </p:set>
                                    <p:anim calcmode="lin" valueType="num">
                                      <p:cBhvr additive="base">
                                        <p:cTn id="72" dur="250" fill="hold"/>
                                        <p:tgtEl>
                                          <p:spTgt spid="12"/>
                                        </p:tgtEl>
                                        <p:attrNameLst>
                                          <p:attrName>ppt_x</p:attrName>
                                        </p:attrNameLst>
                                      </p:cBhvr>
                                      <p:tavLst>
                                        <p:tav tm="0">
                                          <p:val>
                                            <p:strVal val="#ppt_x"/>
                                          </p:val>
                                        </p:tav>
                                        <p:tav tm="100000">
                                          <p:val>
                                            <p:strVal val="#ppt_x"/>
                                          </p:val>
                                        </p:tav>
                                      </p:tavLst>
                                    </p:anim>
                                    <p:anim calcmode="lin" valueType="num">
                                      <p:cBhvr additive="base">
                                        <p:cTn id="73"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7" grpId="0" animBg="1"/>
      <p:bldP spid="8" grpId="0"/>
      <p:bldP spid="9" grpId="0" animBg="1"/>
      <p:bldP spid="10" grpId="0"/>
      <p:bldP spid="11" grpId="0" animBg="1"/>
      <p:bldP spid="12" grpId="0"/>
      <p:bldP spid="38" grpId="0" animBg="1"/>
      <p:bldP spid="4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Research Cost</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22" name="Group 21"/>
          <p:cNvGrpSpPr/>
          <p:nvPr/>
        </p:nvGrpSpPr>
        <p:grpSpPr>
          <a:xfrm>
            <a:off x="813240" y="1953097"/>
            <a:ext cx="1047714" cy="765695"/>
            <a:chOff x="813240" y="1953097"/>
            <a:chExt cx="1047714" cy="765695"/>
          </a:xfrm>
        </p:grpSpPr>
        <p:sp>
          <p:nvSpPr>
            <p:cNvPr id="7" name="Freeform 6"/>
            <p:cNvSpPr/>
            <p:nvPr/>
          </p:nvSpPr>
          <p:spPr bwMode="auto">
            <a:xfrm>
              <a:off x="813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Rectangle 7"/>
            <p:cNvSpPr>
              <a:spLocks noChangeArrowheads="1"/>
            </p:cNvSpPr>
            <p:nvPr/>
          </p:nvSpPr>
          <p:spPr bwMode="auto">
            <a:xfrm>
              <a:off x="813240" y="1953097"/>
              <a:ext cx="1047714" cy="635474"/>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3" name="Group 2"/>
          <p:cNvGrpSpPr/>
          <p:nvPr/>
        </p:nvGrpSpPr>
        <p:grpSpPr>
          <a:xfrm>
            <a:off x="617538" y="1090669"/>
            <a:ext cx="1439862" cy="1656399"/>
            <a:chOff x="617538" y="1090669"/>
            <a:chExt cx="1439862" cy="1656399"/>
          </a:xfrm>
        </p:grpSpPr>
        <p:sp>
          <p:nvSpPr>
            <p:cNvPr id="6" name="Freeform 5"/>
            <p:cNvSpPr>
              <a:spLocks noEditPoints="1"/>
            </p:cNvSpPr>
            <p:nvPr/>
          </p:nvSpPr>
          <p:spPr bwMode="auto">
            <a:xfrm>
              <a:off x="617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Line 8"/>
            <p:cNvSpPr>
              <a:spLocks noChangeShapeType="1"/>
            </p:cNvSpPr>
            <p:nvPr/>
          </p:nvSpPr>
          <p:spPr bwMode="auto">
            <a:xfrm>
              <a:off x="793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0" name="Line 9"/>
            <p:cNvSpPr>
              <a:spLocks noChangeShapeType="1"/>
            </p:cNvSpPr>
            <p:nvPr/>
          </p:nvSpPr>
          <p:spPr bwMode="auto">
            <a:xfrm>
              <a:off x="793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1" name="Line 10"/>
            <p:cNvSpPr>
              <a:spLocks noChangeShapeType="1"/>
            </p:cNvSpPr>
            <p:nvPr/>
          </p:nvSpPr>
          <p:spPr bwMode="auto">
            <a:xfrm>
              <a:off x="793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2" name="Line 11"/>
            <p:cNvSpPr>
              <a:spLocks noChangeShapeType="1"/>
            </p:cNvSpPr>
            <p:nvPr/>
          </p:nvSpPr>
          <p:spPr bwMode="auto">
            <a:xfrm>
              <a:off x="793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3" name="Line 12"/>
            <p:cNvSpPr>
              <a:spLocks noChangeShapeType="1"/>
            </p:cNvSpPr>
            <p:nvPr/>
          </p:nvSpPr>
          <p:spPr bwMode="auto">
            <a:xfrm>
              <a:off x="793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4" name="Line 13"/>
            <p:cNvSpPr>
              <a:spLocks noChangeShapeType="1"/>
            </p:cNvSpPr>
            <p:nvPr/>
          </p:nvSpPr>
          <p:spPr bwMode="auto">
            <a:xfrm>
              <a:off x="793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5" name="Line 14"/>
            <p:cNvSpPr>
              <a:spLocks noChangeShapeType="1"/>
            </p:cNvSpPr>
            <p:nvPr/>
          </p:nvSpPr>
          <p:spPr bwMode="auto">
            <a:xfrm>
              <a:off x="793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6" name="Line 15"/>
            <p:cNvSpPr>
              <a:spLocks noChangeShapeType="1"/>
            </p:cNvSpPr>
            <p:nvPr/>
          </p:nvSpPr>
          <p:spPr bwMode="auto">
            <a:xfrm>
              <a:off x="793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18" name="Rounded Rectangle 17"/>
          <p:cNvSpPr/>
          <p:nvPr/>
        </p:nvSpPr>
        <p:spPr>
          <a:xfrm>
            <a:off x="533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634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Location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endParaRPr lang="en-US" sz="1050">
              <a:solidFill>
                <a:schemeClr val="bg1"/>
              </a:solidFill>
              <a:latin typeface="Open Sans" pitchFamily="34" charset="0"/>
              <a:ea typeface="Open Sans" pitchFamily="34" charset="0"/>
              <a:cs typeface="Open Sans" pitchFamily="34" charset="0"/>
            </a:endParaRPr>
          </a:p>
        </p:txBody>
      </p:sp>
      <p:sp>
        <p:nvSpPr>
          <p:cNvPr id="21" name="Text Box 10"/>
          <p:cNvSpPr txBox="1">
            <a:spLocks noChangeArrowheads="1"/>
          </p:cNvSpPr>
          <p:nvPr/>
        </p:nvSpPr>
        <p:spPr bwMode="auto">
          <a:xfrm>
            <a:off x="913155" y="1428750"/>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rgbClr val="4BACC6"/>
                </a:solidFill>
                <a:latin typeface="Open Sans Light" pitchFamily="34" charset="0"/>
                <a:ea typeface="Open Sans Light" pitchFamily="34" charset="0"/>
                <a:cs typeface="Open Sans Light" pitchFamily="34" charset="0"/>
              </a:rPr>
              <a:t>54%</a:t>
            </a:r>
            <a:endParaRPr lang="en-US" sz="1600" smtClean="0">
              <a:solidFill>
                <a:srgbClr val="4BACC6"/>
              </a:solidFill>
              <a:latin typeface="Open Sans Light" pitchFamily="34" charset="0"/>
              <a:ea typeface="Open Sans Light" pitchFamily="34" charset="0"/>
              <a:cs typeface="Open Sans Light" pitchFamily="34" charset="0"/>
            </a:endParaRPr>
          </a:p>
        </p:txBody>
      </p:sp>
      <p:grpSp>
        <p:nvGrpSpPr>
          <p:cNvPr id="20" name="Group 19"/>
          <p:cNvGrpSpPr/>
          <p:nvPr/>
        </p:nvGrpSpPr>
        <p:grpSpPr>
          <a:xfrm>
            <a:off x="2718240" y="1428750"/>
            <a:ext cx="1047714" cy="1290042"/>
            <a:chOff x="2718240" y="1428750"/>
            <a:chExt cx="1047714" cy="1290042"/>
          </a:xfrm>
        </p:grpSpPr>
        <p:sp>
          <p:nvSpPr>
            <p:cNvPr id="38" name="Freeform 37"/>
            <p:cNvSpPr/>
            <p:nvPr/>
          </p:nvSpPr>
          <p:spPr bwMode="auto">
            <a:xfrm>
              <a:off x="2718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9" name="Rectangle 38"/>
            <p:cNvSpPr>
              <a:spLocks noChangeArrowheads="1"/>
            </p:cNvSpPr>
            <p:nvPr/>
          </p:nvSpPr>
          <p:spPr bwMode="auto">
            <a:xfrm>
              <a:off x="2718240" y="1428750"/>
              <a:ext cx="1047714" cy="1159821"/>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2522538" y="1090669"/>
            <a:ext cx="1439862" cy="1656399"/>
            <a:chOff x="2522538" y="1090669"/>
            <a:chExt cx="1439862" cy="1656399"/>
          </a:xfrm>
        </p:grpSpPr>
        <p:sp>
          <p:nvSpPr>
            <p:cNvPr id="37" name="Freeform 36"/>
            <p:cNvSpPr>
              <a:spLocks noEditPoints="1"/>
            </p:cNvSpPr>
            <p:nvPr/>
          </p:nvSpPr>
          <p:spPr bwMode="auto">
            <a:xfrm>
              <a:off x="2522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40" name="Line 8"/>
            <p:cNvSpPr>
              <a:spLocks noChangeShapeType="1"/>
            </p:cNvSpPr>
            <p:nvPr/>
          </p:nvSpPr>
          <p:spPr bwMode="auto">
            <a:xfrm>
              <a:off x="2698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1" name="Line 9"/>
            <p:cNvSpPr>
              <a:spLocks noChangeShapeType="1"/>
            </p:cNvSpPr>
            <p:nvPr/>
          </p:nvSpPr>
          <p:spPr bwMode="auto">
            <a:xfrm>
              <a:off x="2698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2" name="Line 10"/>
            <p:cNvSpPr>
              <a:spLocks noChangeShapeType="1"/>
            </p:cNvSpPr>
            <p:nvPr/>
          </p:nvSpPr>
          <p:spPr bwMode="auto">
            <a:xfrm>
              <a:off x="2698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3" name="Line 11"/>
            <p:cNvSpPr>
              <a:spLocks noChangeShapeType="1"/>
            </p:cNvSpPr>
            <p:nvPr/>
          </p:nvSpPr>
          <p:spPr bwMode="auto">
            <a:xfrm>
              <a:off x="2698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4" name="Line 12"/>
            <p:cNvSpPr>
              <a:spLocks noChangeShapeType="1"/>
            </p:cNvSpPr>
            <p:nvPr/>
          </p:nvSpPr>
          <p:spPr bwMode="auto">
            <a:xfrm>
              <a:off x="2698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5" name="Line 13"/>
            <p:cNvSpPr>
              <a:spLocks noChangeShapeType="1"/>
            </p:cNvSpPr>
            <p:nvPr/>
          </p:nvSpPr>
          <p:spPr bwMode="auto">
            <a:xfrm>
              <a:off x="2698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6" name="Line 14"/>
            <p:cNvSpPr>
              <a:spLocks noChangeShapeType="1"/>
            </p:cNvSpPr>
            <p:nvPr/>
          </p:nvSpPr>
          <p:spPr bwMode="auto">
            <a:xfrm>
              <a:off x="2698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7" name="Line 15"/>
            <p:cNvSpPr>
              <a:spLocks noChangeShapeType="1"/>
            </p:cNvSpPr>
            <p:nvPr/>
          </p:nvSpPr>
          <p:spPr bwMode="auto">
            <a:xfrm>
              <a:off x="2698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48" name="Rounded Rectangle 47"/>
          <p:cNvSpPr/>
          <p:nvPr/>
        </p:nvSpPr>
        <p:spPr>
          <a:xfrm>
            <a:off x="2438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p:cNvSpPr txBox="1">
            <a:spLocks noChangeArrowheads="1"/>
          </p:cNvSpPr>
          <p:nvPr/>
        </p:nvSpPr>
        <p:spPr bwMode="auto">
          <a:xfrm>
            <a:off x="2539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Send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endParaRPr lang="en-US" sz="1050">
              <a:solidFill>
                <a:schemeClr val="bg1"/>
              </a:solidFill>
              <a:latin typeface="Open Sans" pitchFamily="34" charset="0"/>
              <a:ea typeface="Open Sans" pitchFamily="34" charset="0"/>
              <a:cs typeface="Open Sans" pitchFamily="34" charset="0"/>
            </a:endParaRPr>
          </a:p>
        </p:txBody>
      </p:sp>
      <p:sp>
        <p:nvSpPr>
          <p:cNvPr id="50" name="Text Box 10"/>
          <p:cNvSpPr txBox="1">
            <a:spLocks noChangeArrowheads="1"/>
          </p:cNvSpPr>
          <p:nvPr/>
        </p:nvSpPr>
        <p:spPr bwMode="auto">
          <a:xfrm>
            <a:off x="2818155" y="1899492"/>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85%</a:t>
            </a:r>
            <a:endParaRPr lang="en-US" sz="1600" smtClean="0">
              <a:solidFill>
                <a:schemeClr val="bg1"/>
              </a:solidFill>
              <a:latin typeface="Open Sans Light" pitchFamily="34" charset="0"/>
              <a:ea typeface="Open Sans Light" pitchFamily="34" charset="0"/>
              <a:cs typeface="Open Sans Light" pitchFamily="34" charset="0"/>
            </a:endParaRPr>
          </a:p>
        </p:txBody>
      </p:sp>
      <p:grpSp>
        <p:nvGrpSpPr>
          <p:cNvPr id="17" name="Group 16"/>
          <p:cNvGrpSpPr/>
          <p:nvPr/>
        </p:nvGrpSpPr>
        <p:grpSpPr>
          <a:xfrm>
            <a:off x="4623240" y="2375011"/>
            <a:ext cx="1047714" cy="343781"/>
            <a:chOff x="4623240" y="2375011"/>
            <a:chExt cx="1047714" cy="343781"/>
          </a:xfrm>
        </p:grpSpPr>
        <p:sp>
          <p:nvSpPr>
            <p:cNvPr id="53" name="Freeform 52"/>
            <p:cNvSpPr/>
            <p:nvPr/>
          </p:nvSpPr>
          <p:spPr bwMode="auto">
            <a:xfrm>
              <a:off x="4623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4" name="Rectangle 53"/>
            <p:cNvSpPr>
              <a:spLocks noChangeArrowheads="1"/>
            </p:cNvSpPr>
            <p:nvPr/>
          </p:nvSpPr>
          <p:spPr bwMode="auto">
            <a:xfrm>
              <a:off x="4623240" y="2375011"/>
              <a:ext cx="1047714" cy="213560"/>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 name="Group 4"/>
          <p:cNvGrpSpPr/>
          <p:nvPr/>
        </p:nvGrpSpPr>
        <p:grpSpPr>
          <a:xfrm>
            <a:off x="4427538" y="1090669"/>
            <a:ext cx="1439862" cy="1656399"/>
            <a:chOff x="4427538" y="1090669"/>
            <a:chExt cx="1439862" cy="1656399"/>
          </a:xfrm>
        </p:grpSpPr>
        <p:sp>
          <p:nvSpPr>
            <p:cNvPr id="52" name="Freeform 51"/>
            <p:cNvSpPr>
              <a:spLocks noEditPoints="1"/>
            </p:cNvSpPr>
            <p:nvPr/>
          </p:nvSpPr>
          <p:spPr bwMode="auto">
            <a:xfrm>
              <a:off x="4427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55" name="Line 8"/>
            <p:cNvSpPr>
              <a:spLocks noChangeShapeType="1"/>
            </p:cNvSpPr>
            <p:nvPr/>
          </p:nvSpPr>
          <p:spPr bwMode="auto">
            <a:xfrm>
              <a:off x="4603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6" name="Line 9"/>
            <p:cNvSpPr>
              <a:spLocks noChangeShapeType="1"/>
            </p:cNvSpPr>
            <p:nvPr/>
          </p:nvSpPr>
          <p:spPr bwMode="auto">
            <a:xfrm>
              <a:off x="4603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7" name="Line 10"/>
            <p:cNvSpPr>
              <a:spLocks noChangeShapeType="1"/>
            </p:cNvSpPr>
            <p:nvPr/>
          </p:nvSpPr>
          <p:spPr bwMode="auto">
            <a:xfrm>
              <a:off x="4603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8" name="Line 11"/>
            <p:cNvSpPr>
              <a:spLocks noChangeShapeType="1"/>
            </p:cNvSpPr>
            <p:nvPr/>
          </p:nvSpPr>
          <p:spPr bwMode="auto">
            <a:xfrm>
              <a:off x="4603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9" name="Line 12"/>
            <p:cNvSpPr>
              <a:spLocks noChangeShapeType="1"/>
            </p:cNvSpPr>
            <p:nvPr/>
          </p:nvSpPr>
          <p:spPr bwMode="auto">
            <a:xfrm>
              <a:off x="4603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0" name="Line 13"/>
            <p:cNvSpPr>
              <a:spLocks noChangeShapeType="1"/>
            </p:cNvSpPr>
            <p:nvPr/>
          </p:nvSpPr>
          <p:spPr bwMode="auto">
            <a:xfrm>
              <a:off x="4603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1" name="Line 14"/>
            <p:cNvSpPr>
              <a:spLocks noChangeShapeType="1"/>
            </p:cNvSpPr>
            <p:nvPr/>
          </p:nvSpPr>
          <p:spPr bwMode="auto">
            <a:xfrm>
              <a:off x="4603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2" name="Line 15"/>
            <p:cNvSpPr>
              <a:spLocks noChangeShapeType="1"/>
            </p:cNvSpPr>
            <p:nvPr/>
          </p:nvSpPr>
          <p:spPr bwMode="auto">
            <a:xfrm>
              <a:off x="4603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63" name="Rounded Rectangle 62"/>
          <p:cNvSpPr/>
          <p:nvPr/>
        </p:nvSpPr>
        <p:spPr>
          <a:xfrm>
            <a:off x="4343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p:cNvSpPr txBox="1">
            <a:spLocks noChangeArrowheads="1"/>
          </p:cNvSpPr>
          <p:nvPr/>
        </p:nvSpPr>
        <p:spPr bwMode="auto">
          <a:xfrm>
            <a:off x="4444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Bring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r>
              <a:rPr lang="en-US" sz="1050">
                <a:solidFill>
                  <a:schemeClr val="bg1"/>
                </a:solidFill>
                <a:latin typeface="Open Sans" pitchFamily="34" charset="0"/>
                <a:ea typeface="Open Sans" pitchFamily="34" charset="0"/>
                <a:cs typeface="Open Sans" pitchFamily="34" charset="0"/>
              </a:rPr>
              <a:t>Nunc a leo magna, consequat risus. Nullam </a:t>
            </a:r>
            <a:r>
              <a:rPr lang="en-US" sz="1050" smtClean="0">
                <a:solidFill>
                  <a:schemeClr val="bg1"/>
                </a:solidFill>
                <a:latin typeface="Open Sans" pitchFamily="34" charset="0"/>
                <a:ea typeface="Open Sans" pitchFamily="34" charset="0"/>
                <a:cs typeface="Open Sans" pitchFamily="34" charset="0"/>
              </a:rPr>
              <a:t>eu.</a:t>
            </a:r>
            <a:endParaRPr lang="en-US" sz="1050">
              <a:solidFill>
                <a:schemeClr val="bg1"/>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4723155" y="1855336"/>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rgbClr val="4BACC6"/>
                </a:solidFill>
                <a:latin typeface="Open Sans Light" pitchFamily="34" charset="0"/>
                <a:ea typeface="Open Sans Light" pitchFamily="34" charset="0"/>
                <a:cs typeface="Open Sans Light" pitchFamily="34" charset="0"/>
              </a:rPr>
              <a:t>12%</a:t>
            </a:r>
            <a:endParaRPr lang="en-US" sz="1600" smtClean="0">
              <a:solidFill>
                <a:srgbClr val="4BACC6"/>
              </a:solidFill>
              <a:latin typeface="Open Sans Light" pitchFamily="34" charset="0"/>
              <a:ea typeface="Open Sans Light" pitchFamily="34" charset="0"/>
              <a:cs typeface="Open Sans Light" pitchFamily="34" charset="0"/>
            </a:endParaRPr>
          </a:p>
        </p:txBody>
      </p:sp>
      <p:cxnSp>
        <p:nvCxnSpPr>
          <p:cNvPr id="66" name="Straight Connector 65"/>
          <p:cNvCxnSpPr/>
          <p:nvPr/>
        </p:nvCxnSpPr>
        <p:spPr>
          <a:xfrm>
            <a:off x="6248400" y="10477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7183666" y="971550"/>
            <a:ext cx="817334" cy="606549"/>
            <a:chOff x="5129089" y="3156352"/>
            <a:chExt cx="474198" cy="351905"/>
          </a:xfrm>
          <a:solidFill>
            <a:srgbClr val="45C1A4"/>
          </a:solidFill>
        </p:grpSpPr>
        <p:sp>
          <p:nvSpPr>
            <p:cNvPr id="68"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69"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70" name="Group 69"/>
          <p:cNvGrpSpPr/>
          <p:nvPr/>
        </p:nvGrpSpPr>
        <p:grpSpPr>
          <a:xfrm>
            <a:off x="7276349" y="2897084"/>
            <a:ext cx="709364" cy="800100"/>
            <a:chOff x="5513440" y="1766202"/>
            <a:chExt cx="429274" cy="484183"/>
          </a:xfrm>
          <a:solidFill>
            <a:srgbClr val="45C1A4"/>
          </a:solidFill>
        </p:grpSpPr>
        <p:sp>
          <p:nvSpPr>
            <p:cNvPr id="71"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1" name="Oval 19"/>
          <p:cNvSpPr>
            <a:spLocks noChangeArrowheads="1"/>
          </p:cNvSpPr>
          <p:nvPr/>
        </p:nvSpPr>
        <p:spPr bwMode="auto">
          <a:xfrm>
            <a:off x="6553200" y="1692051"/>
            <a:ext cx="184150"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2" name="Oval 20"/>
          <p:cNvSpPr>
            <a:spLocks noChangeArrowheads="1"/>
          </p:cNvSpPr>
          <p:nvPr/>
        </p:nvSpPr>
        <p:spPr bwMode="auto">
          <a:xfrm>
            <a:off x="6767513"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3" name="Oval 21"/>
          <p:cNvSpPr>
            <a:spLocks noChangeArrowheads="1"/>
          </p:cNvSpPr>
          <p:nvPr/>
        </p:nvSpPr>
        <p:spPr bwMode="auto">
          <a:xfrm>
            <a:off x="6980238"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4" name="Oval 22"/>
          <p:cNvSpPr>
            <a:spLocks noChangeArrowheads="1"/>
          </p:cNvSpPr>
          <p:nvPr/>
        </p:nvSpPr>
        <p:spPr bwMode="auto">
          <a:xfrm>
            <a:off x="7192963"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5" name="Oval 23"/>
          <p:cNvSpPr>
            <a:spLocks noChangeArrowheads="1"/>
          </p:cNvSpPr>
          <p:nvPr/>
        </p:nvSpPr>
        <p:spPr bwMode="auto">
          <a:xfrm>
            <a:off x="7399338"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6" name="Oval 24"/>
          <p:cNvSpPr>
            <a:spLocks noChangeArrowheads="1"/>
          </p:cNvSpPr>
          <p:nvPr/>
        </p:nvSpPr>
        <p:spPr bwMode="auto">
          <a:xfrm>
            <a:off x="7612063" y="1692051"/>
            <a:ext cx="180975"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7" name="Oval 25"/>
          <p:cNvSpPr>
            <a:spLocks noChangeArrowheads="1"/>
          </p:cNvSpPr>
          <p:nvPr/>
        </p:nvSpPr>
        <p:spPr bwMode="auto">
          <a:xfrm>
            <a:off x="7823200" y="1692051"/>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8" name="Oval 26"/>
          <p:cNvSpPr>
            <a:spLocks noChangeArrowheads="1"/>
          </p:cNvSpPr>
          <p:nvPr/>
        </p:nvSpPr>
        <p:spPr bwMode="auto">
          <a:xfrm>
            <a:off x="8037513" y="1692051"/>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9" name="Oval 27"/>
          <p:cNvSpPr>
            <a:spLocks noChangeArrowheads="1"/>
          </p:cNvSpPr>
          <p:nvPr/>
        </p:nvSpPr>
        <p:spPr bwMode="auto">
          <a:xfrm>
            <a:off x="8256588" y="1692051"/>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0" name="Oval 28"/>
          <p:cNvSpPr>
            <a:spLocks noChangeArrowheads="1"/>
          </p:cNvSpPr>
          <p:nvPr/>
        </p:nvSpPr>
        <p:spPr bwMode="auto">
          <a:xfrm>
            <a:off x="8470900" y="1692051"/>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1" name="Text Box 10"/>
          <p:cNvSpPr txBox="1">
            <a:spLocks noChangeArrowheads="1"/>
          </p:cNvSpPr>
          <p:nvPr/>
        </p:nvSpPr>
        <p:spPr bwMode="auto">
          <a:xfrm>
            <a:off x="6572017" y="1847626"/>
            <a:ext cx="2079858"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Strongfrong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a:solidFill>
                <a:schemeClr val="bg1"/>
              </a:solidFill>
              <a:latin typeface="Open Sans" pitchFamily="34" charset="0"/>
              <a:ea typeface="Open Sans" pitchFamily="34" charset="0"/>
              <a:cs typeface="Open Sans" pitchFamily="34" charset="0"/>
            </a:endParaRPr>
          </a:p>
        </p:txBody>
      </p:sp>
      <p:sp>
        <p:nvSpPr>
          <p:cNvPr id="92" name="Oval 19"/>
          <p:cNvSpPr>
            <a:spLocks noChangeArrowheads="1"/>
          </p:cNvSpPr>
          <p:nvPr/>
        </p:nvSpPr>
        <p:spPr bwMode="auto">
          <a:xfrm>
            <a:off x="6588125" y="3801929"/>
            <a:ext cx="184150"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3" name="Oval 20"/>
          <p:cNvSpPr>
            <a:spLocks noChangeArrowheads="1"/>
          </p:cNvSpPr>
          <p:nvPr/>
        </p:nvSpPr>
        <p:spPr bwMode="auto">
          <a:xfrm>
            <a:off x="6802438" y="3801929"/>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4" name="Oval 21"/>
          <p:cNvSpPr>
            <a:spLocks noChangeArrowheads="1"/>
          </p:cNvSpPr>
          <p:nvPr/>
        </p:nvSpPr>
        <p:spPr bwMode="auto">
          <a:xfrm>
            <a:off x="7015163" y="3801929"/>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5" name="Oval 22"/>
          <p:cNvSpPr>
            <a:spLocks noChangeArrowheads="1"/>
          </p:cNvSpPr>
          <p:nvPr/>
        </p:nvSpPr>
        <p:spPr bwMode="auto">
          <a:xfrm>
            <a:off x="7227888" y="3801929"/>
            <a:ext cx="182563"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6" name="Oval 23"/>
          <p:cNvSpPr>
            <a:spLocks noChangeArrowheads="1"/>
          </p:cNvSpPr>
          <p:nvPr/>
        </p:nvSpPr>
        <p:spPr bwMode="auto">
          <a:xfrm>
            <a:off x="7434263" y="3801929"/>
            <a:ext cx="182563"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7" name="Oval 24"/>
          <p:cNvSpPr>
            <a:spLocks noChangeArrowheads="1"/>
          </p:cNvSpPr>
          <p:nvPr/>
        </p:nvSpPr>
        <p:spPr bwMode="auto">
          <a:xfrm>
            <a:off x="7646988"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Oval 25"/>
          <p:cNvSpPr>
            <a:spLocks noChangeArrowheads="1"/>
          </p:cNvSpPr>
          <p:nvPr/>
        </p:nvSpPr>
        <p:spPr bwMode="auto">
          <a:xfrm>
            <a:off x="7858125" y="3801929"/>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Oval 26"/>
          <p:cNvSpPr>
            <a:spLocks noChangeArrowheads="1"/>
          </p:cNvSpPr>
          <p:nvPr/>
        </p:nvSpPr>
        <p:spPr bwMode="auto">
          <a:xfrm>
            <a:off x="8072438" y="3801929"/>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0" name="Oval 27"/>
          <p:cNvSpPr>
            <a:spLocks noChangeArrowheads="1"/>
          </p:cNvSpPr>
          <p:nvPr/>
        </p:nvSpPr>
        <p:spPr bwMode="auto">
          <a:xfrm>
            <a:off x="8291513"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1" name="Oval 28"/>
          <p:cNvSpPr>
            <a:spLocks noChangeArrowheads="1"/>
          </p:cNvSpPr>
          <p:nvPr/>
        </p:nvSpPr>
        <p:spPr bwMode="auto">
          <a:xfrm>
            <a:off x="8505825"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2" name="Text Box 10"/>
          <p:cNvSpPr txBox="1">
            <a:spLocks noChangeArrowheads="1"/>
          </p:cNvSpPr>
          <p:nvPr/>
        </p:nvSpPr>
        <p:spPr bwMode="auto">
          <a:xfrm>
            <a:off x="6606942" y="3957504"/>
            <a:ext cx="2079858"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Display</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250" fill="hold"/>
                                        <p:tgtEl>
                                          <p:spTgt spid="22"/>
                                        </p:tgtEl>
                                        <p:attrNameLst>
                                          <p:attrName>ppt_x</p:attrName>
                                        </p:attrNameLst>
                                      </p:cBhvr>
                                      <p:tavLst>
                                        <p:tav tm="0">
                                          <p:val>
                                            <p:strVal val="#ppt_x"/>
                                          </p:val>
                                        </p:tav>
                                        <p:tav tm="100000">
                                          <p:val>
                                            <p:strVal val="#ppt_x"/>
                                          </p:val>
                                        </p:tav>
                                      </p:tavLst>
                                    </p:anim>
                                    <p:anim calcmode="lin" valueType="num">
                                      <p:cBhvr additive="base">
                                        <p:cTn id="18" dur="250" fill="hold"/>
                                        <p:tgtEl>
                                          <p:spTgt spid="2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250" fill="hold"/>
                                        <p:tgtEl>
                                          <p:spTgt spid="18"/>
                                        </p:tgtEl>
                                        <p:attrNameLst>
                                          <p:attrName>ppt_x</p:attrName>
                                        </p:attrNameLst>
                                      </p:cBhvr>
                                      <p:tavLst>
                                        <p:tav tm="0">
                                          <p:val>
                                            <p:strVal val="#ppt_x"/>
                                          </p:val>
                                        </p:tav>
                                        <p:tav tm="100000">
                                          <p:val>
                                            <p:strVal val="#ppt_x"/>
                                          </p:val>
                                        </p:tav>
                                      </p:tavLst>
                                    </p:anim>
                                    <p:anim calcmode="lin" valueType="num">
                                      <p:cBhvr additive="base">
                                        <p:cTn id="28" dur="250" fill="hold"/>
                                        <p:tgtEl>
                                          <p:spTgt spid="1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250" fill="hold"/>
                                        <p:tgtEl>
                                          <p:spTgt spid="19"/>
                                        </p:tgtEl>
                                        <p:attrNameLst>
                                          <p:attrName>ppt_x</p:attrName>
                                        </p:attrNameLst>
                                      </p:cBhvr>
                                      <p:tavLst>
                                        <p:tav tm="0">
                                          <p:val>
                                            <p:strVal val="#ppt_x"/>
                                          </p:val>
                                        </p:tav>
                                        <p:tav tm="100000">
                                          <p:val>
                                            <p:strVal val="#ppt_x"/>
                                          </p:val>
                                        </p:tav>
                                      </p:tavLst>
                                    </p:anim>
                                    <p:anim calcmode="lin" valueType="num">
                                      <p:cBhvr additive="base">
                                        <p:cTn id="33" dur="250" fill="hold"/>
                                        <p:tgtEl>
                                          <p:spTgt spid="1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50" fill="hold"/>
                                        <p:tgtEl>
                                          <p:spTgt spid="4"/>
                                        </p:tgtEl>
                                        <p:attrNameLst>
                                          <p:attrName>ppt_x</p:attrName>
                                        </p:attrNameLst>
                                      </p:cBhvr>
                                      <p:tavLst>
                                        <p:tav tm="0">
                                          <p:val>
                                            <p:strVal val="#ppt_x"/>
                                          </p:val>
                                        </p:tav>
                                        <p:tav tm="100000">
                                          <p:val>
                                            <p:strVal val="#ppt_x"/>
                                          </p:val>
                                        </p:tav>
                                      </p:tavLst>
                                    </p:anim>
                                    <p:anim calcmode="lin" valueType="num">
                                      <p:cBhvr additive="base">
                                        <p:cTn id="38" dur="25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additive="base">
                                        <p:cTn id="42" dur="250" fill="hold"/>
                                        <p:tgtEl>
                                          <p:spTgt spid="20"/>
                                        </p:tgtEl>
                                        <p:attrNameLst>
                                          <p:attrName>ppt_x</p:attrName>
                                        </p:attrNameLst>
                                      </p:cBhvr>
                                      <p:tavLst>
                                        <p:tav tm="0">
                                          <p:val>
                                            <p:strVal val="#ppt_x"/>
                                          </p:val>
                                        </p:tav>
                                        <p:tav tm="100000">
                                          <p:val>
                                            <p:strVal val="#ppt_x"/>
                                          </p:val>
                                        </p:tav>
                                      </p:tavLst>
                                    </p:anim>
                                    <p:anim calcmode="lin" valueType="num">
                                      <p:cBhvr additive="base">
                                        <p:cTn id="43" dur="250" fill="hold"/>
                                        <p:tgtEl>
                                          <p:spTgt spid="2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250" fill="hold"/>
                                        <p:tgtEl>
                                          <p:spTgt spid="50"/>
                                        </p:tgtEl>
                                        <p:attrNameLst>
                                          <p:attrName>ppt_x</p:attrName>
                                        </p:attrNameLst>
                                      </p:cBhvr>
                                      <p:tavLst>
                                        <p:tav tm="0">
                                          <p:val>
                                            <p:strVal val="#ppt_x"/>
                                          </p:val>
                                        </p:tav>
                                        <p:tav tm="100000">
                                          <p:val>
                                            <p:strVal val="#ppt_x"/>
                                          </p:val>
                                        </p:tav>
                                      </p:tavLst>
                                    </p:anim>
                                    <p:anim calcmode="lin" valueType="num">
                                      <p:cBhvr additive="base">
                                        <p:cTn id="48" dur="250" fill="hold"/>
                                        <p:tgtEl>
                                          <p:spTgt spid="5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250" fill="hold"/>
                                        <p:tgtEl>
                                          <p:spTgt spid="48"/>
                                        </p:tgtEl>
                                        <p:attrNameLst>
                                          <p:attrName>ppt_x</p:attrName>
                                        </p:attrNameLst>
                                      </p:cBhvr>
                                      <p:tavLst>
                                        <p:tav tm="0">
                                          <p:val>
                                            <p:strVal val="#ppt_x"/>
                                          </p:val>
                                        </p:tav>
                                        <p:tav tm="100000">
                                          <p:val>
                                            <p:strVal val="#ppt_x"/>
                                          </p:val>
                                        </p:tav>
                                      </p:tavLst>
                                    </p:anim>
                                    <p:anim calcmode="lin" valueType="num">
                                      <p:cBhvr additive="base">
                                        <p:cTn id="53" dur="25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additive="base">
                                        <p:cTn id="57" dur="250" fill="hold"/>
                                        <p:tgtEl>
                                          <p:spTgt spid="49"/>
                                        </p:tgtEl>
                                        <p:attrNameLst>
                                          <p:attrName>ppt_x</p:attrName>
                                        </p:attrNameLst>
                                      </p:cBhvr>
                                      <p:tavLst>
                                        <p:tav tm="0">
                                          <p:val>
                                            <p:strVal val="#ppt_x"/>
                                          </p:val>
                                        </p:tav>
                                        <p:tav tm="100000">
                                          <p:val>
                                            <p:strVal val="#ppt_x"/>
                                          </p:val>
                                        </p:tav>
                                      </p:tavLst>
                                    </p:anim>
                                    <p:anim calcmode="lin" valueType="num">
                                      <p:cBhvr additive="base">
                                        <p:cTn id="58" dur="250" fill="hold"/>
                                        <p:tgtEl>
                                          <p:spTgt spid="4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65"/>
                                        </p:tgtEl>
                                        <p:attrNameLst>
                                          <p:attrName>style.visibility</p:attrName>
                                        </p:attrNameLst>
                                      </p:cBhvr>
                                      <p:to>
                                        <p:strVal val="visible"/>
                                      </p:to>
                                    </p:set>
                                    <p:anim calcmode="lin" valueType="num">
                                      <p:cBhvr additive="base">
                                        <p:cTn id="72" dur="250" fill="hold"/>
                                        <p:tgtEl>
                                          <p:spTgt spid="65"/>
                                        </p:tgtEl>
                                        <p:attrNameLst>
                                          <p:attrName>ppt_x</p:attrName>
                                        </p:attrNameLst>
                                      </p:cBhvr>
                                      <p:tavLst>
                                        <p:tav tm="0">
                                          <p:val>
                                            <p:strVal val="#ppt_x"/>
                                          </p:val>
                                        </p:tav>
                                        <p:tav tm="100000">
                                          <p:val>
                                            <p:strVal val="#ppt_x"/>
                                          </p:val>
                                        </p:tav>
                                      </p:tavLst>
                                    </p:anim>
                                    <p:anim calcmode="lin" valueType="num">
                                      <p:cBhvr additive="base">
                                        <p:cTn id="73" dur="250" fill="hold"/>
                                        <p:tgtEl>
                                          <p:spTgt spid="6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63"/>
                                        </p:tgtEl>
                                        <p:attrNameLst>
                                          <p:attrName>style.visibility</p:attrName>
                                        </p:attrNameLst>
                                      </p:cBhvr>
                                      <p:to>
                                        <p:strVal val="visible"/>
                                      </p:to>
                                    </p:set>
                                    <p:anim calcmode="lin" valueType="num">
                                      <p:cBhvr additive="base">
                                        <p:cTn id="77" dur="250" fill="hold"/>
                                        <p:tgtEl>
                                          <p:spTgt spid="63"/>
                                        </p:tgtEl>
                                        <p:attrNameLst>
                                          <p:attrName>ppt_x</p:attrName>
                                        </p:attrNameLst>
                                      </p:cBhvr>
                                      <p:tavLst>
                                        <p:tav tm="0">
                                          <p:val>
                                            <p:strVal val="#ppt_x"/>
                                          </p:val>
                                        </p:tav>
                                        <p:tav tm="100000">
                                          <p:val>
                                            <p:strVal val="#ppt_x"/>
                                          </p:val>
                                        </p:tav>
                                      </p:tavLst>
                                    </p:anim>
                                    <p:anim calcmode="lin" valueType="num">
                                      <p:cBhvr additive="base">
                                        <p:cTn id="78" dur="250" fill="hold"/>
                                        <p:tgtEl>
                                          <p:spTgt spid="6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4"/>
                                        </p:tgtEl>
                                        <p:attrNameLst>
                                          <p:attrName>style.visibility</p:attrName>
                                        </p:attrNameLst>
                                      </p:cBhvr>
                                      <p:to>
                                        <p:strVal val="visible"/>
                                      </p:to>
                                    </p:set>
                                    <p:anim calcmode="lin" valueType="num">
                                      <p:cBhvr additive="base">
                                        <p:cTn id="82" dur="250" fill="hold"/>
                                        <p:tgtEl>
                                          <p:spTgt spid="64"/>
                                        </p:tgtEl>
                                        <p:attrNameLst>
                                          <p:attrName>ppt_x</p:attrName>
                                        </p:attrNameLst>
                                      </p:cBhvr>
                                      <p:tavLst>
                                        <p:tav tm="0">
                                          <p:val>
                                            <p:strVal val="#ppt_x"/>
                                          </p:val>
                                        </p:tav>
                                        <p:tav tm="100000">
                                          <p:val>
                                            <p:strVal val="#ppt_x"/>
                                          </p:val>
                                        </p:tav>
                                      </p:tavLst>
                                    </p:anim>
                                    <p:anim calcmode="lin" valueType="num">
                                      <p:cBhvr additive="base">
                                        <p:cTn id="83" dur="250" fill="hold"/>
                                        <p:tgtEl>
                                          <p:spTgt spid="6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66"/>
                                        </p:tgtEl>
                                        <p:attrNameLst>
                                          <p:attrName>style.visibility</p:attrName>
                                        </p:attrNameLst>
                                      </p:cBhvr>
                                      <p:to>
                                        <p:strVal val="visible"/>
                                      </p:to>
                                    </p:set>
                                    <p:anim calcmode="lin" valueType="num">
                                      <p:cBhvr additive="base">
                                        <p:cTn id="87" dur="250" fill="hold"/>
                                        <p:tgtEl>
                                          <p:spTgt spid="66"/>
                                        </p:tgtEl>
                                        <p:attrNameLst>
                                          <p:attrName>ppt_x</p:attrName>
                                        </p:attrNameLst>
                                      </p:cBhvr>
                                      <p:tavLst>
                                        <p:tav tm="0">
                                          <p:val>
                                            <p:strVal val="#ppt_x"/>
                                          </p:val>
                                        </p:tav>
                                        <p:tav tm="100000">
                                          <p:val>
                                            <p:strVal val="#ppt_x"/>
                                          </p:val>
                                        </p:tav>
                                      </p:tavLst>
                                    </p:anim>
                                    <p:anim calcmode="lin" valueType="num">
                                      <p:cBhvr additive="base">
                                        <p:cTn id="88" dur="250" fill="hold"/>
                                        <p:tgtEl>
                                          <p:spTgt spid="6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67"/>
                                        </p:tgtEl>
                                        <p:attrNameLst>
                                          <p:attrName>style.visibility</p:attrName>
                                        </p:attrNameLst>
                                      </p:cBhvr>
                                      <p:to>
                                        <p:strVal val="visible"/>
                                      </p:to>
                                    </p:set>
                                    <p:anim calcmode="lin" valueType="num">
                                      <p:cBhvr additive="base">
                                        <p:cTn id="92" dur="250" fill="hold"/>
                                        <p:tgtEl>
                                          <p:spTgt spid="67"/>
                                        </p:tgtEl>
                                        <p:attrNameLst>
                                          <p:attrName>ppt_x</p:attrName>
                                        </p:attrNameLst>
                                      </p:cBhvr>
                                      <p:tavLst>
                                        <p:tav tm="0">
                                          <p:val>
                                            <p:strVal val="#ppt_x"/>
                                          </p:val>
                                        </p:tav>
                                        <p:tav tm="100000">
                                          <p:val>
                                            <p:strVal val="#ppt_x"/>
                                          </p:val>
                                        </p:tav>
                                      </p:tavLst>
                                    </p:anim>
                                    <p:anim calcmode="lin" valueType="num">
                                      <p:cBhvr additive="base">
                                        <p:cTn id="93" dur="250" fill="hold"/>
                                        <p:tgtEl>
                                          <p:spTgt spid="6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1"/>
                                        </p:tgtEl>
                                        <p:attrNameLst>
                                          <p:attrName>style.visibility</p:attrName>
                                        </p:attrNameLst>
                                      </p:cBhvr>
                                      <p:to>
                                        <p:strVal val="visible"/>
                                      </p:to>
                                    </p:set>
                                    <p:anim calcmode="lin" valueType="num">
                                      <p:cBhvr additive="base">
                                        <p:cTn id="97" dur="250" fill="hold"/>
                                        <p:tgtEl>
                                          <p:spTgt spid="81"/>
                                        </p:tgtEl>
                                        <p:attrNameLst>
                                          <p:attrName>ppt_x</p:attrName>
                                        </p:attrNameLst>
                                      </p:cBhvr>
                                      <p:tavLst>
                                        <p:tav tm="0">
                                          <p:val>
                                            <p:strVal val="#ppt_x"/>
                                          </p:val>
                                        </p:tav>
                                        <p:tav tm="100000">
                                          <p:val>
                                            <p:strVal val="#ppt_x"/>
                                          </p:val>
                                        </p:tav>
                                      </p:tavLst>
                                    </p:anim>
                                    <p:anim calcmode="lin" valueType="num">
                                      <p:cBhvr additive="base">
                                        <p:cTn id="98" dur="250" fill="hold"/>
                                        <p:tgtEl>
                                          <p:spTgt spid="81"/>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82"/>
                                        </p:tgtEl>
                                        <p:attrNameLst>
                                          <p:attrName>style.visibility</p:attrName>
                                        </p:attrNameLst>
                                      </p:cBhvr>
                                      <p:to>
                                        <p:strVal val="visible"/>
                                      </p:to>
                                    </p:set>
                                    <p:anim calcmode="lin" valueType="num">
                                      <p:cBhvr additive="base">
                                        <p:cTn id="102" dur="250" fill="hold"/>
                                        <p:tgtEl>
                                          <p:spTgt spid="82"/>
                                        </p:tgtEl>
                                        <p:attrNameLst>
                                          <p:attrName>ppt_x</p:attrName>
                                        </p:attrNameLst>
                                      </p:cBhvr>
                                      <p:tavLst>
                                        <p:tav tm="0">
                                          <p:val>
                                            <p:strVal val="#ppt_x"/>
                                          </p:val>
                                        </p:tav>
                                        <p:tav tm="100000">
                                          <p:val>
                                            <p:strVal val="#ppt_x"/>
                                          </p:val>
                                        </p:tav>
                                      </p:tavLst>
                                    </p:anim>
                                    <p:anim calcmode="lin" valueType="num">
                                      <p:cBhvr additive="base">
                                        <p:cTn id="103" dur="250" fill="hold"/>
                                        <p:tgtEl>
                                          <p:spTgt spid="8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83"/>
                                        </p:tgtEl>
                                        <p:attrNameLst>
                                          <p:attrName>style.visibility</p:attrName>
                                        </p:attrNameLst>
                                      </p:cBhvr>
                                      <p:to>
                                        <p:strVal val="visible"/>
                                      </p:to>
                                    </p:set>
                                    <p:anim calcmode="lin" valueType="num">
                                      <p:cBhvr additive="base">
                                        <p:cTn id="107" dur="250" fill="hold"/>
                                        <p:tgtEl>
                                          <p:spTgt spid="83"/>
                                        </p:tgtEl>
                                        <p:attrNameLst>
                                          <p:attrName>ppt_x</p:attrName>
                                        </p:attrNameLst>
                                      </p:cBhvr>
                                      <p:tavLst>
                                        <p:tav tm="0">
                                          <p:val>
                                            <p:strVal val="#ppt_x"/>
                                          </p:val>
                                        </p:tav>
                                        <p:tav tm="100000">
                                          <p:val>
                                            <p:strVal val="#ppt_x"/>
                                          </p:val>
                                        </p:tav>
                                      </p:tavLst>
                                    </p:anim>
                                    <p:anim calcmode="lin" valueType="num">
                                      <p:cBhvr additive="base">
                                        <p:cTn id="108" dur="250" fill="hold"/>
                                        <p:tgtEl>
                                          <p:spTgt spid="8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84"/>
                                        </p:tgtEl>
                                        <p:attrNameLst>
                                          <p:attrName>style.visibility</p:attrName>
                                        </p:attrNameLst>
                                      </p:cBhvr>
                                      <p:to>
                                        <p:strVal val="visible"/>
                                      </p:to>
                                    </p:set>
                                    <p:anim calcmode="lin" valueType="num">
                                      <p:cBhvr additive="base">
                                        <p:cTn id="112" dur="250" fill="hold"/>
                                        <p:tgtEl>
                                          <p:spTgt spid="84"/>
                                        </p:tgtEl>
                                        <p:attrNameLst>
                                          <p:attrName>ppt_x</p:attrName>
                                        </p:attrNameLst>
                                      </p:cBhvr>
                                      <p:tavLst>
                                        <p:tav tm="0">
                                          <p:val>
                                            <p:strVal val="#ppt_x"/>
                                          </p:val>
                                        </p:tav>
                                        <p:tav tm="100000">
                                          <p:val>
                                            <p:strVal val="#ppt_x"/>
                                          </p:val>
                                        </p:tav>
                                      </p:tavLst>
                                    </p:anim>
                                    <p:anim calcmode="lin" valueType="num">
                                      <p:cBhvr additive="base">
                                        <p:cTn id="113" dur="250" fill="hold"/>
                                        <p:tgtEl>
                                          <p:spTgt spid="8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5"/>
                                        </p:tgtEl>
                                        <p:attrNameLst>
                                          <p:attrName>style.visibility</p:attrName>
                                        </p:attrNameLst>
                                      </p:cBhvr>
                                      <p:to>
                                        <p:strVal val="visible"/>
                                      </p:to>
                                    </p:set>
                                    <p:anim calcmode="lin" valueType="num">
                                      <p:cBhvr additive="base">
                                        <p:cTn id="117" dur="250" fill="hold"/>
                                        <p:tgtEl>
                                          <p:spTgt spid="85"/>
                                        </p:tgtEl>
                                        <p:attrNameLst>
                                          <p:attrName>ppt_x</p:attrName>
                                        </p:attrNameLst>
                                      </p:cBhvr>
                                      <p:tavLst>
                                        <p:tav tm="0">
                                          <p:val>
                                            <p:strVal val="#ppt_x"/>
                                          </p:val>
                                        </p:tav>
                                        <p:tav tm="100000">
                                          <p:val>
                                            <p:strVal val="#ppt_x"/>
                                          </p:val>
                                        </p:tav>
                                      </p:tavLst>
                                    </p:anim>
                                    <p:anim calcmode="lin" valueType="num">
                                      <p:cBhvr additive="base">
                                        <p:cTn id="118" dur="250" fill="hold"/>
                                        <p:tgtEl>
                                          <p:spTgt spid="8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86"/>
                                        </p:tgtEl>
                                        <p:attrNameLst>
                                          <p:attrName>style.visibility</p:attrName>
                                        </p:attrNameLst>
                                      </p:cBhvr>
                                      <p:to>
                                        <p:strVal val="visible"/>
                                      </p:to>
                                    </p:set>
                                    <p:anim calcmode="lin" valueType="num">
                                      <p:cBhvr additive="base">
                                        <p:cTn id="122" dur="250" fill="hold"/>
                                        <p:tgtEl>
                                          <p:spTgt spid="86"/>
                                        </p:tgtEl>
                                        <p:attrNameLst>
                                          <p:attrName>ppt_x</p:attrName>
                                        </p:attrNameLst>
                                      </p:cBhvr>
                                      <p:tavLst>
                                        <p:tav tm="0">
                                          <p:val>
                                            <p:strVal val="#ppt_x"/>
                                          </p:val>
                                        </p:tav>
                                        <p:tav tm="100000">
                                          <p:val>
                                            <p:strVal val="#ppt_x"/>
                                          </p:val>
                                        </p:tav>
                                      </p:tavLst>
                                    </p:anim>
                                    <p:anim calcmode="lin" valueType="num">
                                      <p:cBhvr additive="base">
                                        <p:cTn id="123" dur="250" fill="hold"/>
                                        <p:tgtEl>
                                          <p:spTgt spid="8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87"/>
                                        </p:tgtEl>
                                        <p:attrNameLst>
                                          <p:attrName>style.visibility</p:attrName>
                                        </p:attrNameLst>
                                      </p:cBhvr>
                                      <p:to>
                                        <p:strVal val="visible"/>
                                      </p:to>
                                    </p:set>
                                    <p:anim calcmode="lin" valueType="num">
                                      <p:cBhvr additive="base">
                                        <p:cTn id="127" dur="250" fill="hold"/>
                                        <p:tgtEl>
                                          <p:spTgt spid="87"/>
                                        </p:tgtEl>
                                        <p:attrNameLst>
                                          <p:attrName>ppt_x</p:attrName>
                                        </p:attrNameLst>
                                      </p:cBhvr>
                                      <p:tavLst>
                                        <p:tav tm="0">
                                          <p:val>
                                            <p:strVal val="#ppt_x"/>
                                          </p:val>
                                        </p:tav>
                                        <p:tav tm="100000">
                                          <p:val>
                                            <p:strVal val="#ppt_x"/>
                                          </p:val>
                                        </p:tav>
                                      </p:tavLst>
                                    </p:anim>
                                    <p:anim calcmode="lin" valueType="num">
                                      <p:cBhvr additive="base">
                                        <p:cTn id="128" dur="250" fill="hold"/>
                                        <p:tgtEl>
                                          <p:spTgt spid="8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88"/>
                                        </p:tgtEl>
                                        <p:attrNameLst>
                                          <p:attrName>style.visibility</p:attrName>
                                        </p:attrNameLst>
                                      </p:cBhvr>
                                      <p:to>
                                        <p:strVal val="visible"/>
                                      </p:to>
                                    </p:set>
                                    <p:anim calcmode="lin" valueType="num">
                                      <p:cBhvr additive="base">
                                        <p:cTn id="132" dur="250" fill="hold"/>
                                        <p:tgtEl>
                                          <p:spTgt spid="88"/>
                                        </p:tgtEl>
                                        <p:attrNameLst>
                                          <p:attrName>ppt_x</p:attrName>
                                        </p:attrNameLst>
                                      </p:cBhvr>
                                      <p:tavLst>
                                        <p:tav tm="0">
                                          <p:val>
                                            <p:strVal val="#ppt_x"/>
                                          </p:val>
                                        </p:tav>
                                        <p:tav tm="100000">
                                          <p:val>
                                            <p:strVal val="#ppt_x"/>
                                          </p:val>
                                        </p:tav>
                                      </p:tavLst>
                                    </p:anim>
                                    <p:anim calcmode="lin" valueType="num">
                                      <p:cBhvr additive="base">
                                        <p:cTn id="133" dur="250" fill="hold"/>
                                        <p:tgtEl>
                                          <p:spTgt spid="8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89"/>
                                        </p:tgtEl>
                                        <p:attrNameLst>
                                          <p:attrName>style.visibility</p:attrName>
                                        </p:attrNameLst>
                                      </p:cBhvr>
                                      <p:to>
                                        <p:strVal val="visible"/>
                                      </p:to>
                                    </p:set>
                                    <p:anim calcmode="lin" valueType="num">
                                      <p:cBhvr additive="base">
                                        <p:cTn id="137" dur="250" fill="hold"/>
                                        <p:tgtEl>
                                          <p:spTgt spid="89"/>
                                        </p:tgtEl>
                                        <p:attrNameLst>
                                          <p:attrName>ppt_x</p:attrName>
                                        </p:attrNameLst>
                                      </p:cBhvr>
                                      <p:tavLst>
                                        <p:tav tm="0">
                                          <p:val>
                                            <p:strVal val="#ppt_x"/>
                                          </p:val>
                                        </p:tav>
                                        <p:tav tm="100000">
                                          <p:val>
                                            <p:strVal val="#ppt_x"/>
                                          </p:val>
                                        </p:tav>
                                      </p:tavLst>
                                    </p:anim>
                                    <p:anim calcmode="lin" valueType="num">
                                      <p:cBhvr additive="base">
                                        <p:cTn id="138" dur="250" fill="hold"/>
                                        <p:tgtEl>
                                          <p:spTgt spid="89"/>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90"/>
                                        </p:tgtEl>
                                        <p:attrNameLst>
                                          <p:attrName>style.visibility</p:attrName>
                                        </p:attrNameLst>
                                      </p:cBhvr>
                                      <p:to>
                                        <p:strVal val="visible"/>
                                      </p:to>
                                    </p:set>
                                    <p:anim calcmode="lin" valueType="num">
                                      <p:cBhvr additive="base">
                                        <p:cTn id="142" dur="250" fill="hold"/>
                                        <p:tgtEl>
                                          <p:spTgt spid="90"/>
                                        </p:tgtEl>
                                        <p:attrNameLst>
                                          <p:attrName>ppt_x</p:attrName>
                                        </p:attrNameLst>
                                      </p:cBhvr>
                                      <p:tavLst>
                                        <p:tav tm="0">
                                          <p:val>
                                            <p:strVal val="#ppt_x"/>
                                          </p:val>
                                        </p:tav>
                                        <p:tav tm="100000">
                                          <p:val>
                                            <p:strVal val="#ppt_x"/>
                                          </p:val>
                                        </p:tav>
                                      </p:tavLst>
                                    </p:anim>
                                    <p:anim calcmode="lin" valueType="num">
                                      <p:cBhvr additive="base">
                                        <p:cTn id="143" dur="250" fill="hold"/>
                                        <p:tgtEl>
                                          <p:spTgt spid="9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91"/>
                                        </p:tgtEl>
                                        <p:attrNameLst>
                                          <p:attrName>style.visibility</p:attrName>
                                        </p:attrNameLst>
                                      </p:cBhvr>
                                      <p:to>
                                        <p:strVal val="visible"/>
                                      </p:to>
                                    </p:set>
                                    <p:anim calcmode="lin" valueType="num">
                                      <p:cBhvr additive="base">
                                        <p:cTn id="147" dur="250" fill="hold"/>
                                        <p:tgtEl>
                                          <p:spTgt spid="91"/>
                                        </p:tgtEl>
                                        <p:attrNameLst>
                                          <p:attrName>ppt_x</p:attrName>
                                        </p:attrNameLst>
                                      </p:cBhvr>
                                      <p:tavLst>
                                        <p:tav tm="0">
                                          <p:val>
                                            <p:strVal val="#ppt_x"/>
                                          </p:val>
                                        </p:tav>
                                        <p:tav tm="100000">
                                          <p:val>
                                            <p:strVal val="#ppt_x"/>
                                          </p:val>
                                        </p:tav>
                                      </p:tavLst>
                                    </p:anim>
                                    <p:anim calcmode="lin" valueType="num">
                                      <p:cBhvr additive="base">
                                        <p:cTn id="148" dur="250" fill="hold"/>
                                        <p:tgtEl>
                                          <p:spTgt spid="91"/>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0"/>
                                        </p:tgtEl>
                                        <p:attrNameLst>
                                          <p:attrName>style.visibility</p:attrName>
                                        </p:attrNameLst>
                                      </p:cBhvr>
                                      <p:to>
                                        <p:strVal val="visible"/>
                                      </p:to>
                                    </p:set>
                                    <p:anim calcmode="lin" valueType="num">
                                      <p:cBhvr additive="base">
                                        <p:cTn id="152" dur="250" fill="hold"/>
                                        <p:tgtEl>
                                          <p:spTgt spid="70"/>
                                        </p:tgtEl>
                                        <p:attrNameLst>
                                          <p:attrName>ppt_x</p:attrName>
                                        </p:attrNameLst>
                                      </p:cBhvr>
                                      <p:tavLst>
                                        <p:tav tm="0">
                                          <p:val>
                                            <p:strVal val="#ppt_x"/>
                                          </p:val>
                                        </p:tav>
                                        <p:tav tm="100000">
                                          <p:val>
                                            <p:strVal val="#ppt_x"/>
                                          </p:val>
                                        </p:tav>
                                      </p:tavLst>
                                    </p:anim>
                                    <p:anim calcmode="lin" valueType="num">
                                      <p:cBhvr additive="base">
                                        <p:cTn id="153" dur="250" fill="hold"/>
                                        <p:tgtEl>
                                          <p:spTgt spid="70"/>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92"/>
                                        </p:tgtEl>
                                        <p:attrNameLst>
                                          <p:attrName>style.visibility</p:attrName>
                                        </p:attrNameLst>
                                      </p:cBhvr>
                                      <p:to>
                                        <p:strVal val="visible"/>
                                      </p:to>
                                    </p:set>
                                    <p:anim calcmode="lin" valueType="num">
                                      <p:cBhvr additive="base">
                                        <p:cTn id="157" dur="250" fill="hold"/>
                                        <p:tgtEl>
                                          <p:spTgt spid="92"/>
                                        </p:tgtEl>
                                        <p:attrNameLst>
                                          <p:attrName>ppt_x</p:attrName>
                                        </p:attrNameLst>
                                      </p:cBhvr>
                                      <p:tavLst>
                                        <p:tav tm="0">
                                          <p:val>
                                            <p:strVal val="#ppt_x"/>
                                          </p:val>
                                        </p:tav>
                                        <p:tav tm="100000">
                                          <p:val>
                                            <p:strVal val="#ppt_x"/>
                                          </p:val>
                                        </p:tav>
                                      </p:tavLst>
                                    </p:anim>
                                    <p:anim calcmode="lin" valueType="num">
                                      <p:cBhvr additive="base">
                                        <p:cTn id="158" dur="250" fill="hold"/>
                                        <p:tgtEl>
                                          <p:spTgt spid="92"/>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93"/>
                                        </p:tgtEl>
                                        <p:attrNameLst>
                                          <p:attrName>style.visibility</p:attrName>
                                        </p:attrNameLst>
                                      </p:cBhvr>
                                      <p:to>
                                        <p:strVal val="visible"/>
                                      </p:to>
                                    </p:set>
                                    <p:anim calcmode="lin" valueType="num">
                                      <p:cBhvr additive="base">
                                        <p:cTn id="162" dur="250" fill="hold"/>
                                        <p:tgtEl>
                                          <p:spTgt spid="93"/>
                                        </p:tgtEl>
                                        <p:attrNameLst>
                                          <p:attrName>ppt_x</p:attrName>
                                        </p:attrNameLst>
                                      </p:cBhvr>
                                      <p:tavLst>
                                        <p:tav tm="0">
                                          <p:val>
                                            <p:strVal val="#ppt_x"/>
                                          </p:val>
                                        </p:tav>
                                        <p:tav tm="100000">
                                          <p:val>
                                            <p:strVal val="#ppt_x"/>
                                          </p:val>
                                        </p:tav>
                                      </p:tavLst>
                                    </p:anim>
                                    <p:anim calcmode="lin" valueType="num">
                                      <p:cBhvr additive="base">
                                        <p:cTn id="163" dur="250" fill="hold"/>
                                        <p:tgtEl>
                                          <p:spTgt spid="93"/>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94"/>
                                        </p:tgtEl>
                                        <p:attrNameLst>
                                          <p:attrName>style.visibility</p:attrName>
                                        </p:attrNameLst>
                                      </p:cBhvr>
                                      <p:to>
                                        <p:strVal val="visible"/>
                                      </p:to>
                                    </p:set>
                                    <p:anim calcmode="lin" valueType="num">
                                      <p:cBhvr additive="base">
                                        <p:cTn id="167" dur="250" fill="hold"/>
                                        <p:tgtEl>
                                          <p:spTgt spid="94"/>
                                        </p:tgtEl>
                                        <p:attrNameLst>
                                          <p:attrName>ppt_x</p:attrName>
                                        </p:attrNameLst>
                                      </p:cBhvr>
                                      <p:tavLst>
                                        <p:tav tm="0">
                                          <p:val>
                                            <p:strVal val="#ppt_x"/>
                                          </p:val>
                                        </p:tav>
                                        <p:tav tm="100000">
                                          <p:val>
                                            <p:strVal val="#ppt_x"/>
                                          </p:val>
                                        </p:tav>
                                      </p:tavLst>
                                    </p:anim>
                                    <p:anim calcmode="lin" valueType="num">
                                      <p:cBhvr additive="base">
                                        <p:cTn id="168" dur="250" fill="hold"/>
                                        <p:tgtEl>
                                          <p:spTgt spid="94"/>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95"/>
                                        </p:tgtEl>
                                        <p:attrNameLst>
                                          <p:attrName>style.visibility</p:attrName>
                                        </p:attrNameLst>
                                      </p:cBhvr>
                                      <p:to>
                                        <p:strVal val="visible"/>
                                      </p:to>
                                    </p:set>
                                    <p:anim calcmode="lin" valueType="num">
                                      <p:cBhvr additive="base">
                                        <p:cTn id="172" dur="250" fill="hold"/>
                                        <p:tgtEl>
                                          <p:spTgt spid="95"/>
                                        </p:tgtEl>
                                        <p:attrNameLst>
                                          <p:attrName>ppt_x</p:attrName>
                                        </p:attrNameLst>
                                      </p:cBhvr>
                                      <p:tavLst>
                                        <p:tav tm="0">
                                          <p:val>
                                            <p:strVal val="#ppt_x"/>
                                          </p:val>
                                        </p:tav>
                                        <p:tav tm="100000">
                                          <p:val>
                                            <p:strVal val="#ppt_x"/>
                                          </p:val>
                                        </p:tav>
                                      </p:tavLst>
                                    </p:anim>
                                    <p:anim calcmode="lin" valueType="num">
                                      <p:cBhvr additive="base">
                                        <p:cTn id="173" dur="250" fill="hold"/>
                                        <p:tgtEl>
                                          <p:spTgt spid="9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96"/>
                                        </p:tgtEl>
                                        <p:attrNameLst>
                                          <p:attrName>style.visibility</p:attrName>
                                        </p:attrNameLst>
                                      </p:cBhvr>
                                      <p:to>
                                        <p:strVal val="visible"/>
                                      </p:to>
                                    </p:set>
                                    <p:anim calcmode="lin" valueType="num">
                                      <p:cBhvr additive="base">
                                        <p:cTn id="177" dur="250" fill="hold"/>
                                        <p:tgtEl>
                                          <p:spTgt spid="96"/>
                                        </p:tgtEl>
                                        <p:attrNameLst>
                                          <p:attrName>ppt_x</p:attrName>
                                        </p:attrNameLst>
                                      </p:cBhvr>
                                      <p:tavLst>
                                        <p:tav tm="0">
                                          <p:val>
                                            <p:strVal val="#ppt_x"/>
                                          </p:val>
                                        </p:tav>
                                        <p:tav tm="100000">
                                          <p:val>
                                            <p:strVal val="#ppt_x"/>
                                          </p:val>
                                        </p:tav>
                                      </p:tavLst>
                                    </p:anim>
                                    <p:anim calcmode="lin" valueType="num">
                                      <p:cBhvr additive="base">
                                        <p:cTn id="178" dur="250" fill="hold"/>
                                        <p:tgtEl>
                                          <p:spTgt spid="96"/>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97"/>
                                        </p:tgtEl>
                                        <p:attrNameLst>
                                          <p:attrName>style.visibility</p:attrName>
                                        </p:attrNameLst>
                                      </p:cBhvr>
                                      <p:to>
                                        <p:strVal val="visible"/>
                                      </p:to>
                                    </p:set>
                                    <p:anim calcmode="lin" valueType="num">
                                      <p:cBhvr additive="base">
                                        <p:cTn id="182" dur="250" fill="hold"/>
                                        <p:tgtEl>
                                          <p:spTgt spid="97"/>
                                        </p:tgtEl>
                                        <p:attrNameLst>
                                          <p:attrName>ppt_x</p:attrName>
                                        </p:attrNameLst>
                                      </p:cBhvr>
                                      <p:tavLst>
                                        <p:tav tm="0">
                                          <p:val>
                                            <p:strVal val="#ppt_x"/>
                                          </p:val>
                                        </p:tav>
                                        <p:tav tm="100000">
                                          <p:val>
                                            <p:strVal val="#ppt_x"/>
                                          </p:val>
                                        </p:tav>
                                      </p:tavLst>
                                    </p:anim>
                                    <p:anim calcmode="lin" valueType="num">
                                      <p:cBhvr additive="base">
                                        <p:cTn id="183" dur="250" fill="hold"/>
                                        <p:tgtEl>
                                          <p:spTgt spid="97"/>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98"/>
                                        </p:tgtEl>
                                        <p:attrNameLst>
                                          <p:attrName>style.visibility</p:attrName>
                                        </p:attrNameLst>
                                      </p:cBhvr>
                                      <p:to>
                                        <p:strVal val="visible"/>
                                      </p:to>
                                    </p:set>
                                    <p:anim calcmode="lin" valueType="num">
                                      <p:cBhvr additive="base">
                                        <p:cTn id="187" dur="250" fill="hold"/>
                                        <p:tgtEl>
                                          <p:spTgt spid="98"/>
                                        </p:tgtEl>
                                        <p:attrNameLst>
                                          <p:attrName>ppt_x</p:attrName>
                                        </p:attrNameLst>
                                      </p:cBhvr>
                                      <p:tavLst>
                                        <p:tav tm="0">
                                          <p:val>
                                            <p:strVal val="#ppt_x"/>
                                          </p:val>
                                        </p:tav>
                                        <p:tav tm="100000">
                                          <p:val>
                                            <p:strVal val="#ppt_x"/>
                                          </p:val>
                                        </p:tav>
                                      </p:tavLst>
                                    </p:anim>
                                    <p:anim calcmode="lin" valueType="num">
                                      <p:cBhvr additive="base">
                                        <p:cTn id="188" dur="250" fill="hold"/>
                                        <p:tgtEl>
                                          <p:spTgt spid="98"/>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99"/>
                                        </p:tgtEl>
                                        <p:attrNameLst>
                                          <p:attrName>style.visibility</p:attrName>
                                        </p:attrNameLst>
                                      </p:cBhvr>
                                      <p:to>
                                        <p:strVal val="visible"/>
                                      </p:to>
                                    </p:set>
                                    <p:anim calcmode="lin" valueType="num">
                                      <p:cBhvr additive="base">
                                        <p:cTn id="192" dur="250" fill="hold"/>
                                        <p:tgtEl>
                                          <p:spTgt spid="99"/>
                                        </p:tgtEl>
                                        <p:attrNameLst>
                                          <p:attrName>ppt_x</p:attrName>
                                        </p:attrNameLst>
                                      </p:cBhvr>
                                      <p:tavLst>
                                        <p:tav tm="0">
                                          <p:val>
                                            <p:strVal val="#ppt_x"/>
                                          </p:val>
                                        </p:tav>
                                        <p:tav tm="100000">
                                          <p:val>
                                            <p:strVal val="#ppt_x"/>
                                          </p:val>
                                        </p:tav>
                                      </p:tavLst>
                                    </p:anim>
                                    <p:anim calcmode="lin" valueType="num">
                                      <p:cBhvr additive="base">
                                        <p:cTn id="193" dur="250" fill="hold"/>
                                        <p:tgtEl>
                                          <p:spTgt spid="99"/>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100"/>
                                        </p:tgtEl>
                                        <p:attrNameLst>
                                          <p:attrName>style.visibility</p:attrName>
                                        </p:attrNameLst>
                                      </p:cBhvr>
                                      <p:to>
                                        <p:strVal val="visible"/>
                                      </p:to>
                                    </p:set>
                                    <p:anim calcmode="lin" valueType="num">
                                      <p:cBhvr additive="base">
                                        <p:cTn id="197" dur="250" fill="hold"/>
                                        <p:tgtEl>
                                          <p:spTgt spid="100"/>
                                        </p:tgtEl>
                                        <p:attrNameLst>
                                          <p:attrName>ppt_x</p:attrName>
                                        </p:attrNameLst>
                                      </p:cBhvr>
                                      <p:tavLst>
                                        <p:tav tm="0">
                                          <p:val>
                                            <p:strVal val="#ppt_x"/>
                                          </p:val>
                                        </p:tav>
                                        <p:tav tm="100000">
                                          <p:val>
                                            <p:strVal val="#ppt_x"/>
                                          </p:val>
                                        </p:tav>
                                      </p:tavLst>
                                    </p:anim>
                                    <p:anim calcmode="lin" valueType="num">
                                      <p:cBhvr additive="base">
                                        <p:cTn id="198" dur="250" fill="hold"/>
                                        <p:tgtEl>
                                          <p:spTgt spid="100"/>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01"/>
                                        </p:tgtEl>
                                        <p:attrNameLst>
                                          <p:attrName>style.visibility</p:attrName>
                                        </p:attrNameLst>
                                      </p:cBhvr>
                                      <p:to>
                                        <p:strVal val="visible"/>
                                      </p:to>
                                    </p:set>
                                    <p:anim calcmode="lin" valueType="num">
                                      <p:cBhvr additive="base">
                                        <p:cTn id="202" dur="250" fill="hold"/>
                                        <p:tgtEl>
                                          <p:spTgt spid="101"/>
                                        </p:tgtEl>
                                        <p:attrNameLst>
                                          <p:attrName>ppt_x</p:attrName>
                                        </p:attrNameLst>
                                      </p:cBhvr>
                                      <p:tavLst>
                                        <p:tav tm="0">
                                          <p:val>
                                            <p:strVal val="#ppt_x"/>
                                          </p:val>
                                        </p:tav>
                                        <p:tav tm="100000">
                                          <p:val>
                                            <p:strVal val="#ppt_x"/>
                                          </p:val>
                                        </p:tav>
                                      </p:tavLst>
                                    </p:anim>
                                    <p:anim calcmode="lin" valueType="num">
                                      <p:cBhvr additive="base">
                                        <p:cTn id="203" dur="250" fill="hold"/>
                                        <p:tgtEl>
                                          <p:spTgt spid="101"/>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102"/>
                                        </p:tgtEl>
                                        <p:attrNameLst>
                                          <p:attrName>style.visibility</p:attrName>
                                        </p:attrNameLst>
                                      </p:cBhvr>
                                      <p:to>
                                        <p:strVal val="visible"/>
                                      </p:to>
                                    </p:set>
                                    <p:anim calcmode="lin" valueType="num">
                                      <p:cBhvr additive="base">
                                        <p:cTn id="207" dur="250" fill="hold"/>
                                        <p:tgtEl>
                                          <p:spTgt spid="102"/>
                                        </p:tgtEl>
                                        <p:attrNameLst>
                                          <p:attrName>ppt_x</p:attrName>
                                        </p:attrNameLst>
                                      </p:cBhvr>
                                      <p:tavLst>
                                        <p:tav tm="0">
                                          <p:val>
                                            <p:strVal val="#ppt_x"/>
                                          </p:val>
                                        </p:tav>
                                        <p:tav tm="100000">
                                          <p:val>
                                            <p:strVal val="#ppt_x"/>
                                          </p:val>
                                        </p:tav>
                                      </p:tavLst>
                                    </p:anim>
                                    <p:anim calcmode="lin" valueType="num">
                                      <p:cBhvr additive="base">
                                        <p:cTn id="208" dur="250" fill="hold"/>
                                        <p:tgtEl>
                                          <p:spTgt spid="1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animBg="1"/>
      <p:bldP spid="19" grpId="0"/>
      <p:bldP spid="21" grpId="0"/>
      <p:bldP spid="48" grpId="0" animBg="1"/>
      <p:bldP spid="49" grpId="0"/>
      <p:bldP spid="50" grpId="0"/>
      <p:bldP spid="63" grpId="0" animBg="1"/>
      <p:bldP spid="64" grpId="0"/>
      <p:bldP spid="65" grpId="0"/>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a:xfrm>
            <a:off x="533400" y="3193018"/>
            <a:ext cx="22098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Montre la vente ispano</a:t>
            </a:r>
            <a:endParaRPr lang="en-US" sz="1050" smtClean="0">
              <a:solidFill>
                <a:schemeClr val="bg1"/>
              </a:solidFill>
              <a:latin typeface="Open Sans" pitchFamily="34" charset="0"/>
              <a:ea typeface="Open Sans" pitchFamily="34" charset="0"/>
              <a:cs typeface="Open Sans" pitchFamily="34" charset="0"/>
            </a:endParaRPr>
          </a:p>
        </p:txBody>
      </p:sp>
      <p:sp>
        <p:nvSpPr>
          <p:cNvPr id="6" name="Rectangle 5"/>
          <p:cNvSpPr/>
          <p:nvPr/>
        </p:nvSpPr>
        <p:spPr>
          <a:xfrm>
            <a:off x="533400" y="3574018"/>
            <a:ext cx="27432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Nuram  vivamus dotco misrah</a:t>
            </a:r>
            <a:endParaRPr lang="en-US" sz="1050" smtClean="0">
              <a:solidFill>
                <a:schemeClr val="bg1"/>
              </a:solidFill>
              <a:latin typeface="Open Sans" pitchFamily="34" charset="0"/>
              <a:ea typeface="Open Sans" pitchFamily="34" charset="0"/>
              <a:cs typeface="Open Sans" pitchFamily="34" charset="0"/>
            </a:endParaRPr>
          </a:p>
        </p:txBody>
      </p:sp>
      <p:sp>
        <p:nvSpPr>
          <p:cNvPr id="7" name="Rectangle 6"/>
          <p:cNvSpPr/>
          <p:nvPr/>
        </p:nvSpPr>
        <p:spPr>
          <a:xfrm>
            <a:off x="533400" y="2812018"/>
            <a:ext cx="3200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Lorem ipsum dopsunus Le taste ale</a:t>
            </a:r>
            <a:endParaRPr lang="en-US" sz="1050" smtClean="0">
              <a:solidFill>
                <a:schemeClr val="bg1"/>
              </a:solidFill>
              <a:latin typeface="Open Sans" pitchFamily="34" charset="0"/>
              <a:ea typeface="Open Sans" pitchFamily="34" charset="0"/>
              <a:cs typeface="Open Sans" pitchFamily="34" charset="0"/>
            </a:endParaRPr>
          </a:p>
        </p:txBody>
      </p:sp>
      <p:sp>
        <p:nvSpPr>
          <p:cNvPr id="8" name="Rectangle 7"/>
          <p:cNvSpPr/>
          <p:nvPr/>
        </p:nvSpPr>
        <p:spPr>
          <a:xfrm>
            <a:off x="533400" y="3955018"/>
            <a:ext cx="2438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Montrelo Ipsico damalom</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533400" y="4412218"/>
            <a:ext cx="3200400" cy="369332"/>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290">
                                          <p:stCondLst>
                                            <p:cond delay="0"/>
                                          </p:stCondLst>
                                        </p:cTn>
                                        <p:tgtEl>
                                          <p:spTgt spid="7"/>
                                        </p:tgtEl>
                                      </p:cBhvr>
                                    </p:animEffect>
                                    <p:anim calcmode="lin" valueType="num">
                                      <p:cBhvr>
                                        <p:cTn id="8" dur="911"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7"/>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7"/>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7"/>
                                        </p:tgtEl>
                                        <p:attrNameLst>
                                          <p:attrName>ppt_y</p:attrName>
                                        </p:attrNameLst>
                                      </p:cBhvr>
                                      <p:tavLst>
                                        <p:tav tm="0" fmla="#ppt_y-sin(pi*$)/81">
                                          <p:val>
                                            <p:fltVal val="0"/>
                                          </p:val>
                                        </p:tav>
                                        <p:tav tm="100000">
                                          <p:val>
                                            <p:fltVal val="1"/>
                                          </p:val>
                                        </p:tav>
                                      </p:tavLst>
                                    </p:anim>
                                    <p:animScale>
                                      <p:cBhvr>
                                        <p:cTn id="13" dur="13">
                                          <p:stCondLst>
                                            <p:cond delay="325"/>
                                          </p:stCondLst>
                                        </p:cTn>
                                        <p:tgtEl>
                                          <p:spTgt spid="7"/>
                                        </p:tgtEl>
                                      </p:cBhvr>
                                      <p:to x="100000" y="60000"/>
                                    </p:animScale>
                                    <p:animScale>
                                      <p:cBhvr>
                                        <p:cTn id="14" dur="83" decel="50000">
                                          <p:stCondLst>
                                            <p:cond delay="338"/>
                                          </p:stCondLst>
                                        </p:cTn>
                                        <p:tgtEl>
                                          <p:spTgt spid="7"/>
                                        </p:tgtEl>
                                      </p:cBhvr>
                                      <p:to x="100000" y="100000"/>
                                    </p:animScale>
                                    <p:animScale>
                                      <p:cBhvr>
                                        <p:cTn id="15" dur="13">
                                          <p:stCondLst>
                                            <p:cond delay="656"/>
                                          </p:stCondLst>
                                        </p:cTn>
                                        <p:tgtEl>
                                          <p:spTgt spid="7"/>
                                        </p:tgtEl>
                                      </p:cBhvr>
                                      <p:to x="100000" y="80000"/>
                                    </p:animScale>
                                    <p:animScale>
                                      <p:cBhvr>
                                        <p:cTn id="16" dur="83" decel="50000">
                                          <p:stCondLst>
                                            <p:cond delay="669"/>
                                          </p:stCondLst>
                                        </p:cTn>
                                        <p:tgtEl>
                                          <p:spTgt spid="7"/>
                                        </p:tgtEl>
                                      </p:cBhvr>
                                      <p:to x="100000" y="100000"/>
                                    </p:animScale>
                                    <p:animScale>
                                      <p:cBhvr>
                                        <p:cTn id="17" dur="13">
                                          <p:stCondLst>
                                            <p:cond delay="821"/>
                                          </p:stCondLst>
                                        </p:cTn>
                                        <p:tgtEl>
                                          <p:spTgt spid="7"/>
                                        </p:tgtEl>
                                      </p:cBhvr>
                                      <p:to x="100000" y="90000"/>
                                    </p:animScale>
                                    <p:animScale>
                                      <p:cBhvr>
                                        <p:cTn id="18" dur="83" decel="50000">
                                          <p:stCondLst>
                                            <p:cond delay="834"/>
                                          </p:stCondLst>
                                        </p:cTn>
                                        <p:tgtEl>
                                          <p:spTgt spid="7"/>
                                        </p:tgtEl>
                                      </p:cBhvr>
                                      <p:to x="100000" y="100000"/>
                                    </p:animScale>
                                    <p:animScale>
                                      <p:cBhvr>
                                        <p:cTn id="19" dur="13">
                                          <p:stCondLst>
                                            <p:cond delay="904"/>
                                          </p:stCondLst>
                                        </p:cTn>
                                        <p:tgtEl>
                                          <p:spTgt spid="7"/>
                                        </p:tgtEl>
                                      </p:cBhvr>
                                      <p:to x="100000" y="95000"/>
                                    </p:animScale>
                                    <p:animScale>
                                      <p:cBhvr>
                                        <p:cTn id="20" dur="83" decel="50000">
                                          <p:stCondLst>
                                            <p:cond delay="917"/>
                                          </p:stCondLst>
                                        </p:cTn>
                                        <p:tgtEl>
                                          <p:spTgt spid="7"/>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290">
                                          <p:stCondLst>
                                            <p:cond delay="0"/>
                                          </p:stCondLst>
                                        </p:cTn>
                                        <p:tgtEl>
                                          <p:spTgt spid="6"/>
                                        </p:tgtEl>
                                      </p:cBhvr>
                                    </p:animEffect>
                                    <p:anim calcmode="lin" valueType="num">
                                      <p:cBhvr>
                                        <p:cTn id="42"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45"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46"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47" dur="13">
                                          <p:stCondLst>
                                            <p:cond delay="325"/>
                                          </p:stCondLst>
                                        </p:cTn>
                                        <p:tgtEl>
                                          <p:spTgt spid="6"/>
                                        </p:tgtEl>
                                      </p:cBhvr>
                                      <p:to x="100000" y="60000"/>
                                    </p:animScale>
                                    <p:animScale>
                                      <p:cBhvr>
                                        <p:cTn id="48" dur="83" decel="50000">
                                          <p:stCondLst>
                                            <p:cond delay="338"/>
                                          </p:stCondLst>
                                        </p:cTn>
                                        <p:tgtEl>
                                          <p:spTgt spid="6"/>
                                        </p:tgtEl>
                                      </p:cBhvr>
                                      <p:to x="100000" y="100000"/>
                                    </p:animScale>
                                    <p:animScale>
                                      <p:cBhvr>
                                        <p:cTn id="49" dur="13">
                                          <p:stCondLst>
                                            <p:cond delay="656"/>
                                          </p:stCondLst>
                                        </p:cTn>
                                        <p:tgtEl>
                                          <p:spTgt spid="6"/>
                                        </p:tgtEl>
                                      </p:cBhvr>
                                      <p:to x="100000" y="80000"/>
                                    </p:animScale>
                                    <p:animScale>
                                      <p:cBhvr>
                                        <p:cTn id="50" dur="83" decel="50000">
                                          <p:stCondLst>
                                            <p:cond delay="669"/>
                                          </p:stCondLst>
                                        </p:cTn>
                                        <p:tgtEl>
                                          <p:spTgt spid="6"/>
                                        </p:tgtEl>
                                      </p:cBhvr>
                                      <p:to x="100000" y="100000"/>
                                    </p:animScale>
                                    <p:animScale>
                                      <p:cBhvr>
                                        <p:cTn id="51" dur="13">
                                          <p:stCondLst>
                                            <p:cond delay="821"/>
                                          </p:stCondLst>
                                        </p:cTn>
                                        <p:tgtEl>
                                          <p:spTgt spid="6"/>
                                        </p:tgtEl>
                                      </p:cBhvr>
                                      <p:to x="100000" y="90000"/>
                                    </p:animScale>
                                    <p:animScale>
                                      <p:cBhvr>
                                        <p:cTn id="52" dur="83" decel="50000">
                                          <p:stCondLst>
                                            <p:cond delay="834"/>
                                          </p:stCondLst>
                                        </p:cTn>
                                        <p:tgtEl>
                                          <p:spTgt spid="6"/>
                                        </p:tgtEl>
                                      </p:cBhvr>
                                      <p:to x="100000" y="100000"/>
                                    </p:animScale>
                                    <p:animScale>
                                      <p:cBhvr>
                                        <p:cTn id="53" dur="13">
                                          <p:stCondLst>
                                            <p:cond delay="904"/>
                                          </p:stCondLst>
                                        </p:cTn>
                                        <p:tgtEl>
                                          <p:spTgt spid="6"/>
                                        </p:tgtEl>
                                      </p:cBhvr>
                                      <p:to x="100000" y="95000"/>
                                    </p:animScale>
                                    <p:animScale>
                                      <p:cBhvr>
                                        <p:cTn id="54" dur="83" decel="50000">
                                          <p:stCondLst>
                                            <p:cond delay="917"/>
                                          </p:stCondLst>
                                        </p:cTn>
                                        <p:tgtEl>
                                          <p:spTgt spid="6"/>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down)">
                                      <p:cBhvr>
                                        <p:cTn id="58" dur="290">
                                          <p:stCondLst>
                                            <p:cond delay="0"/>
                                          </p:stCondLst>
                                        </p:cTn>
                                        <p:tgtEl>
                                          <p:spTgt spid="8"/>
                                        </p:tgtEl>
                                      </p:cBhvr>
                                    </p:animEffect>
                                    <p:anim calcmode="lin" valueType="num">
                                      <p:cBhvr>
                                        <p:cTn id="59" dur="911"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60" dur="332"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61" dur="332" tmFilter="0, 0; 0.125,0.2665; 0.25,0.4; 0.375,0.465; 0.5,0.5;  0.625,0.535; 0.75,0.6; 0.875,0.7335; 1,1">
                                          <p:stCondLst>
                                            <p:cond delay="332"/>
                                          </p:stCondLst>
                                        </p:cTn>
                                        <p:tgtEl>
                                          <p:spTgt spid="8"/>
                                        </p:tgtEl>
                                        <p:attrNameLst>
                                          <p:attrName>ppt_y</p:attrName>
                                        </p:attrNameLst>
                                      </p:cBhvr>
                                      <p:tavLst>
                                        <p:tav tm="0" fmla="#ppt_y-sin(pi*$)/9">
                                          <p:val>
                                            <p:fltVal val="0"/>
                                          </p:val>
                                        </p:tav>
                                        <p:tav tm="100000">
                                          <p:val>
                                            <p:fltVal val="1"/>
                                          </p:val>
                                        </p:tav>
                                      </p:tavLst>
                                    </p:anim>
                                    <p:anim calcmode="lin" valueType="num">
                                      <p:cBhvr>
                                        <p:cTn id="62" dur="166" tmFilter="0, 0; 0.125,0.2665; 0.25,0.4; 0.375,0.465; 0.5,0.5;  0.625,0.535; 0.75,0.6; 0.875,0.7335; 1,1">
                                          <p:stCondLst>
                                            <p:cond delay="662"/>
                                          </p:stCondLst>
                                        </p:cTn>
                                        <p:tgtEl>
                                          <p:spTgt spid="8"/>
                                        </p:tgtEl>
                                        <p:attrNameLst>
                                          <p:attrName>ppt_y</p:attrName>
                                        </p:attrNameLst>
                                      </p:cBhvr>
                                      <p:tavLst>
                                        <p:tav tm="0" fmla="#ppt_y-sin(pi*$)/27">
                                          <p:val>
                                            <p:fltVal val="0"/>
                                          </p:val>
                                        </p:tav>
                                        <p:tav tm="100000">
                                          <p:val>
                                            <p:fltVal val="1"/>
                                          </p:val>
                                        </p:tav>
                                      </p:tavLst>
                                    </p:anim>
                                    <p:anim calcmode="lin" valueType="num">
                                      <p:cBhvr>
                                        <p:cTn id="63" dur="82" tmFilter="0, 0; 0.125,0.2665; 0.25,0.4; 0.375,0.465; 0.5,0.5;  0.625,0.535; 0.75,0.6; 0.875,0.7335; 1,1">
                                          <p:stCondLst>
                                            <p:cond delay="828"/>
                                          </p:stCondLst>
                                        </p:cTn>
                                        <p:tgtEl>
                                          <p:spTgt spid="8"/>
                                        </p:tgtEl>
                                        <p:attrNameLst>
                                          <p:attrName>ppt_y</p:attrName>
                                        </p:attrNameLst>
                                      </p:cBhvr>
                                      <p:tavLst>
                                        <p:tav tm="0" fmla="#ppt_y-sin(pi*$)/81">
                                          <p:val>
                                            <p:fltVal val="0"/>
                                          </p:val>
                                        </p:tav>
                                        <p:tav tm="100000">
                                          <p:val>
                                            <p:fltVal val="1"/>
                                          </p:val>
                                        </p:tav>
                                      </p:tavLst>
                                    </p:anim>
                                    <p:animScale>
                                      <p:cBhvr>
                                        <p:cTn id="64" dur="13">
                                          <p:stCondLst>
                                            <p:cond delay="325"/>
                                          </p:stCondLst>
                                        </p:cTn>
                                        <p:tgtEl>
                                          <p:spTgt spid="8"/>
                                        </p:tgtEl>
                                      </p:cBhvr>
                                      <p:to x="100000" y="60000"/>
                                    </p:animScale>
                                    <p:animScale>
                                      <p:cBhvr>
                                        <p:cTn id="65" dur="83" decel="50000">
                                          <p:stCondLst>
                                            <p:cond delay="338"/>
                                          </p:stCondLst>
                                        </p:cTn>
                                        <p:tgtEl>
                                          <p:spTgt spid="8"/>
                                        </p:tgtEl>
                                      </p:cBhvr>
                                      <p:to x="100000" y="100000"/>
                                    </p:animScale>
                                    <p:animScale>
                                      <p:cBhvr>
                                        <p:cTn id="66" dur="13">
                                          <p:stCondLst>
                                            <p:cond delay="656"/>
                                          </p:stCondLst>
                                        </p:cTn>
                                        <p:tgtEl>
                                          <p:spTgt spid="8"/>
                                        </p:tgtEl>
                                      </p:cBhvr>
                                      <p:to x="100000" y="80000"/>
                                    </p:animScale>
                                    <p:animScale>
                                      <p:cBhvr>
                                        <p:cTn id="67" dur="83" decel="50000">
                                          <p:stCondLst>
                                            <p:cond delay="669"/>
                                          </p:stCondLst>
                                        </p:cTn>
                                        <p:tgtEl>
                                          <p:spTgt spid="8"/>
                                        </p:tgtEl>
                                      </p:cBhvr>
                                      <p:to x="100000" y="100000"/>
                                    </p:animScale>
                                    <p:animScale>
                                      <p:cBhvr>
                                        <p:cTn id="68" dur="13">
                                          <p:stCondLst>
                                            <p:cond delay="821"/>
                                          </p:stCondLst>
                                        </p:cTn>
                                        <p:tgtEl>
                                          <p:spTgt spid="8"/>
                                        </p:tgtEl>
                                      </p:cBhvr>
                                      <p:to x="100000" y="90000"/>
                                    </p:animScale>
                                    <p:animScale>
                                      <p:cBhvr>
                                        <p:cTn id="69" dur="83" decel="50000">
                                          <p:stCondLst>
                                            <p:cond delay="834"/>
                                          </p:stCondLst>
                                        </p:cTn>
                                        <p:tgtEl>
                                          <p:spTgt spid="8"/>
                                        </p:tgtEl>
                                      </p:cBhvr>
                                      <p:to x="100000" y="100000"/>
                                    </p:animScale>
                                    <p:animScale>
                                      <p:cBhvr>
                                        <p:cTn id="70" dur="13">
                                          <p:stCondLst>
                                            <p:cond delay="904"/>
                                          </p:stCondLst>
                                        </p:cTn>
                                        <p:tgtEl>
                                          <p:spTgt spid="8"/>
                                        </p:tgtEl>
                                      </p:cBhvr>
                                      <p:to x="100000" y="95000"/>
                                    </p:animScale>
                                    <p:animScale>
                                      <p:cBhvr>
                                        <p:cTn id="71" dur="83" decel="50000">
                                          <p:stCondLst>
                                            <p:cond delay="917"/>
                                          </p:stCondLst>
                                        </p:cTn>
                                        <p:tgtEl>
                                          <p:spTgt spid="8"/>
                                        </p:tgtEl>
                                      </p:cBhvr>
                                      <p:to x="100000" y="100000"/>
                                    </p:animScale>
                                  </p:childTnLst>
                                </p:cTn>
                              </p:par>
                            </p:childTnLst>
                          </p:cTn>
                        </p:par>
                        <p:par>
                          <p:cTn id="72" fill="hold">
                            <p:stCondLst>
                              <p:cond delay="4000"/>
                            </p:stCondLst>
                            <p:childTnLst>
                              <p:par>
                                <p:cTn id="73" presetID="26" presetClass="entr" presetSubtype="0" fill="hold" grpId="0" nodeType="after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wipe(down)">
                                      <p:cBhvr>
                                        <p:cTn id="75" dur="290">
                                          <p:stCondLst>
                                            <p:cond delay="0"/>
                                          </p:stCondLst>
                                        </p:cTn>
                                        <p:tgtEl>
                                          <p:spTgt spid="9"/>
                                        </p:tgtEl>
                                      </p:cBhvr>
                                    </p:animEffect>
                                    <p:anim calcmode="lin" valueType="num">
                                      <p:cBhvr>
                                        <p:cTn id="76" dur="911"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77" dur="332"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78" dur="332" tmFilter="0, 0; 0.125,0.2665; 0.25,0.4; 0.375,0.465; 0.5,0.5;  0.625,0.535; 0.75,0.6; 0.875,0.7335; 1,1">
                                          <p:stCondLst>
                                            <p:cond delay="332"/>
                                          </p:stCondLst>
                                        </p:cTn>
                                        <p:tgtEl>
                                          <p:spTgt spid="9"/>
                                        </p:tgtEl>
                                        <p:attrNameLst>
                                          <p:attrName>ppt_y</p:attrName>
                                        </p:attrNameLst>
                                      </p:cBhvr>
                                      <p:tavLst>
                                        <p:tav tm="0" fmla="#ppt_y-sin(pi*$)/9">
                                          <p:val>
                                            <p:fltVal val="0"/>
                                          </p:val>
                                        </p:tav>
                                        <p:tav tm="100000">
                                          <p:val>
                                            <p:fltVal val="1"/>
                                          </p:val>
                                        </p:tav>
                                      </p:tavLst>
                                    </p:anim>
                                    <p:anim calcmode="lin" valueType="num">
                                      <p:cBhvr>
                                        <p:cTn id="79" dur="166" tmFilter="0, 0; 0.125,0.2665; 0.25,0.4; 0.375,0.465; 0.5,0.5;  0.625,0.535; 0.75,0.6; 0.875,0.7335; 1,1">
                                          <p:stCondLst>
                                            <p:cond delay="662"/>
                                          </p:stCondLst>
                                        </p:cTn>
                                        <p:tgtEl>
                                          <p:spTgt spid="9"/>
                                        </p:tgtEl>
                                        <p:attrNameLst>
                                          <p:attrName>ppt_y</p:attrName>
                                        </p:attrNameLst>
                                      </p:cBhvr>
                                      <p:tavLst>
                                        <p:tav tm="0" fmla="#ppt_y-sin(pi*$)/27">
                                          <p:val>
                                            <p:fltVal val="0"/>
                                          </p:val>
                                        </p:tav>
                                        <p:tav tm="100000">
                                          <p:val>
                                            <p:fltVal val="1"/>
                                          </p:val>
                                        </p:tav>
                                      </p:tavLst>
                                    </p:anim>
                                    <p:anim calcmode="lin" valueType="num">
                                      <p:cBhvr>
                                        <p:cTn id="80" dur="82" tmFilter="0, 0; 0.125,0.2665; 0.25,0.4; 0.375,0.465; 0.5,0.5;  0.625,0.535; 0.75,0.6; 0.875,0.7335; 1,1">
                                          <p:stCondLst>
                                            <p:cond delay="828"/>
                                          </p:stCondLst>
                                        </p:cTn>
                                        <p:tgtEl>
                                          <p:spTgt spid="9"/>
                                        </p:tgtEl>
                                        <p:attrNameLst>
                                          <p:attrName>ppt_y</p:attrName>
                                        </p:attrNameLst>
                                      </p:cBhvr>
                                      <p:tavLst>
                                        <p:tav tm="0" fmla="#ppt_y-sin(pi*$)/81">
                                          <p:val>
                                            <p:fltVal val="0"/>
                                          </p:val>
                                        </p:tav>
                                        <p:tav tm="100000">
                                          <p:val>
                                            <p:fltVal val="1"/>
                                          </p:val>
                                        </p:tav>
                                      </p:tavLst>
                                    </p:anim>
                                    <p:animScale>
                                      <p:cBhvr>
                                        <p:cTn id="81" dur="13">
                                          <p:stCondLst>
                                            <p:cond delay="325"/>
                                          </p:stCondLst>
                                        </p:cTn>
                                        <p:tgtEl>
                                          <p:spTgt spid="9"/>
                                        </p:tgtEl>
                                      </p:cBhvr>
                                      <p:to x="100000" y="60000"/>
                                    </p:animScale>
                                    <p:animScale>
                                      <p:cBhvr>
                                        <p:cTn id="82" dur="83" decel="50000">
                                          <p:stCondLst>
                                            <p:cond delay="338"/>
                                          </p:stCondLst>
                                        </p:cTn>
                                        <p:tgtEl>
                                          <p:spTgt spid="9"/>
                                        </p:tgtEl>
                                      </p:cBhvr>
                                      <p:to x="100000" y="100000"/>
                                    </p:animScale>
                                    <p:animScale>
                                      <p:cBhvr>
                                        <p:cTn id="83" dur="13">
                                          <p:stCondLst>
                                            <p:cond delay="656"/>
                                          </p:stCondLst>
                                        </p:cTn>
                                        <p:tgtEl>
                                          <p:spTgt spid="9"/>
                                        </p:tgtEl>
                                      </p:cBhvr>
                                      <p:to x="100000" y="80000"/>
                                    </p:animScale>
                                    <p:animScale>
                                      <p:cBhvr>
                                        <p:cTn id="84" dur="83" decel="50000">
                                          <p:stCondLst>
                                            <p:cond delay="669"/>
                                          </p:stCondLst>
                                        </p:cTn>
                                        <p:tgtEl>
                                          <p:spTgt spid="9"/>
                                        </p:tgtEl>
                                      </p:cBhvr>
                                      <p:to x="100000" y="100000"/>
                                    </p:animScale>
                                    <p:animScale>
                                      <p:cBhvr>
                                        <p:cTn id="85" dur="13">
                                          <p:stCondLst>
                                            <p:cond delay="821"/>
                                          </p:stCondLst>
                                        </p:cTn>
                                        <p:tgtEl>
                                          <p:spTgt spid="9"/>
                                        </p:tgtEl>
                                      </p:cBhvr>
                                      <p:to x="100000" y="90000"/>
                                    </p:animScale>
                                    <p:animScale>
                                      <p:cBhvr>
                                        <p:cTn id="86" dur="83" decel="50000">
                                          <p:stCondLst>
                                            <p:cond delay="834"/>
                                          </p:stCondLst>
                                        </p:cTn>
                                        <p:tgtEl>
                                          <p:spTgt spid="9"/>
                                        </p:tgtEl>
                                      </p:cBhvr>
                                      <p:to x="100000" y="100000"/>
                                    </p:animScale>
                                    <p:animScale>
                                      <p:cBhvr>
                                        <p:cTn id="87" dur="13">
                                          <p:stCondLst>
                                            <p:cond delay="904"/>
                                          </p:stCondLst>
                                        </p:cTn>
                                        <p:tgtEl>
                                          <p:spTgt spid="9"/>
                                        </p:tgtEl>
                                      </p:cBhvr>
                                      <p:to x="100000" y="95000"/>
                                    </p:animScale>
                                    <p:animScale>
                                      <p:cBhvr>
                                        <p:cTn id="88" dur="83" decel="50000">
                                          <p:stCondLst>
                                            <p:cond delay="917"/>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Step</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Oval 3"/>
          <p:cNvSpPr/>
          <p:nvPr/>
        </p:nvSpPr>
        <p:spPr>
          <a:xfrm>
            <a:off x="609600"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1915160"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00400"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4495800"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796065"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7091465"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579199"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Fresh Idea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1915160"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Defend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3205695"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Friendship</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4541656"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Collaboration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5847295"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Printing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7183256"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Surrounding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8" name="Freeform 61"/>
          <p:cNvSpPr/>
          <p:nvPr/>
        </p:nvSpPr>
        <p:spPr bwMode="auto">
          <a:xfrm>
            <a:off x="2209800" y="2437861"/>
            <a:ext cx="622304" cy="64623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9" name="Group 18"/>
          <p:cNvGrpSpPr/>
          <p:nvPr/>
        </p:nvGrpSpPr>
        <p:grpSpPr>
          <a:xfrm>
            <a:off x="6084034" y="1776840"/>
            <a:ext cx="714597" cy="648507"/>
            <a:chOff x="5159039" y="3837700"/>
            <a:chExt cx="431771" cy="391838"/>
          </a:xfrm>
          <a:solidFill>
            <a:schemeClr val="bg1"/>
          </a:solidFill>
        </p:grpSpPr>
        <p:sp>
          <p:nvSpPr>
            <p:cNvPr id="20"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7307647" y="2408779"/>
            <a:ext cx="800111" cy="704403"/>
            <a:chOff x="6040049" y="4182118"/>
            <a:chExt cx="521619" cy="459224"/>
          </a:xfrm>
          <a:solidFill>
            <a:schemeClr val="bg1"/>
          </a:solidFill>
        </p:grpSpPr>
        <p:sp>
          <p:nvSpPr>
            <p:cNvPr id="26"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3446585" y="1838063"/>
            <a:ext cx="798164" cy="589554"/>
            <a:chOff x="2563427" y="3717902"/>
            <a:chExt cx="439257" cy="324452"/>
          </a:xfrm>
          <a:solidFill>
            <a:schemeClr val="bg1"/>
          </a:solidFill>
        </p:grpSpPr>
        <p:sp>
          <p:nvSpPr>
            <p:cNvPr id="32"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4876800" y="2415663"/>
            <a:ext cx="546750" cy="690635"/>
            <a:chOff x="3526798" y="4057329"/>
            <a:chExt cx="284519" cy="359394"/>
          </a:xfrm>
          <a:solidFill>
            <a:schemeClr val="bg1"/>
          </a:solidFill>
        </p:grpSpPr>
        <p:sp>
          <p:nvSpPr>
            <p:cNvPr id="3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1000906" y="1754164"/>
            <a:ext cx="507922" cy="757352"/>
            <a:chOff x="4669866" y="3800264"/>
            <a:chExt cx="279527" cy="416797"/>
          </a:xfrm>
          <a:solidFill>
            <a:schemeClr val="bg1"/>
          </a:solidFill>
        </p:grpSpPr>
        <p:sp>
          <p:nvSpPr>
            <p:cNvPr id="40"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250" fill="hold"/>
                                        <p:tgtEl>
                                          <p:spTgt spid="44"/>
                                        </p:tgtEl>
                                        <p:attrNameLst>
                                          <p:attrName>ppt_x</p:attrName>
                                        </p:attrNameLst>
                                      </p:cBhvr>
                                      <p:tavLst>
                                        <p:tav tm="0">
                                          <p:val>
                                            <p:strVal val="#ppt_x"/>
                                          </p:val>
                                        </p:tav>
                                        <p:tav tm="100000">
                                          <p:val>
                                            <p:strVal val="#ppt_x"/>
                                          </p:val>
                                        </p:tav>
                                      </p:tavLst>
                                    </p:anim>
                                    <p:anim calcmode="lin" valueType="num">
                                      <p:cBhvr additive="base">
                                        <p:cTn id="13" dur="250" fill="hold"/>
                                        <p:tgtEl>
                                          <p:spTgt spid="4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250" fill="hold"/>
                                        <p:tgtEl>
                                          <p:spTgt spid="31"/>
                                        </p:tgtEl>
                                        <p:attrNameLst>
                                          <p:attrName>ppt_x</p:attrName>
                                        </p:attrNameLst>
                                      </p:cBhvr>
                                      <p:tavLst>
                                        <p:tav tm="0">
                                          <p:val>
                                            <p:strVal val="#ppt_x"/>
                                          </p:val>
                                        </p:tav>
                                        <p:tav tm="100000">
                                          <p:val>
                                            <p:strVal val="#ppt_x"/>
                                          </p:val>
                                        </p:tav>
                                      </p:tavLst>
                                    </p:anim>
                                    <p:anim calcmode="lin" valueType="num">
                                      <p:cBhvr additive="base">
                                        <p:cTn id="53" dur="250" fill="hold"/>
                                        <p:tgtEl>
                                          <p:spTgt spid="3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250" fill="hold"/>
                                        <p:tgtEl>
                                          <p:spTgt spid="8"/>
                                        </p:tgtEl>
                                        <p:attrNameLst>
                                          <p:attrName>ppt_x</p:attrName>
                                        </p:attrNameLst>
                                      </p:cBhvr>
                                      <p:tavLst>
                                        <p:tav tm="0">
                                          <p:val>
                                            <p:strVal val="#ppt_x"/>
                                          </p:val>
                                        </p:tav>
                                        <p:tav tm="100000">
                                          <p:val>
                                            <p:strVal val="#ppt_x"/>
                                          </p:val>
                                        </p:tav>
                                      </p:tavLst>
                                    </p:anim>
                                    <p:anim calcmode="lin" valueType="num">
                                      <p:cBhvr additive="base">
                                        <p:cTn id="63" dur="250" fill="hold"/>
                                        <p:tgtEl>
                                          <p:spTgt spid="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250" fill="hold"/>
                                        <p:tgtEl>
                                          <p:spTgt spid="35"/>
                                        </p:tgtEl>
                                        <p:attrNameLst>
                                          <p:attrName>ppt_x</p:attrName>
                                        </p:attrNameLst>
                                      </p:cBhvr>
                                      <p:tavLst>
                                        <p:tav tm="0">
                                          <p:val>
                                            <p:strVal val="#ppt_x"/>
                                          </p:val>
                                        </p:tav>
                                        <p:tav tm="100000">
                                          <p:val>
                                            <p:strVal val="#ppt_x"/>
                                          </p:val>
                                        </p:tav>
                                      </p:tavLst>
                                    </p:anim>
                                    <p:anim calcmode="lin" valueType="num">
                                      <p:cBhvr additive="base">
                                        <p:cTn id="68" dur="25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additive="base">
                                        <p:cTn id="87" dur="250" fill="hold"/>
                                        <p:tgtEl>
                                          <p:spTgt spid="16"/>
                                        </p:tgtEl>
                                        <p:attrNameLst>
                                          <p:attrName>ppt_x</p:attrName>
                                        </p:attrNameLst>
                                      </p:cBhvr>
                                      <p:tavLst>
                                        <p:tav tm="0">
                                          <p:val>
                                            <p:strVal val="#ppt_x"/>
                                          </p:val>
                                        </p:tav>
                                        <p:tav tm="100000">
                                          <p:val>
                                            <p:strVal val="#ppt_x"/>
                                          </p:val>
                                        </p:tav>
                                      </p:tavLst>
                                    </p:anim>
                                    <p:anim calcmode="lin" valueType="num">
                                      <p:cBhvr additive="base">
                                        <p:cTn id="88" dur="250" fill="hold"/>
                                        <p:tgtEl>
                                          <p:spTgt spid="1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250" fill="hold"/>
                                        <p:tgtEl>
                                          <p:spTgt spid="10"/>
                                        </p:tgtEl>
                                        <p:attrNameLst>
                                          <p:attrName>ppt_x</p:attrName>
                                        </p:attrNameLst>
                                      </p:cBhvr>
                                      <p:tavLst>
                                        <p:tav tm="0">
                                          <p:val>
                                            <p:strVal val="#ppt_x"/>
                                          </p:val>
                                        </p:tav>
                                        <p:tav tm="100000">
                                          <p:val>
                                            <p:strVal val="#ppt_x"/>
                                          </p:val>
                                        </p:tav>
                                      </p:tavLst>
                                    </p:anim>
                                    <p:anim calcmode="lin" valueType="num">
                                      <p:cBhvr additive="base">
                                        <p:cTn id="93" dur="250" fill="hold"/>
                                        <p:tgtEl>
                                          <p:spTgt spid="1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additive="base">
                                        <p:cTn id="102" dur="250" fill="hold"/>
                                        <p:tgtEl>
                                          <p:spTgt spid="17"/>
                                        </p:tgtEl>
                                        <p:attrNameLst>
                                          <p:attrName>ppt_x</p:attrName>
                                        </p:attrNameLst>
                                      </p:cBhvr>
                                      <p:tavLst>
                                        <p:tav tm="0">
                                          <p:val>
                                            <p:strVal val="#ppt_x"/>
                                          </p:val>
                                        </p:tav>
                                        <p:tav tm="100000">
                                          <p:val>
                                            <p:strVal val="#ppt_x"/>
                                          </p:val>
                                        </p:tav>
                                      </p:tavLst>
                                    </p:anim>
                                    <p:anim calcmode="lin" valueType="num">
                                      <p:cBhvr additive="base">
                                        <p:cTn id="103"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8" grpId="0" animBg="1"/>
      <p:bldP spid="9" grpId="0" animBg="1"/>
      <p:bldP spid="10" grpId="0" animBg="1"/>
      <p:bldP spid="11" grpId="0"/>
      <p:bldP spid="13" grpId="0"/>
      <p:bldP spid="14" grpId="0"/>
      <p:bldP spid="15" grpId="0"/>
      <p:bldP spid="16" grpId="0"/>
      <p:bldP spid="17" grpId="0"/>
      <p:bldP spid="18" grpId="0" animBg="1"/>
      <p:bldP spid="44"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Business Environment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Oval 3"/>
          <p:cNvSpPr/>
          <p:nvPr/>
        </p:nvSpPr>
        <p:spPr>
          <a:xfrm>
            <a:off x="3740473" y="2157299"/>
            <a:ext cx="1624865" cy="163418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5155531" y="1652634"/>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4186120" y="128374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4186120" y="389559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3231198" y="353687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518578" y="260550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2899364" y="260550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Oval 10"/>
          <p:cNvSpPr/>
          <p:nvPr/>
        </p:nvSpPr>
        <p:spPr>
          <a:xfrm>
            <a:off x="3226900" y="1664581"/>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Oval 11"/>
          <p:cNvSpPr/>
          <p:nvPr/>
        </p:nvSpPr>
        <p:spPr>
          <a:xfrm>
            <a:off x="5155531" y="353687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26" name="Straight Connector 25"/>
          <p:cNvCxnSpPr>
            <a:stCxn id="4" idx="0"/>
            <a:endCxn id="6" idx="4"/>
          </p:cNvCxnSpPr>
          <p:nvPr/>
        </p:nvCxnSpPr>
        <p:spPr>
          <a:xfrm flipV="1">
            <a:off x="4552906" y="2021523"/>
            <a:ext cx="0" cy="13577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4" idx="7"/>
            <a:endCxn id="5" idx="3"/>
          </p:cNvCxnSpPr>
          <p:nvPr/>
        </p:nvCxnSpPr>
        <p:spPr>
          <a:xfrm flipV="1">
            <a:off x="5127382" y="2282368"/>
            <a:ext cx="135577" cy="1142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 idx="1"/>
            <a:endCxn id="11" idx="5"/>
          </p:cNvCxnSpPr>
          <p:nvPr/>
        </p:nvCxnSpPr>
        <p:spPr>
          <a:xfrm flipH="1" flipV="1">
            <a:off x="3853042" y="2294316"/>
            <a:ext cx="125387" cy="10230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4" idx="2"/>
            <a:endCxn id="10" idx="6"/>
          </p:cNvCxnSpPr>
          <p:nvPr/>
        </p:nvCxnSpPr>
        <p:spPr>
          <a:xfrm flipH="1">
            <a:off x="3632936" y="2974394"/>
            <a:ext cx="1075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4" idx="6"/>
            <a:endCxn id="9" idx="2"/>
          </p:cNvCxnSpPr>
          <p:nvPr/>
        </p:nvCxnSpPr>
        <p:spPr>
          <a:xfrm>
            <a:off x="5365338" y="2974394"/>
            <a:ext cx="1532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 idx="4"/>
            <a:endCxn id="7" idx="0"/>
          </p:cNvCxnSpPr>
          <p:nvPr/>
        </p:nvCxnSpPr>
        <p:spPr>
          <a:xfrm>
            <a:off x="4552906" y="3791488"/>
            <a:ext cx="0" cy="1041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4" idx="3"/>
            <a:endCxn id="8" idx="7"/>
          </p:cNvCxnSpPr>
          <p:nvPr/>
        </p:nvCxnSpPr>
        <p:spPr>
          <a:xfrm flipH="1">
            <a:off x="3857340" y="3552166"/>
            <a:ext cx="121089" cy="927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4" idx="5"/>
            <a:endCxn id="12" idx="1"/>
          </p:cNvCxnSpPr>
          <p:nvPr/>
        </p:nvCxnSpPr>
        <p:spPr>
          <a:xfrm>
            <a:off x="5127382" y="3552166"/>
            <a:ext cx="135577" cy="927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Text Box 10"/>
          <p:cNvSpPr txBox="1">
            <a:spLocks noChangeArrowheads="1"/>
          </p:cNvSpPr>
          <p:nvPr/>
        </p:nvSpPr>
        <p:spPr bwMode="auto">
          <a:xfrm>
            <a:off x="6994890" y="1611884"/>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Cloud</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6624005" y="4114135"/>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Structure</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7069067" y="3224011"/>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Document</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sp>
        <p:nvSpPr>
          <p:cNvPr id="49" name="Text Box 10"/>
          <p:cNvSpPr txBox="1">
            <a:spLocks noChangeArrowheads="1"/>
          </p:cNvSpPr>
          <p:nvPr/>
        </p:nvSpPr>
        <p:spPr bwMode="auto">
          <a:xfrm>
            <a:off x="7217421" y="2408064"/>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Services</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cxnSp>
        <p:nvCxnSpPr>
          <p:cNvPr id="52" name="Straight Connector 51"/>
          <p:cNvCxnSpPr/>
          <p:nvPr/>
        </p:nvCxnSpPr>
        <p:spPr>
          <a:xfrm>
            <a:off x="6549828" y="427465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58" name="Elbow Connector 57"/>
          <p:cNvCxnSpPr>
            <a:stCxn id="7" idx="4"/>
          </p:cNvCxnSpPr>
          <p:nvPr/>
        </p:nvCxnSpPr>
        <p:spPr>
          <a:xfrm rot="5400000" flipH="1" flipV="1">
            <a:off x="5483380" y="3598996"/>
            <a:ext cx="103904" cy="1964852"/>
          </a:xfrm>
          <a:prstGeom prst="bentConnector4">
            <a:avLst>
              <a:gd name="adj1" fmla="val -220011"/>
              <a:gd name="adj2" fmla="val 59334"/>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12" idx="6"/>
          </p:cNvCxnSpPr>
          <p:nvPr/>
        </p:nvCxnSpPr>
        <p:spPr>
          <a:xfrm flipV="1">
            <a:off x="5889103" y="3604437"/>
            <a:ext cx="1075223" cy="301326"/>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970165" y="3377135"/>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9" idx="6"/>
          </p:cNvCxnSpPr>
          <p:nvPr/>
        </p:nvCxnSpPr>
        <p:spPr>
          <a:xfrm flipV="1">
            <a:off x="6252150" y="2789990"/>
            <a:ext cx="866369" cy="184404"/>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7118519" y="2568582"/>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932478" y="173069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a:stCxn id="5" idx="6"/>
          </p:cNvCxnSpPr>
          <p:nvPr/>
        </p:nvCxnSpPr>
        <p:spPr>
          <a:xfrm>
            <a:off x="5889103" y="2021525"/>
            <a:ext cx="1043375" cy="11946"/>
          </a:xfrm>
          <a:prstGeom prst="line">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sp>
        <p:nvSpPr>
          <p:cNvPr id="70" name="Text Box 10"/>
          <p:cNvSpPr txBox="1">
            <a:spLocks noChangeArrowheads="1"/>
          </p:cNvSpPr>
          <p:nvPr/>
        </p:nvSpPr>
        <p:spPr bwMode="auto">
          <a:xfrm>
            <a:off x="896193" y="1066359"/>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Sweeping</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sp>
        <p:nvSpPr>
          <p:cNvPr id="71" name="Text Box 10"/>
          <p:cNvSpPr txBox="1">
            <a:spLocks noChangeArrowheads="1"/>
          </p:cNvSpPr>
          <p:nvPr/>
        </p:nvSpPr>
        <p:spPr bwMode="auto">
          <a:xfrm>
            <a:off x="599485" y="3520719"/>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sp>
        <p:nvSpPr>
          <p:cNvPr id="72" name="Text Box 10"/>
          <p:cNvSpPr txBox="1">
            <a:spLocks noChangeArrowheads="1"/>
          </p:cNvSpPr>
          <p:nvPr/>
        </p:nvSpPr>
        <p:spPr bwMode="auto">
          <a:xfrm>
            <a:off x="228600" y="2704772"/>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Target</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sp>
        <p:nvSpPr>
          <p:cNvPr id="73" name="Text Box 10"/>
          <p:cNvSpPr txBox="1">
            <a:spLocks noChangeArrowheads="1"/>
          </p:cNvSpPr>
          <p:nvPr/>
        </p:nvSpPr>
        <p:spPr bwMode="auto">
          <a:xfrm>
            <a:off x="599485" y="1888825"/>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Research</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solidFill>
                <a:latin typeface="Open Sans" pitchFamily="34" charset="0"/>
                <a:ea typeface="Open Sans" pitchFamily="34" charset="0"/>
                <a:cs typeface="Open Sans" pitchFamily="34" charset="0"/>
              </a:rPr>
              <a:t>Nullam eu tempor purus. Nunc a leo </a:t>
            </a:r>
            <a:r>
              <a:rPr lang="en-US" sz="900" smtClean="0">
                <a:solidFill>
                  <a:schemeClr val="bg1"/>
                </a:solidFill>
                <a:latin typeface="Open Sans" pitchFamily="34" charset="0"/>
                <a:ea typeface="Open Sans" pitchFamily="34" charset="0"/>
                <a:cs typeface="Open Sans" pitchFamily="34" charset="0"/>
              </a:rPr>
              <a:t>magna,</a:t>
            </a:r>
            <a:endParaRPr lang="en-US" sz="900" smtClean="0">
              <a:solidFill>
                <a:schemeClr val="bg1"/>
              </a:solidFill>
              <a:latin typeface="Open Sans" pitchFamily="34" charset="0"/>
              <a:ea typeface="Open Sans" pitchFamily="34" charset="0"/>
              <a:cs typeface="Open Sans" pitchFamily="34" charset="0"/>
            </a:endParaRPr>
          </a:p>
        </p:txBody>
      </p:sp>
      <p:cxnSp>
        <p:nvCxnSpPr>
          <p:cNvPr id="78" name="Straight Connector 77"/>
          <p:cNvCxnSpPr/>
          <p:nvPr/>
        </p:nvCxnSpPr>
        <p:spPr>
          <a:xfrm>
            <a:off x="2660650" y="1226877"/>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367596" y="204934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1996711" y="283132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367596" y="3681237"/>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a:endCxn id="8" idx="2"/>
          </p:cNvCxnSpPr>
          <p:nvPr/>
        </p:nvCxnSpPr>
        <p:spPr>
          <a:xfrm flipV="1">
            <a:off x="2367596" y="3905763"/>
            <a:ext cx="863602" cy="10745"/>
          </a:xfrm>
          <a:prstGeom prst="line">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5" name="Elbow Connector 84"/>
          <p:cNvCxnSpPr>
            <a:endCxn id="10" idx="2"/>
          </p:cNvCxnSpPr>
          <p:nvPr/>
        </p:nvCxnSpPr>
        <p:spPr>
          <a:xfrm flipV="1">
            <a:off x="1996711" y="2974394"/>
            <a:ext cx="902653" cy="113726"/>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7" name="Elbow Connector 86"/>
          <p:cNvCxnSpPr/>
          <p:nvPr/>
        </p:nvCxnSpPr>
        <p:spPr>
          <a:xfrm flipV="1">
            <a:off x="2367596" y="2065098"/>
            <a:ext cx="867008" cy="241042"/>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9" name="Elbow Connector 88"/>
          <p:cNvCxnSpPr>
            <a:endCxn id="6" idx="0"/>
          </p:cNvCxnSpPr>
          <p:nvPr/>
        </p:nvCxnSpPr>
        <p:spPr>
          <a:xfrm flipV="1">
            <a:off x="2660650" y="1283742"/>
            <a:ext cx="1892256" cy="199932"/>
          </a:xfrm>
          <a:prstGeom prst="bentConnector4">
            <a:avLst>
              <a:gd name="adj1" fmla="val 40308"/>
              <a:gd name="adj2" fmla="val 214339"/>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4401100" y="1511205"/>
            <a:ext cx="315635" cy="304875"/>
            <a:chOff x="5099140" y="1309474"/>
            <a:chExt cx="439257" cy="424283"/>
          </a:xfrm>
          <a:solidFill>
            <a:schemeClr val="bg1"/>
          </a:solidFill>
        </p:grpSpPr>
        <p:sp>
          <p:nvSpPr>
            <p:cNvPr id="101"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2"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3"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4"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5"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6"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7"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8"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9"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0"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1"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2"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4"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15" name="Group 114"/>
          <p:cNvGrpSpPr/>
          <p:nvPr/>
        </p:nvGrpSpPr>
        <p:grpSpPr>
          <a:xfrm>
            <a:off x="3407397" y="1837383"/>
            <a:ext cx="379359" cy="386846"/>
            <a:chOff x="7160655" y="2178006"/>
            <a:chExt cx="379359" cy="386846"/>
          </a:xfrm>
          <a:solidFill>
            <a:schemeClr val="bg1"/>
          </a:solidFill>
        </p:grpSpPr>
        <p:sp>
          <p:nvSpPr>
            <p:cNvPr id="116"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9" name="Group 118"/>
          <p:cNvGrpSpPr/>
          <p:nvPr/>
        </p:nvGrpSpPr>
        <p:grpSpPr>
          <a:xfrm>
            <a:off x="3062743" y="2789990"/>
            <a:ext cx="406813" cy="406813"/>
            <a:chOff x="6352022" y="2360197"/>
            <a:chExt cx="406813" cy="406813"/>
          </a:xfrm>
          <a:solidFill>
            <a:schemeClr val="bg1"/>
          </a:solidFill>
        </p:grpSpPr>
        <p:sp>
          <p:nvSpPr>
            <p:cNvPr id="120"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3" name="Group 122"/>
          <p:cNvGrpSpPr/>
          <p:nvPr/>
        </p:nvGrpSpPr>
        <p:grpSpPr>
          <a:xfrm>
            <a:off x="5329429" y="1837383"/>
            <a:ext cx="411805" cy="376863"/>
            <a:chOff x="6726389" y="1486674"/>
            <a:chExt cx="411805" cy="376863"/>
          </a:xfrm>
          <a:solidFill>
            <a:schemeClr val="bg1"/>
          </a:solidFill>
        </p:grpSpPr>
        <p:sp>
          <p:nvSpPr>
            <p:cNvPr id="124"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7" name="Group 126"/>
          <p:cNvGrpSpPr/>
          <p:nvPr/>
        </p:nvGrpSpPr>
        <p:grpSpPr>
          <a:xfrm>
            <a:off x="5653256" y="2789990"/>
            <a:ext cx="464215" cy="324452"/>
            <a:chOff x="7999238" y="1399322"/>
            <a:chExt cx="464215" cy="324452"/>
          </a:xfrm>
          <a:solidFill>
            <a:schemeClr val="bg1"/>
          </a:solidFill>
        </p:grpSpPr>
        <p:sp>
          <p:nvSpPr>
            <p:cNvPr id="128"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0" name="Freeform 64"/>
          <p:cNvSpPr>
            <a:spLocks noEditPoints="1"/>
          </p:cNvSpPr>
          <p:nvPr/>
        </p:nvSpPr>
        <p:spPr bwMode="auto">
          <a:xfrm>
            <a:off x="4237288" y="2517530"/>
            <a:ext cx="587664" cy="561103"/>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1" name="Group 130"/>
          <p:cNvGrpSpPr/>
          <p:nvPr/>
        </p:nvGrpSpPr>
        <p:grpSpPr>
          <a:xfrm>
            <a:off x="3464143" y="3770313"/>
            <a:ext cx="284519" cy="359394"/>
            <a:chOff x="3526798" y="4057329"/>
            <a:chExt cx="284519" cy="359394"/>
          </a:xfrm>
          <a:solidFill>
            <a:schemeClr val="bg1"/>
          </a:solidFill>
        </p:grpSpPr>
        <p:sp>
          <p:nvSpPr>
            <p:cNvPr id="132"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5" name="Group 134"/>
          <p:cNvGrpSpPr/>
          <p:nvPr/>
        </p:nvGrpSpPr>
        <p:grpSpPr>
          <a:xfrm>
            <a:off x="5371248" y="3742859"/>
            <a:ext cx="389342" cy="339426"/>
            <a:chOff x="7540014" y="4306907"/>
            <a:chExt cx="389342" cy="339426"/>
          </a:xfrm>
          <a:solidFill>
            <a:schemeClr val="bg1"/>
          </a:solidFill>
        </p:grpSpPr>
        <p:sp>
          <p:nvSpPr>
            <p:cNvPr id="136"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9"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4"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5"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6"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47" name="Group 146"/>
          <p:cNvGrpSpPr/>
          <p:nvPr/>
        </p:nvGrpSpPr>
        <p:grpSpPr>
          <a:xfrm>
            <a:off x="4337020" y="4060016"/>
            <a:ext cx="431769" cy="429274"/>
            <a:chOff x="6559551" y="1588"/>
            <a:chExt cx="274637" cy="273050"/>
          </a:xfrm>
          <a:solidFill>
            <a:schemeClr val="bg1"/>
          </a:solidFill>
        </p:grpSpPr>
        <p:sp>
          <p:nvSpPr>
            <p:cNvPr id="148"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1" name="Text Box 10"/>
          <p:cNvSpPr txBox="1">
            <a:spLocks noChangeArrowheads="1"/>
          </p:cNvSpPr>
          <p:nvPr/>
        </p:nvSpPr>
        <p:spPr bwMode="auto">
          <a:xfrm>
            <a:off x="3817745" y="2952750"/>
            <a:ext cx="1516255" cy="415691"/>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System</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250" fill="hold"/>
                                        <p:tgtEl>
                                          <p:spTgt spid="100"/>
                                        </p:tgtEl>
                                        <p:attrNameLst>
                                          <p:attrName>ppt_x</p:attrName>
                                        </p:attrNameLst>
                                      </p:cBhvr>
                                      <p:tavLst>
                                        <p:tav tm="0">
                                          <p:val>
                                            <p:strVal val="#ppt_x"/>
                                          </p:val>
                                        </p:tav>
                                        <p:tav tm="100000">
                                          <p:val>
                                            <p:strVal val="#ppt_x"/>
                                          </p:val>
                                        </p:tav>
                                      </p:tavLst>
                                    </p:anim>
                                    <p:anim calcmode="lin" valueType="num">
                                      <p:cBhvr additive="base">
                                        <p:cTn id="28" dur="250" fill="hold"/>
                                        <p:tgtEl>
                                          <p:spTgt spid="10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89"/>
                                        </p:tgtEl>
                                        <p:attrNameLst>
                                          <p:attrName>style.visibility</p:attrName>
                                        </p:attrNameLst>
                                      </p:cBhvr>
                                      <p:to>
                                        <p:strVal val="visible"/>
                                      </p:to>
                                    </p:set>
                                    <p:anim calcmode="lin" valueType="num">
                                      <p:cBhvr additive="base">
                                        <p:cTn id="32" dur="250" fill="hold"/>
                                        <p:tgtEl>
                                          <p:spTgt spid="89"/>
                                        </p:tgtEl>
                                        <p:attrNameLst>
                                          <p:attrName>ppt_x</p:attrName>
                                        </p:attrNameLst>
                                      </p:cBhvr>
                                      <p:tavLst>
                                        <p:tav tm="0">
                                          <p:val>
                                            <p:strVal val="#ppt_x"/>
                                          </p:val>
                                        </p:tav>
                                        <p:tav tm="100000">
                                          <p:val>
                                            <p:strVal val="#ppt_x"/>
                                          </p:val>
                                        </p:tav>
                                      </p:tavLst>
                                    </p:anim>
                                    <p:anim calcmode="lin" valueType="num">
                                      <p:cBhvr additive="base">
                                        <p:cTn id="33" dur="250" fill="hold"/>
                                        <p:tgtEl>
                                          <p:spTgt spid="8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250" fill="hold"/>
                                        <p:tgtEl>
                                          <p:spTgt spid="78"/>
                                        </p:tgtEl>
                                        <p:attrNameLst>
                                          <p:attrName>ppt_x</p:attrName>
                                        </p:attrNameLst>
                                      </p:cBhvr>
                                      <p:tavLst>
                                        <p:tav tm="0">
                                          <p:val>
                                            <p:strVal val="#ppt_x"/>
                                          </p:val>
                                        </p:tav>
                                        <p:tav tm="100000">
                                          <p:val>
                                            <p:strVal val="#ppt_x"/>
                                          </p:val>
                                        </p:tav>
                                      </p:tavLst>
                                    </p:anim>
                                    <p:anim calcmode="lin" valueType="num">
                                      <p:cBhvr additive="base">
                                        <p:cTn id="38" dur="250" fill="hold"/>
                                        <p:tgtEl>
                                          <p:spTgt spid="7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0"/>
                                        </p:tgtEl>
                                        <p:attrNameLst>
                                          <p:attrName>style.visibility</p:attrName>
                                        </p:attrNameLst>
                                      </p:cBhvr>
                                      <p:to>
                                        <p:strVal val="visible"/>
                                      </p:to>
                                    </p:set>
                                    <p:anim calcmode="lin" valueType="num">
                                      <p:cBhvr additive="base">
                                        <p:cTn id="42" dur="250" fill="hold"/>
                                        <p:tgtEl>
                                          <p:spTgt spid="70"/>
                                        </p:tgtEl>
                                        <p:attrNameLst>
                                          <p:attrName>ppt_x</p:attrName>
                                        </p:attrNameLst>
                                      </p:cBhvr>
                                      <p:tavLst>
                                        <p:tav tm="0">
                                          <p:val>
                                            <p:strVal val="#ppt_x"/>
                                          </p:val>
                                        </p:tav>
                                        <p:tav tm="100000">
                                          <p:val>
                                            <p:strVal val="#ppt_x"/>
                                          </p:val>
                                        </p:tav>
                                      </p:tavLst>
                                    </p:anim>
                                    <p:anim calcmode="lin" valueType="num">
                                      <p:cBhvr additive="base">
                                        <p:cTn id="43" dur="250" fill="hold"/>
                                        <p:tgtEl>
                                          <p:spTgt spid="7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15"/>
                                        </p:tgtEl>
                                        <p:attrNameLst>
                                          <p:attrName>style.visibility</p:attrName>
                                        </p:attrNameLst>
                                      </p:cBhvr>
                                      <p:to>
                                        <p:strVal val="visible"/>
                                      </p:to>
                                    </p:set>
                                    <p:anim calcmode="lin" valueType="num">
                                      <p:cBhvr additive="base">
                                        <p:cTn id="57" dur="250" fill="hold"/>
                                        <p:tgtEl>
                                          <p:spTgt spid="115"/>
                                        </p:tgtEl>
                                        <p:attrNameLst>
                                          <p:attrName>ppt_x</p:attrName>
                                        </p:attrNameLst>
                                      </p:cBhvr>
                                      <p:tavLst>
                                        <p:tav tm="0">
                                          <p:val>
                                            <p:strVal val="#ppt_x"/>
                                          </p:val>
                                        </p:tav>
                                        <p:tav tm="100000">
                                          <p:val>
                                            <p:strVal val="#ppt_x"/>
                                          </p:val>
                                        </p:tav>
                                      </p:tavLst>
                                    </p:anim>
                                    <p:anim calcmode="lin" valueType="num">
                                      <p:cBhvr additive="base">
                                        <p:cTn id="58" dur="250" fill="hold"/>
                                        <p:tgtEl>
                                          <p:spTgt spid="1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87"/>
                                        </p:tgtEl>
                                        <p:attrNameLst>
                                          <p:attrName>style.visibility</p:attrName>
                                        </p:attrNameLst>
                                      </p:cBhvr>
                                      <p:to>
                                        <p:strVal val="visible"/>
                                      </p:to>
                                    </p:set>
                                    <p:anim calcmode="lin" valueType="num">
                                      <p:cBhvr additive="base">
                                        <p:cTn id="62" dur="250" fill="hold"/>
                                        <p:tgtEl>
                                          <p:spTgt spid="87"/>
                                        </p:tgtEl>
                                        <p:attrNameLst>
                                          <p:attrName>ppt_x</p:attrName>
                                        </p:attrNameLst>
                                      </p:cBhvr>
                                      <p:tavLst>
                                        <p:tav tm="0">
                                          <p:val>
                                            <p:strVal val="#ppt_x"/>
                                          </p:val>
                                        </p:tav>
                                        <p:tav tm="100000">
                                          <p:val>
                                            <p:strVal val="#ppt_x"/>
                                          </p:val>
                                        </p:tav>
                                      </p:tavLst>
                                    </p:anim>
                                    <p:anim calcmode="lin" valueType="num">
                                      <p:cBhvr additive="base">
                                        <p:cTn id="63" dur="250" fill="hold"/>
                                        <p:tgtEl>
                                          <p:spTgt spid="8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79"/>
                                        </p:tgtEl>
                                        <p:attrNameLst>
                                          <p:attrName>style.visibility</p:attrName>
                                        </p:attrNameLst>
                                      </p:cBhvr>
                                      <p:to>
                                        <p:strVal val="visible"/>
                                      </p:to>
                                    </p:set>
                                    <p:anim calcmode="lin" valueType="num">
                                      <p:cBhvr additive="base">
                                        <p:cTn id="67" dur="250" fill="hold"/>
                                        <p:tgtEl>
                                          <p:spTgt spid="79"/>
                                        </p:tgtEl>
                                        <p:attrNameLst>
                                          <p:attrName>ppt_x</p:attrName>
                                        </p:attrNameLst>
                                      </p:cBhvr>
                                      <p:tavLst>
                                        <p:tav tm="0">
                                          <p:val>
                                            <p:strVal val="#ppt_x"/>
                                          </p:val>
                                        </p:tav>
                                        <p:tav tm="100000">
                                          <p:val>
                                            <p:strVal val="#ppt_x"/>
                                          </p:val>
                                        </p:tav>
                                      </p:tavLst>
                                    </p:anim>
                                    <p:anim calcmode="lin" valueType="num">
                                      <p:cBhvr additive="base">
                                        <p:cTn id="68" dur="250" fill="hold"/>
                                        <p:tgtEl>
                                          <p:spTgt spid="7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3"/>
                                        </p:tgtEl>
                                        <p:attrNameLst>
                                          <p:attrName>style.visibility</p:attrName>
                                        </p:attrNameLst>
                                      </p:cBhvr>
                                      <p:to>
                                        <p:strVal val="visible"/>
                                      </p:to>
                                    </p:set>
                                    <p:anim calcmode="lin" valueType="num">
                                      <p:cBhvr additive="base">
                                        <p:cTn id="72" dur="250" fill="hold"/>
                                        <p:tgtEl>
                                          <p:spTgt spid="73"/>
                                        </p:tgtEl>
                                        <p:attrNameLst>
                                          <p:attrName>ppt_x</p:attrName>
                                        </p:attrNameLst>
                                      </p:cBhvr>
                                      <p:tavLst>
                                        <p:tav tm="0">
                                          <p:val>
                                            <p:strVal val="#ppt_x"/>
                                          </p:val>
                                        </p:tav>
                                        <p:tav tm="100000">
                                          <p:val>
                                            <p:strVal val="#ppt_x"/>
                                          </p:val>
                                        </p:tav>
                                      </p:tavLst>
                                    </p:anim>
                                    <p:anim calcmode="lin" valueType="num">
                                      <p:cBhvr additive="base">
                                        <p:cTn id="73" dur="250" fill="hold"/>
                                        <p:tgtEl>
                                          <p:spTgt spid="73"/>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250" fill="hold"/>
                                        <p:tgtEl>
                                          <p:spTgt spid="33"/>
                                        </p:tgtEl>
                                        <p:attrNameLst>
                                          <p:attrName>ppt_x</p:attrName>
                                        </p:attrNameLst>
                                      </p:cBhvr>
                                      <p:tavLst>
                                        <p:tav tm="0">
                                          <p:val>
                                            <p:strVal val="#ppt_x"/>
                                          </p:val>
                                        </p:tav>
                                        <p:tav tm="100000">
                                          <p:val>
                                            <p:strVal val="#ppt_x"/>
                                          </p:val>
                                        </p:tav>
                                      </p:tavLst>
                                    </p:anim>
                                    <p:anim calcmode="lin" valueType="num">
                                      <p:cBhvr additive="base">
                                        <p:cTn id="78" dur="250" fill="hold"/>
                                        <p:tgtEl>
                                          <p:spTgt spid="3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250" fill="hold"/>
                                        <p:tgtEl>
                                          <p:spTgt spid="10"/>
                                        </p:tgtEl>
                                        <p:attrNameLst>
                                          <p:attrName>ppt_x</p:attrName>
                                        </p:attrNameLst>
                                      </p:cBhvr>
                                      <p:tavLst>
                                        <p:tav tm="0">
                                          <p:val>
                                            <p:strVal val="#ppt_x"/>
                                          </p:val>
                                        </p:tav>
                                        <p:tav tm="100000">
                                          <p:val>
                                            <p:strVal val="#ppt_x"/>
                                          </p:val>
                                        </p:tav>
                                      </p:tavLst>
                                    </p:anim>
                                    <p:anim calcmode="lin" valueType="num">
                                      <p:cBhvr additive="base">
                                        <p:cTn id="83" dur="250" fill="hold"/>
                                        <p:tgtEl>
                                          <p:spTgt spid="1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19"/>
                                        </p:tgtEl>
                                        <p:attrNameLst>
                                          <p:attrName>style.visibility</p:attrName>
                                        </p:attrNameLst>
                                      </p:cBhvr>
                                      <p:to>
                                        <p:strVal val="visible"/>
                                      </p:to>
                                    </p:set>
                                    <p:anim calcmode="lin" valueType="num">
                                      <p:cBhvr additive="base">
                                        <p:cTn id="87" dur="250" fill="hold"/>
                                        <p:tgtEl>
                                          <p:spTgt spid="119"/>
                                        </p:tgtEl>
                                        <p:attrNameLst>
                                          <p:attrName>ppt_x</p:attrName>
                                        </p:attrNameLst>
                                      </p:cBhvr>
                                      <p:tavLst>
                                        <p:tav tm="0">
                                          <p:val>
                                            <p:strVal val="#ppt_x"/>
                                          </p:val>
                                        </p:tav>
                                        <p:tav tm="100000">
                                          <p:val>
                                            <p:strVal val="#ppt_x"/>
                                          </p:val>
                                        </p:tav>
                                      </p:tavLst>
                                    </p:anim>
                                    <p:anim calcmode="lin" valueType="num">
                                      <p:cBhvr additive="base">
                                        <p:cTn id="88" dur="250" fill="hold"/>
                                        <p:tgtEl>
                                          <p:spTgt spid="119"/>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85"/>
                                        </p:tgtEl>
                                        <p:attrNameLst>
                                          <p:attrName>style.visibility</p:attrName>
                                        </p:attrNameLst>
                                      </p:cBhvr>
                                      <p:to>
                                        <p:strVal val="visible"/>
                                      </p:to>
                                    </p:set>
                                    <p:anim calcmode="lin" valueType="num">
                                      <p:cBhvr additive="base">
                                        <p:cTn id="92" dur="250" fill="hold"/>
                                        <p:tgtEl>
                                          <p:spTgt spid="85"/>
                                        </p:tgtEl>
                                        <p:attrNameLst>
                                          <p:attrName>ppt_x</p:attrName>
                                        </p:attrNameLst>
                                      </p:cBhvr>
                                      <p:tavLst>
                                        <p:tav tm="0">
                                          <p:val>
                                            <p:strVal val="#ppt_x"/>
                                          </p:val>
                                        </p:tav>
                                        <p:tav tm="100000">
                                          <p:val>
                                            <p:strVal val="#ppt_x"/>
                                          </p:val>
                                        </p:tav>
                                      </p:tavLst>
                                    </p:anim>
                                    <p:anim calcmode="lin" valueType="num">
                                      <p:cBhvr additive="base">
                                        <p:cTn id="93" dur="250" fill="hold"/>
                                        <p:tgtEl>
                                          <p:spTgt spid="8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80"/>
                                        </p:tgtEl>
                                        <p:attrNameLst>
                                          <p:attrName>style.visibility</p:attrName>
                                        </p:attrNameLst>
                                      </p:cBhvr>
                                      <p:to>
                                        <p:strVal val="visible"/>
                                      </p:to>
                                    </p:set>
                                    <p:anim calcmode="lin" valueType="num">
                                      <p:cBhvr additive="base">
                                        <p:cTn id="97" dur="250" fill="hold"/>
                                        <p:tgtEl>
                                          <p:spTgt spid="80"/>
                                        </p:tgtEl>
                                        <p:attrNameLst>
                                          <p:attrName>ppt_x</p:attrName>
                                        </p:attrNameLst>
                                      </p:cBhvr>
                                      <p:tavLst>
                                        <p:tav tm="0">
                                          <p:val>
                                            <p:strVal val="#ppt_x"/>
                                          </p:val>
                                        </p:tav>
                                        <p:tav tm="100000">
                                          <p:val>
                                            <p:strVal val="#ppt_x"/>
                                          </p:val>
                                        </p:tav>
                                      </p:tavLst>
                                    </p:anim>
                                    <p:anim calcmode="lin" valueType="num">
                                      <p:cBhvr additive="base">
                                        <p:cTn id="98" dur="250" fill="hold"/>
                                        <p:tgtEl>
                                          <p:spTgt spid="8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72"/>
                                        </p:tgtEl>
                                        <p:attrNameLst>
                                          <p:attrName>style.visibility</p:attrName>
                                        </p:attrNameLst>
                                      </p:cBhvr>
                                      <p:to>
                                        <p:strVal val="visible"/>
                                      </p:to>
                                    </p:set>
                                    <p:anim calcmode="lin" valueType="num">
                                      <p:cBhvr additive="base">
                                        <p:cTn id="102" dur="250" fill="hold"/>
                                        <p:tgtEl>
                                          <p:spTgt spid="72"/>
                                        </p:tgtEl>
                                        <p:attrNameLst>
                                          <p:attrName>ppt_x</p:attrName>
                                        </p:attrNameLst>
                                      </p:cBhvr>
                                      <p:tavLst>
                                        <p:tav tm="0">
                                          <p:val>
                                            <p:strVal val="#ppt_x"/>
                                          </p:val>
                                        </p:tav>
                                        <p:tav tm="100000">
                                          <p:val>
                                            <p:strVal val="#ppt_x"/>
                                          </p:val>
                                        </p:tav>
                                      </p:tavLst>
                                    </p:anim>
                                    <p:anim calcmode="lin" valueType="num">
                                      <p:cBhvr additive="base">
                                        <p:cTn id="103" dur="250" fill="hold"/>
                                        <p:tgtEl>
                                          <p:spTgt spid="7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250" fill="hold"/>
                                        <p:tgtEl>
                                          <p:spTgt spid="39"/>
                                        </p:tgtEl>
                                        <p:attrNameLst>
                                          <p:attrName>ppt_x</p:attrName>
                                        </p:attrNameLst>
                                      </p:cBhvr>
                                      <p:tavLst>
                                        <p:tav tm="0">
                                          <p:val>
                                            <p:strVal val="#ppt_x"/>
                                          </p:val>
                                        </p:tav>
                                        <p:tav tm="100000">
                                          <p:val>
                                            <p:strVal val="#ppt_x"/>
                                          </p:val>
                                        </p:tav>
                                      </p:tavLst>
                                    </p:anim>
                                    <p:anim calcmode="lin" valueType="num">
                                      <p:cBhvr additive="base">
                                        <p:cTn id="108" dur="250" fill="hold"/>
                                        <p:tgtEl>
                                          <p:spTgt spid="3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8"/>
                                        </p:tgtEl>
                                        <p:attrNameLst>
                                          <p:attrName>style.visibility</p:attrName>
                                        </p:attrNameLst>
                                      </p:cBhvr>
                                      <p:to>
                                        <p:strVal val="visible"/>
                                      </p:to>
                                    </p:set>
                                    <p:anim calcmode="lin" valueType="num">
                                      <p:cBhvr additive="base">
                                        <p:cTn id="112" dur="250" fill="hold"/>
                                        <p:tgtEl>
                                          <p:spTgt spid="8"/>
                                        </p:tgtEl>
                                        <p:attrNameLst>
                                          <p:attrName>ppt_x</p:attrName>
                                        </p:attrNameLst>
                                      </p:cBhvr>
                                      <p:tavLst>
                                        <p:tav tm="0">
                                          <p:val>
                                            <p:strVal val="#ppt_x"/>
                                          </p:val>
                                        </p:tav>
                                        <p:tav tm="100000">
                                          <p:val>
                                            <p:strVal val="#ppt_x"/>
                                          </p:val>
                                        </p:tav>
                                      </p:tavLst>
                                    </p:anim>
                                    <p:anim calcmode="lin" valueType="num">
                                      <p:cBhvr additive="base">
                                        <p:cTn id="113" dur="250" fill="hold"/>
                                        <p:tgtEl>
                                          <p:spTgt spid="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131"/>
                                        </p:tgtEl>
                                        <p:attrNameLst>
                                          <p:attrName>style.visibility</p:attrName>
                                        </p:attrNameLst>
                                      </p:cBhvr>
                                      <p:to>
                                        <p:strVal val="visible"/>
                                      </p:to>
                                    </p:set>
                                    <p:anim calcmode="lin" valueType="num">
                                      <p:cBhvr additive="base">
                                        <p:cTn id="117" dur="250" fill="hold"/>
                                        <p:tgtEl>
                                          <p:spTgt spid="131"/>
                                        </p:tgtEl>
                                        <p:attrNameLst>
                                          <p:attrName>ppt_x</p:attrName>
                                        </p:attrNameLst>
                                      </p:cBhvr>
                                      <p:tavLst>
                                        <p:tav tm="0">
                                          <p:val>
                                            <p:strVal val="#ppt_x"/>
                                          </p:val>
                                        </p:tav>
                                        <p:tav tm="100000">
                                          <p:val>
                                            <p:strVal val="#ppt_x"/>
                                          </p:val>
                                        </p:tav>
                                      </p:tavLst>
                                    </p:anim>
                                    <p:anim calcmode="lin" valueType="num">
                                      <p:cBhvr additive="base">
                                        <p:cTn id="118" dur="250" fill="hold"/>
                                        <p:tgtEl>
                                          <p:spTgt spid="1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81"/>
                                        </p:tgtEl>
                                        <p:attrNameLst>
                                          <p:attrName>style.visibility</p:attrName>
                                        </p:attrNameLst>
                                      </p:cBhvr>
                                      <p:to>
                                        <p:strVal val="visible"/>
                                      </p:to>
                                    </p:set>
                                    <p:anim calcmode="lin" valueType="num">
                                      <p:cBhvr additive="base">
                                        <p:cTn id="122" dur="250" fill="hold"/>
                                        <p:tgtEl>
                                          <p:spTgt spid="81"/>
                                        </p:tgtEl>
                                        <p:attrNameLst>
                                          <p:attrName>ppt_x</p:attrName>
                                        </p:attrNameLst>
                                      </p:cBhvr>
                                      <p:tavLst>
                                        <p:tav tm="0">
                                          <p:val>
                                            <p:strVal val="#ppt_x"/>
                                          </p:val>
                                        </p:tav>
                                        <p:tav tm="100000">
                                          <p:val>
                                            <p:strVal val="#ppt_x"/>
                                          </p:val>
                                        </p:tav>
                                      </p:tavLst>
                                    </p:anim>
                                    <p:anim calcmode="lin" valueType="num">
                                      <p:cBhvr additive="base">
                                        <p:cTn id="123" dur="250" fill="hold"/>
                                        <p:tgtEl>
                                          <p:spTgt spid="8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82"/>
                                        </p:tgtEl>
                                        <p:attrNameLst>
                                          <p:attrName>style.visibility</p:attrName>
                                        </p:attrNameLst>
                                      </p:cBhvr>
                                      <p:to>
                                        <p:strVal val="visible"/>
                                      </p:to>
                                    </p:set>
                                    <p:anim calcmode="lin" valueType="num">
                                      <p:cBhvr additive="base">
                                        <p:cTn id="127" dur="250" fill="hold"/>
                                        <p:tgtEl>
                                          <p:spTgt spid="82"/>
                                        </p:tgtEl>
                                        <p:attrNameLst>
                                          <p:attrName>ppt_x</p:attrName>
                                        </p:attrNameLst>
                                      </p:cBhvr>
                                      <p:tavLst>
                                        <p:tav tm="0">
                                          <p:val>
                                            <p:strVal val="#ppt_x"/>
                                          </p:val>
                                        </p:tav>
                                        <p:tav tm="100000">
                                          <p:val>
                                            <p:strVal val="#ppt_x"/>
                                          </p:val>
                                        </p:tav>
                                      </p:tavLst>
                                    </p:anim>
                                    <p:anim calcmode="lin" valueType="num">
                                      <p:cBhvr additive="base">
                                        <p:cTn id="128" dur="250" fill="hold"/>
                                        <p:tgtEl>
                                          <p:spTgt spid="8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71"/>
                                        </p:tgtEl>
                                        <p:attrNameLst>
                                          <p:attrName>style.visibility</p:attrName>
                                        </p:attrNameLst>
                                      </p:cBhvr>
                                      <p:to>
                                        <p:strVal val="visible"/>
                                      </p:to>
                                    </p:set>
                                    <p:anim calcmode="lin" valueType="num">
                                      <p:cBhvr additive="base">
                                        <p:cTn id="132" dur="250" fill="hold"/>
                                        <p:tgtEl>
                                          <p:spTgt spid="71"/>
                                        </p:tgtEl>
                                        <p:attrNameLst>
                                          <p:attrName>ppt_x</p:attrName>
                                        </p:attrNameLst>
                                      </p:cBhvr>
                                      <p:tavLst>
                                        <p:tav tm="0">
                                          <p:val>
                                            <p:strVal val="#ppt_x"/>
                                          </p:val>
                                        </p:tav>
                                        <p:tav tm="100000">
                                          <p:val>
                                            <p:strVal val="#ppt_x"/>
                                          </p:val>
                                        </p:tav>
                                      </p:tavLst>
                                    </p:anim>
                                    <p:anim calcmode="lin" valueType="num">
                                      <p:cBhvr additive="base">
                                        <p:cTn id="133" dur="250" fill="hold"/>
                                        <p:tgtEl>
                                          <p:spTgt spid="7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37"/>
                                        </p:tgtEl>
                                        <p:attrNameLst>
                                          <p:attrName>style.visibility</p:attrName>
                                        </p:attrNameLst>
                                      </p:cBhvr>
                                      <p:to>
                                        <p:strVal val="visible"/>
                                      </p:to>
                                    </p:set>
                                    <p:anim calcmode="lin" valueType="num">
                                      <p:cBhvr additive="base">
                                        <p:cTn id="137" dur="250" fill="hold"/>
                                        <p:tgtEl>
                                          <p:spTgt spid="37"/>
                                        </p:tgtEl>
                                        <p:attrNameLst>
                                          <p:attrName>ppt_x</p:attrName>
                                        </p:attrNameLst>
                                      </p:cBhvr>
                                      <p:tavLst>
                                        <p:tav tm="0">
                                          <p:val>
                                            <p:strVal val="#ppt_x"/>
                                          </p:val>
                                        </p:tav>
                                        <p:tav tm="100000">
                                          <p:val>
                                            <p:strVal val="#ppt_x"/>
                                          </p:val>
                                        </p:tav>
                                      </p:tavLst>
                                    </p:anim>
                                    <p:anim calcmode="lin" valueType="num">
                                      <p:cBhvr additive="base">
                                        <p:cTn id="138" dur="250" fill="hold"/>
                                        <p:tgtEl>
                                          <p:spTgt spid="37"/>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
                                        </p:tgtEl>
                                        <p:attrNameLst>
                                          <p:attrName>style.visibility</p:attrName>
                                        </p:attrNameLst>
                                      </p:cBhvr>
                                      <p:to>
                                        <p:strVal val="visible"/>
                                      </p:to>
                                    </p:set>
                                    <p:anim calcmode="lin" valueType="num">
                                      <p:cBhvr additive="base">
                                        <p:cTn id="142" dur="250" fill="hold"/>
                                        <p:tgtEl>
                                          <p:spTgt spid="7"/>
                                        </p:tgtEl>
                                        <p:attrNameLst>
                                          <p:attrName>ppt_x</p:attrName>
                                        </p:attrNameLst>
                                      </p:cBhvr>
                                      <p:tavLst>
                                        <p:tav tm="0">
                                          <p:val>
                                            <p:strVal val="#ppt_x"/>
                                          </p:val>
                                        </p:tav>
                                        <p:tav tm="100000">
                                          <p:val>
                                            <p:strVal val="#ppt_x"/>
                                          </p:val>
                                        </p:tav>
                                      </p:tavLst>
                                    </p:anim>
                                    <p:anim calcmode="lin" valueType="num">
                                      <p:cBhvr additive="base">
                                        <p:cTn id="143" dur="250" fill="hold"/>
                                        <p:tgtEl>
                                          <p:spTgt spid="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47"/>
                                        </p:tgtEl>
                                        <p:attrNameLst>
                                          <p:attrName>style.visibility</p:attrName>
                                        </p:attrNameLst>
                                      </p:cBhvr>
                                      <p:to>
                                        <p:strVal val="visible"/>
                                      </p:to>
                                    </p:set>
                                    <p:anim calcmode="lin" valueType="num">
                                      <p:cBhvr additive="base">
                                        <p:cTn id="147" dur="250" fill="hold"/>
                                        <p:tgtEl>
                                          <p:spTgt spid="147"/>
                                        </p:tgtEl>
                                        <p:attrNameLst>
                                          <p:attrName>ppt_x</p:attrName>
                                        </p:attrNameLst>
                                      </p:cBhvr>
                                      <p:tavLst>
                                        <p:tav tm="0">
                                          <p:val>
                                            <p:strVal val="#ppt_x"/>
                                          </p:val>
                                        </p:tav>
                                        <p:tav tm="100000">
                                          <p:val>
                                            <p:strVal val="#ppt_x"/>
                                          </p:val>
                                        </p:tav>
                                      </p:tavLst>
                                    </p:anim>
                                    <p:anim calcmode="lin" valueType="num">
                                      <p:cBhvr additive="base">
                                        <p:cTn id="148" dur="250" fill="hold"/>
                                        <p:tgtEl>
                                          <p:spTgt spid="14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8"/>
                                        </p:tgtEl>
                                        <p:attrNameLst>
                                          <p:attrName>style.visibility</p:attrName>
                                        </p:attrNameLst>
                                      </p:cBhvr>
                                      <p:to>
                                        <p:strVal val="visible"/>
                                      </p:to>
                                    </p:set>
                                    <p:anim calcmode="lin" valueType="num">
                                      <p:cBhvr additive="base">
                                        <p:cTn id="152" dur="250" fill="hold"/>
                                        <p:tgtEl>
                                          <p:spTgt spid="58"/>
                                        </p:tgtEl>
                                        <p:attrNameLst>
                                          <p:attrName>ppt_x</p:attrName>
                                        </p:attrNameLst>
                                      </p:cBhvr>
                                      <p:tavLst>
                                        <p:tav tm="0">
                                          <p:val>
                                            <p:strVal val="#ppt_x"/>
                                          </p:val>
                                        </p:tav>
                                        <p:tav tm="100000">
                                          <p:val>
                                            <p:strVal val="#ppt_x"/>
                                          </p:val>
                                        </p:tav>
                                      </p:tavLst>
                                    </p:anim>
                                    <p:anim calcmode="lin" valueType="num">
                                      <p:cBhvr additive="base">
                                        <p:cTn id="153" dur="250" fill="hold"/>
                                        <p:tgtEl>
                                          <p:spTgt spid="5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2"/>
                                        </p:tgtEl>
                                        <p:attrNameLst>
                                          <p:attrName>style.visibility</p:attrName>
                                        </p:attrNameLst>
                                      </p:cBhvr>
                                      <p:to>
                                        <p:strVal val="visible"/>
                                      </p:to>
                                    </p:set>
                                    <p:anim calcmode="lin" valueType="num">
                                      <p:cBhvr additive="base">
                                        <p:cTn id="157" dur="250" fill="hold"/>
                                        <p:tgtEl>
                                          <p:spTgt spid="52"/>
                                        </p:tgtEl>
                                        <p:attrNameLst>
                                          <p:attrName>ppt_x</p:attrName>
                                        </p:attrNameLst>
                                      </p:cBhvr>
                                      <p:tavLst>
                                        <p:tav tm="0">
                                          <p:val>
                                            <p:strVal val="#ppt_x"/>
                                          </p:val>
                                        </p:tav>
                                        <p:tav tm="100000">
                                          <p:val>
                                            <p:strVal val="#ppt_x"/>
                                          </p:val>
                                        </p:tav>
                                      </p:tavLst>
                                    </p:anim>
                                    <p:anim calcmode="lin" valueType="num">
                                      <p:cBhvr additive="base">
                                        <p:cTn id="158" dur="250" fill="hold"/>
                                        <p:tgtEl>
                                          <p:spTgt spid="52"/>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6"/>
                                        </p:tgtEl>
                                        <p:attrNameLst>
                                          <p:attrName>style.visibility</p:attrName>
                                        </p:attrNameLst>
                                      </p:cBhvr>
                                      <p:to>
                                        <p:strVal val="visible"/>
                                      </p:to>
                                    </p:set>
                                    <p:anim calcmode="lin" valueType="num">
                                      <p:cBhvr additive="base">
                                        <p:cTn id="162" dur="250" fill="hold"/>
                                        <p:tgtEl>
                                          <p:spTgt spid="46"/>
                                        </p:tgtEl>
                                        <p:attrNameLst>
                                          <p:attrName>ppt_x</p:attrName>
                                        </p:attrNameLst>
                                      </p:cBhvr>
                                      <p:tavLst>
                                        <p:tav tm="0">
                                          <p:val>
                                            <p:strVal val="#ppt_x"/>
                                          </p:val>
                                        </p:tav>
                                        <p:tav tm="100000">
                                          <p:val>
                                            <p:strVal val="#ppt_x"/>
                                          </p:val>
                                        </p:tav>
                                      </p:tavLst>
                                    </p:anim>
                                    <p:anim calcmode="lin" valueType="num">
                                      <p:cBhvr additive="base">
                                        <p:cTn id="163" dur="250" fill="hold"/>
                                        <p:tgtEl>
                                          <p:spTgt spid="4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additive="base">
                                        <p:cTn id="167" dur="250" fill="hold"/>
                                        <p:tgtEl>
                                          <p:spTgt spid="41"/>
                                        </p:tgtEl>
                                        <p:attrNameLst>
                                          <p:attrName>ppt_x</p:attrName>
                                        </p:attrNameLst>
                                      </p:cBhvr>
                                      <p:tavLst>
                                        <p:tav tm="0">
                                          <p:val>
                                            <p:strVal val="#ppt_x"/>
                                          </p:val>
                                        </p:tav>
                                        <p:tav tm="100000">
                                          <p:val>
                                            <p:strVal val="#ppt_x"/>
                                          </p:val>
                                        </p:tav>
                                      </p:tavLst>
                                    </p:anim>
                                    <p:anim calcmode="lin" valueType="num">
                                      <p:cBhvr additive="base">
                                        <p:cTn id="168" dur="250" fill="hold"/>
                                        <p:tgtEl>
                                          <p:spTgt spid="4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12"/>
                                        </p:tgtEl>
                                        <p:attrNameLst>
                                          <p:attrName>style.visibility</p:attrName>
                                        </p:attrNameLst>
                                      </p:cBhvr>
                                      <p:to>
                                        <p:strVal val="visible"/>
                                      </p:to>
                                    </p:set>
                                    <p:anim calcmode="lin" valueType="num">
                                      <p:cBhvr additive="base">
                                        <p:cTn id="172" dur="250" fill="hold"/>
                                        <p:tgtEl>
                                          <p:spTgt spid="12"/>
                                        </p:tgtEl>
                                        <p:attrNameLst>
                                          <p:attrName>ppt_x</p:attrName>
                                        </p:attrNameLst>
                                      </p:cBhvr>
                                      <p:tavLst>
                                        <p:tav tm="0">
                                          <p:val>
                                            <p:strVal val="#ppt_x"/>
                                          </p:val>
                                        </p:tav>
                                        <p:tav tm="100000">
                                          <p:val>
                                            <p:strVal val="#ppt_x"/>
                                          </p:val>
                                        </p:tav>
                                      </p:tavLst>
                                    </p:anim>
                                    <p:anim calcmode="lin" valueType="num">
                                      <p:cBhvr additive="base">
                                        <p:cTn id="173" dur="250" fill="hold"/>
                                        <p:tgtEl>
                                          <p:spTgt spid="1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35"/>
                                        </p:tgtEl>
                                        <p:attrNameLst>
                                          <p:attrName>style.visibility</p:attrName>
                                        </p:attrNameLst>
                                      </p:cBhvr>
                                      <p:to>
                                        <p:strVal val="visible"/>
                                      </p:to>
                                    </p:set>
                                    <p:anim calcmode="lin" valueType="num">
                                      <p:cBhvr additive="base">
                                        <p:cTn id="177" dur="250" fill="hold"/>
                                        <p:tgtEl>
                                          <p:spTgt spid="135"/>
                                        </p:tgtEl>
                                        <p:attrNameLst>
                                          <p:attrName>ppt_x</p:attrName>
                                        </p:attrNameLst>
                                      </p:cBhvr>
                                      <p:tavLst>
                                        <p:tav tm="0">
                                          <p:val>
                                            <p:strVal val="#ppt_x"/>
                                          </p:val>
                                        </p:tav>
                                        <p:tav tm="100000">
                                          <p:val>
                                            <p:strVal val="#ppt_x"/>
                                          </p:val>
                                        </p:tav>
                                      </p:tavLst>
                                    </p:anim>
                                    <p:anim calcmode="lin" valueType="num">
                                      <p:cBhvr additive="base">
                                        <p:cTn id="178" dur="250" fill="hold"/>
                                        <p:tgtEl>
                                          <p:spTgt spid="135"/>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60"/>
                                        </p:tgtEl>
                                        <p:attrNameLst>
                                          <p:attrName>style.visibility</p:attrName>
                                        </p:attrNameLst>
                                      </p:cBhvr>
                                      <p:to>
                                        <p:strVal val="visible"/>
                                      </p:to>
                                    </p:set>
                                    <p:anim calcmode="lin" valueType="num">
                                      <p:cBhvr additive="base">
                                        <p:cTn id="182" dur="250" fill="hold"/>
                                        <p:tgtEl>
                                          <p:spTgt spid="60"/>
                                        </p:tgtEl>
                                        <p:attrNameLst>
                                          <p:attrName>ppt_x</p:attrName>
                                        </p:attrNameLst>
                                      </p:cBhvr>
                                      <p:tavLst>
                                        <p:tav tm="0">
                                          <p:val>
                                            <p:strVal val="#ppt_x"/>
                                          </p:val>
                                        </p:tav>
                                        <p:tav tm="100000">
                                          <p:val>
                                            <p:strVal val="#ppt_x"/>
                                          </p:val>
                                        </p:tav>
                                      </p:tavLst>
                                    </p:anim>
                                    <p:anim calcmode="lin" valueType="num">
                                      <p:cBhvr additive="base">
                                        <p:cTn id="183" dur="250" fill="hold"/>
                                        <p:tgtEl>
                                          <p:spTgt spid="6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61"/>
                                        </p:tgtEl>
                                        <p:attrNameLst>
                                          <p:attrName>style.visibility</p:attrName>
                                        </p:attrNameLst>
                                      </p:cBhvr>
                                      <p:to>
                                        <p:strVal val="visible"/>
                                      </p:to>
                                    </p:set>
                                    <p:anim calcmode="lin" valueType="num">
                                      <p:cBhvr additive="base">
                                        <p:cTn id="187" dur="250" fill="hold"/>
                                        <p:tgtEl>
                                          <p:spTgt spid="61"/>
                                        </p:tgtEl>
                                        <p:attrNameLst>
                                          <p:attrName>ppt_x</p:attrName>
                                        </p:attrNameLst>
                                      </p:cBhvr>
                                      <p:tavLst>
                                        <p:tav tm="0">
                                          <p:val>
                                            <p:strVal val="#ppt_x"/>
                                          </p:val>
                                        </p:tav>
                                        <p:tav tm="100000">
                                          <p:val>
                                            <p:strVal val="#ppt_x"/>
                                          </p:val>
                                        </p:tav>
                                      </p:tavLst>
                                    </p:anim>
                                    <p:anim calcmode="lin" valueType="num">
                                      <p:cBhvr additive="base">
                                        <p:cTn id="188" dur="250" fill="hold"/>
                                        <p:tgtEl>
                                          <p:spTgt spid="61"/>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8"/>
                                        </p:tgtEl>
                                        <p:attrNameLst>
                                          <p:attrName>style.visibility</p:attrName>
                                        </p:attrNameLst>
                                      </p:cBhvr>
                                      <p:to>
                                        <p:strVal val="visible"/>
                                      </p:to>
                                    </p:set>
                                    <p:anim calcmode="lin" valueType="num">
                                      <p:cBhvr additive="base">
                                        <p:cTn id="192" dur="250" fill="hold"/>
                                        <p:tgtEl>
                                          <p:spTgt spid="48"/>
                                        </p:tgtEl>
                                        <p:attrNameLst>
                                          <p:attrName>ppt_x</p:attrName>
                                        </p:attrNameLst>
                                      </p:cBhvr>
                                      <p:tavLst>
                                        <p:tav tm="0">
                                          <p:val>
                                            <p:strVal val="#ppt_x"/>
                                          </p:val>
                                        </p:tav>
                                        <p:tav tm="100000">
                                          <p:val>
                                            <p:strVal val="#ppt_x"/>
                                          </p:val>
                                        </p:tav>
                                      </p:tavLst>
                                    </p:anim>
                                    <p:anim calcmode="lin" valueType="num">
                                      <p:cBhvr additive="base">
                                        <p:cTn id="193" dur="250" fill="hold"/>
                                        <p:tgtEl>
                                          <p:spTgt spid="48"/>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35"/>
                                        </p:tgtEl>
                                        <p:attrNameLst>
                                          <p:attrName>style.visibility</p:attrName>
                                        </p:attrNameLst>
                                      </p:cBhvr>
                                      <p:to>
                                        <p:strVal val="visible"/>
                                      </p:to>
                                    </p:set>
                                    <p:anim calcmode="lin" valueType="num">
                                      <p:cBhvr additive="base">
                                        <p:cTn id="197" dur="250" fill="hold"/>
                                        <p:tgtEl>
                                          <p:spTgt spid="35"/>
                                        </p:tgtEl>
                                        <p:attrNameLst>
                                          <p:attrName>ppt_x</p:attrName>
                                        </p:attrNameLst>
                                      </p:cBhvr>
                                      <p:tavLst>
                                        <p:tav tm="0">
                                          <p:val>
                                            <p:strVal val="#ppt_x"/>
                                          </p:val>
                                        </p:tav>
                                        <p:tav tm="100000">
                                          <p:val>
                                            <p:strVal val="#ppt_x"/>
                                          </p:val>
                                        </p:tav>
                                      </p:tavLst>
                                    </p:anim>
                                    <p:anim calcmode="lin" valueType="num">
                                      <p:cBhvr additive="base">
                                        <p:cTn id="198" dur="250" fill="hold"/>
                                        <p:tgtEl>
                                          <p:spTgt spid="35"/>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9"/>
                                        </p:tgtEl>
                                        <p:attrNameLst>
                                          <p:attrName>style.visibility</p:attrName>
                                        </p:attrNameLst>
                                      </p:cBhvr>
                                      <p:to>
                                        <p:strVal val="visible"/>
                                      </p:to>
                                    </p:set>
                                    <p:anim calcmode="lin" valueType="num">
                                      <p:cBhvr additive="base">
                                        <p:cTn id="202" dur="250" fill="hold"/>
                                        <p:tgtEl>
                                          <p:spTgt spid="9"/>
                                        </p:tgtEl>
                                        <p:attrNameLst>
                                          <p:attrName>ppt_x</p:attrName>
                                        </p:attrNameLst>
                                      </p:cBhvr>
                                      <p:tavLst>
                                        <p:tav tm="0">
                                          <p:val>
                                            <p:strVal val="#ppt_x"/>
                                          </p:val>
                                        </p:tav>
                                        <p:tav tm="100000">
                                          <p:val>
                                            <p:strVal val="#ppt_x"/>
                                          </p:val>
                                        </p:tav>
                                      </p:tavLst>
                                    </p:anim>
                                    <p:anim calcmode="lin" valueType="num">
                                      <p:cBhvr additive="base">
                                        <p:cTn id="203" dur="250" fill="hold"/>
                                        <p:tgtEl>
                                          <p:spTgt spid="9"/>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127"/>
                                        </p:tgtEl>
                                        <p:attrNameLst>
                                          <p:attrName>style.visibility</p:attrName>
                                        </p:attrNameLst>
                                      </p:cBhvr>
                                      <p:to>
                                        <p:strVal val="visible"/>
                                      </p:to>
                                    </p:set>
                                    <p:anim calcmode="lin" valueType="num">
                                      <p:cBhvr additive="base">
                                        <p:cTn id="207" dur="250" fill="hold"/>
                                        <p:tgtEl>
                                          <p:spTgt spid="127"/>
                                        </p:tgtEl>
                                        <p:attrNameLst>
                                          <p:attrName>ppt_x</p:attrName>
                                        </p:attrNameLst>
                                      </p:cBhvr>
                                      <p:tavLst>
                                        <p:tav tm="0">
                                          <p:val>
                                            <p:strVal val="#ppt_x"/>
                                          </p:val>
                                        </p:tav>
                                        <p:tav tm="100000">
                                          <p:val>
                                            <p:strVal val="#ppt_x"/>
                                          </p:val>
                                        </p:tav>
                                      </p:tavLst>
                                    </p:anim>
                                    <p:anim calcmode="lin" valueType="num">
                                      <p:cBhvr additive="base">
                                        <p:cTn id="208" dur="250" fill="hold"/>
                                        <p:tgtEl>
                                          <p:spTgt spid="127"/>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63"/>
                                        </p:tgtEl>
                                        <p:attrNameLst>
                                          <p:attrName>style.visibility</p:attrName>
                                        </p:attrNameLst>
                                      </p:cBhvr>
                                      <p:to>
                                        <p:strVal val="visible"/>
                                      </p:to>
                                    </p:set>
                                    <p:anim calcmode="lin" valueType="num">
                                      <p:cBhvr additive="base">
                                        <p:cTn id="212" dur="250" fill="hold"/>
                                        <p:tgtEl>
                                          <p:spTgt spid="63"/>
                                        </p:tgtEl>
                                        <p:attrNameLst>
                                          <p:attrName>ppt_x</p:attrName>
                                        </p:attrNameLst>
                                      </p:cBhvr>
                                      <p:tavLst>
                                        <p:tav tm="0">
                                          <p:val>
                                            <p:strVal val="#ppt_x"/>
                                          </p:val>
                                        </p:tav>
                                        <p:tav tm="100000">
                                          <p:val>
                                            <p:strVal val="#ppt_x"/>
                                          </p:val>
                                        </p:tav>
                                      </p:tavLst>
                                    </p:anim>
                                    <p:anim calcmode="lin" valueType="num">
                                      <p:cBhvr additive="base">
                                        <p:cTn id="213" dur="250" fill="hold"/>
                                        <p:tgtEl>
                                          <p:spTgt spid="6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64"/>
                                        </p:tgtEl>
                                        <p:attrNameLst>
                                          <p:attrName>style.visibility</p:attrName>
                                        </p:attrNameLst>
                                      </p:cBhvr>
                                      <p:to>
                                        <p:strVal val="visible"/>
                                      </p:to>
                                    </p:set>
                                    <p:anim calcmode="lin" valueType="num">
                                      <p:cBhvr additive="base">
                                        <p:cTn id="217" dur="250" fill="hold"/>
                                        <p:tgtEl>
                                          <p:spTgt spid="64"/>
                                        </p:tgtEl>
                                        <p:attrNameLst>
                                          <p:attrName>ppt_x</p:attrName>
                                        </p:attrNameLst>
                                      </p:cBhvr>
                                      <p:tavLst>
                                        <p:tav tm="0">
                                          <p:val>
                                            <p:strVal val="#ppt_x"/>
                                          </p:val>
                                        </p:tav>
                                        <p:tav tm="100000">
                                          <p:val>
                                            <p:strVal val="#ppt_x"/>
                                          </p:val>
                                        </p:tav>
                                      </p:tavLst>
                                    </p:anim>
                                    <p:anim calcmode="lin" valueType="num">
                                      <p:cBhvr additive="base">
                                        <p:cTn id="218" dur="250" fill="hold"/>
                                        <p:tgtEl>
                                          <p:spTgt spid="6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49"/>
                                        </p:tgtEl>
                                        <p:attrNameLst>
                                          <p:attrName>style.visibility</p:attrName>
                                        </p:attrNameLst>
                                      </p:cBhvr>
                                      <p:to>
                                        <p:strVal val="visible"/>
                                      </p:to>
                                    </p:set>
                                    <p:anim calcmode="lin" valueType="num">
                                      <p:cBhvr additive="base">
                                        <p:cTn id="222" dur="250" fill="hold"/>
                                        <p:tgtEl>
                                          <p:spTgt spid="49"/>
                                        </p:tgtEl>
                                        <p:attrNameLst>
                                          <p:attrName>ppt_x</p:attrName>
                                        </p:attrNameLst>
                                      </p:cBhvr>
                                      <p:tavLst>
                                        <p:tav tm="0">
                                          <p:val>
                                            <p:strVal val="#ppt_x"/>
                                          </p:val>
                                        </p:tav>
                                        <p:tav tm="100000">
                                          <p:val>
                                            <p:strVal val="#ppt_x"/>
                                          </p:val>
                                        </p:tav>
                                      </p:tavLst>
                                    </p:anim>
                                    <p:anim calcmode="lin" valueType="num">
                                      <p:cBhvr additive="base">
                                        <p:cTn id="223" dur="250" fill="hold"/>
                                        <p:tgtEl>
                                          <p:spTgt spid="49"/>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28"/>
                                        </p:tgtEl>
                                        <p:attrNameLst>
                                          <p:attrName>style.visibility</p:attrName>
                                        </p:attrNameLst>
                                      </p:cBhvr>
                                      <p:to>
                                        <p:strVal val="visible"/>
                                      </p:to>
                                    </p:set>
                                    <p:anim calcmode="lin" valueType="num">
                                      <p:cBhvr additive="base">
                                        <p:cTn id="227" dur="250" fill="hold"/>
                                        <p:tgtEl>
                                          <p:spTgt spid="28"/>
                                        </p:tgtEl>
                                        <p:attrNameLst>
                                          <p:attrName>ppt_x</p:attrName>
                                        </p:attrNameLst>
                                      </p:cBhvr>
                                      <p:tavLst>
                                        <p:tav tm="0">
                                          <p:val>
                                            <p:strVal val="#ppt_x"/>
                                          </p:val>
                                        </p:tav>
                                        <p:tav tm="100000">
                                          <p:val>
                                            <p:strVal val="#ppt_x"/>
                                          </p:val>
                                        </p:tav>
                                      </p:tavLst>
                                    </p:anim>
                                    <p:anim calcmode="lin" valueType="num">
                                      <p:cBhvr additive="base">
                                        <p:cTn id="228" dur="250" fill="hold"/>
                                        <p:tgtEl>
                                          <p:spTgt spid="28"/>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5"/>
                                        </p:tgtEl>
                                        <p:attrNameLst>
                                          <p:attrName>style.visibility</p:attrName>
                                        </p:attrNameLst>
                                      </p:cBhvr>
                                      <p:to>
                                        <p:strVal val="visible"/>
                                      </p:to>
                                    </p:set>
                                    <p:anim calcmode="lin" valueType="num">
                                      <p:cBhvr additive="base">
                                        <p:cTn id="232" dur="250" fill="hold"/>
                                        <p:tgtEl>
                                          <p:spTgt spid="5"/>
                                        </p:tgtEl>
                                        <p:attrNameLst>
                                          <p:attrName>ppt_x</p:attrName>
                                        </p:attrNameLst>
                                      </p:cBhvr>
                                      <p:tavLst>
                                        <p:tav tm="0">
                                          <p:val>
                                            <p:strVal val="#ppt_x"/>
                                          </p:val>
                                        </p:tav>
                                        <p:tav tm="100000">
                                          <p:val>
                                            <p:strVal val="#ppt_x"/>
                                          </p:val>
                                        </p:tav>
                                      </p:tavLst>
                                    </p:anim>
                                    <p:anim calcmode="lin" valueType="num">
                                      <p:cBhvr additive="base">
                                        <p:cTn id="233" dur="250" fill="hold"/>
                                        <p:tgtEl>
                                          <p:spTgt spid="5"/>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23"/>
                                        </p:tgtEl>
                                        <p:attrNameLst>
                                          <p:attrName>style.visibility</p:attrName>
                                        </p:attrNameLst>
                                      </p:cBhvr>
                                      <p:to>
                                        <p:strVal val="visible"/>
                                      </p:to>
                                    </p:set>
                                    <p:anim calcmode="lin" valueType="num">
                                      <p:cBhvr additive="base">
                                        <p:cTn id="237" dur="250" fill="hold"/>
                                        <p:tgtEl>
                                          <p:spTgt spid="123"/>
                                        </p:tgtEl>
                                        <p:attrNameLst>
                                          <p:attrName>ppt_x</p:attrName>
                                        </p:attrNameLst>
                                      </p:cBhvr>
                                      <p:tavLst>
                                        <p:tav tm="0">
                                          <p:val>
                                            <p:strVal val="#ppt_x"/>
                                          </p:val>
                                        </p:tav>
                                        <p:tav tm="100000">
                                          <p:val>
                                            <p:strVal val="#ppt_x"/>
                                          </p:val>
                                        </p:tav>
                                      </p:tavLst>
                                    </p:anim>
                                    <p:anim calcmode="lin" valueType="num">
                                      <p:cBhvr additive="base">
                                        <p:cTn id="238" dur="250" fill="hold"/>
                                        <p:tgtEl>
                                          <p:spTgt spid="123"/>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69"/>
                                        </p:tgtEl>
                                        <p:attrNameLst>
                                          <p:attrName>style.visibility</p:attrName>
                                        </p:attrNameLst>
                                      </p:cBhvr>
                                      <p:to>
                                        <p:strVal val="visible"/>
                                      </p:to>
                                    </p:set>
                                    <p:anim calcmode="lin" valueType="num">
                                      <p:cBhvr additive="base">
                                        <p:cTn id="242" dur="250" fill="hold"/>
                                        <p:tgtEl>
                                          <p:spTgt spid="69"/>
                                        </p:tgtEl>
                                        <p:attrNameLst>
                                          <p:attrName>ppt_x</p:attrName>
                                        </p:attrNameLst>
                                      </p:cBhvr>
                                      <p:tavLst>
                                        <p:tav tm="0">
                                          <p:val>
                                            <p:strVal val="#ppt_x"/>
                                          </p:val>
                                        </p:tav>
                                        <p:tav tm="100000">
                                          <p:val>
                                            <p:strVal val="#ppt_x"/>
                                          </p:val>
                                        </p:tav>
                                      </p:tavLst>
                                    </p:anim>
                                    <p:anim calcmode="lin" valueType="num">
                                      <p:cBhvr additive="base">
                                        <p:cTn id="243" dur="250" fill="hold"/>
                                        <p:tgtEl>
                                          <p:spTgt spid="69"/>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67"/>
                                        </p:tgtEl>
                                        <p:attrNameLst>
                                          <p:attrName>style.visibility</p:attrName>
                                        </p:attrNameLst>
                                      </p:cBhvr>
                                      <p:to>
                                        <p:strVal val="visible"/>
                                      </p:to>
                                    </p:set>
                                    <p:anim calcmode="lin" valueType="num">
                                      <p:cBhvr additive="base">
                                        <p:cTn id="247" dur="250" fill="hold"/>
                                        <p:tgtEl>
                                          <p:spTgt spid="67"/>
                                        </p:tgtEl>
                                        <p:attrNameLst>
                                          <p:attrName>ppt_x</p:attrName>
                                        </p:attrNameLst>
                                      </p:cBhvr>
                                      <p:tavLst>
                                        <p:tav tm="0">
                                          <p:val>
                                            <p:strVal val="#ppt_x"/>
                                          </p:val>
                                        </p:tav>
                                        <p:tav tm="100000">
                                          <p:val>
                                            <p:strVal val="#ppt_x"/>
                                          </p:val>
                                        </p:tav>
                                      </p:tavLst>
                                    </p:anim>
                                    <p:anim calcmode="lin" valueType="num">
                                      <p:cBhvr additive="base">
                                        <p:cTn id="248" dur="250" fill="hold"/>
                                        <p:tgtEl>
                                          <p:spTgt spid="6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42"/>
                                        </p:tgtEl>
                                        <p:attrNameLst>
                                          <p:attrName>style.visibility</p:attrName>
                                        </p:attrNameLst>
                                      </p:cBhvr>
                                      <p:to>
                                        <p:strVal val="visible"/>
                                      </p:to>
                                    </p:set>
                                    <p:anim calcmode="lin" valueType="num">
                                      <p:cBhvr additive="base">
                                        <p:cTn id="252" dur="250" fill="hold"/>
                                        <p:tgtEl>
                                          <p:spTgt spid="42"/>
                                        </p:tgtEl>
                                        <p:attrNameLst>
                                          <p:attrName>ppt_x</p:attrName>
                                        </p:attrNameLst>
                                      </p:cBhvr>
                                      <p:tavLst>
                                        <p:tav tm="0">
                                          <p:val>
                                            <p:strVal val="#ppt_x"/>
                                          </p:val>
                                        </p:tav>
                                        <p:tav tm="100000">
                                          <p:val>
                                            <p:strVal val="#ppt_x"/>
                                          </p:val>
                                        </p:tav>
                                      </p:tavLst>
                                    </p:anim>
                                    <p:anim calcmode="lin" valueType="num">
                                      <p:cBhvr additive="base">
                                        <p:cTn id="253" dur="250" fill="hold"/>
                                        <p:tgtEl>
                                          <p:spTgt spid="42"/>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30"/>
                                        </p:tgtEl>
                                        <p:attrNameLst>
                                          <p:attrName>style.visibility</p:attrName>
                                        </p:attrNameLst>
                                      </p:cBhvr>
                                      <p:to>
                                        <p:strVal val="visible"/>
                                      </p:to>
                                    </p:set>
                                    <p:anim calcmode="lin" valueType="num">
                                      <p:cBhvr additive="base">
                                        <p:cTn id="257" dur="250" fill="hold"/>
                                        <p:tgtEl>
                                          <p:spTgt spid="130"/>
                                        </p:tgtEl>
                                        <p:attrNameLst>
                                          <p:attrName>ppt_x</p:attrName>
                                        </p:attrNameLst>
                                      </p:cBhvr>
                                      <p:tavLst>
                                        <p:tav tm="0">
                                          <p:val>
                                            <p:strVal val="#ppt_x"/>
                                          </p:val>
                                        </p:tav>
                                        <p:tav tm="100000">
                                          <p:val>
                                            <p:strVal val="#ppt_x"/>
                                          </p:val>
                                        </p:tav>
                                      </p:tavLst>
                                    </p:anim>
                                    <p:anim calcmode="lin" valueType="num">
                                      <p:cBhvr additive="base">
                                        <p:cTn id="258" dur="250" fill="hold"/>
                                        <p:tgtEl>
                                          <p:spTgt spid="130"/>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51"/>
                                        </p:tgtEl>
                                        <p:attrNameLst>
                                          <p:attrName>style.visibility</p:attrName>
                                        </p:attrNameLst>
                                      </p:cBhvr>
                                      <p:to>
                                        <p:strVal val="visible"/>
                                      </p:to>
                                    </p:set>
                                    <p:anim calcmode="lin" valueType="num">
                                      <p:cBhvr additive="base">
                                        <p:cTn id="262" dur="250" fill="hold"/>
                                        <p:tgtEl>
                                          <p:spTgt spid="151"/>
                                        </p:tgtEl>
                                        <p:attrNameLst>
                                          <p:attrName>ppt_x</p:attrName>
                                        </p:attrNameLst>
                                      </p:cBhvr>
                                      <p:tavLst>
                                        <p:tav tm="0">
                                          <p:val>
                                            <p:strVal val="#ppt_x"/>
                                          </p:val>
                                        </p:tav>
                                        <p:tav tm="100000">
                                          <p:val>
                                            <p:strVal val="#ppt_x"/>
                                          </p:val>
                                        </p:tav>
                                      </p:tavLst>
                                    </p:anim>
                                    <p:anim calcmode="lin" valueType="num">
                                      <p:cBhvr additive="base">
                                        <p:cTn id="263" dur="250" fill="hold"/>
                                        <p:tgtEl>
                                          <p:spTgt spid="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animBg="1"/>
      <p:bldP spid="10" grpId="0" animBg="1"/>
      <p:bldP spid="11" grpId="0" animBg="1"/>
      <p:bldP spid="12" grpId="0" animBg="1"/>
      <p:bldP spid="42" grpId="0"/>
      <p:bldP spid="46" grpId="0"/>
      <p:bldP spid="48" grpId="0"/>
      <p:bldP spid="49" grpId="0"/>
      <p:bldP spid="70" grpId="0"/>
      <p:bldP spid="71" grpId="0"/>
      <p:bldP spid="72" grpId="0"/>
      <p:bldP spid="73" grpId="0"/>
      <p:bldP spid="130" grpId="0" animBg="1"/>
      <p:bldP spid="15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3" name="Rectangle 22"/>
          <p:cNvSpPr/>
          <p:nvPr/>
        </p:nvSpPr>
        <p:spPr>
          <a:xfrm>
            <a:off x="762000" y="4019550"/>
            <a:ext cx="7696200" cy="6858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Structure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6" name="Rounded Rectangle 5"/>
          <p:cNvSpPr/>
          <p:nvPr/>
        </p:nvSpPr>
        <p:spPr>
          <a:xfrm>
            <a:off x="838200" y="1603928"/>
            <a:ext cx="838200" cy="8382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190500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Display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2" name="Rounded Rectangle 11"/>
          <p:cNvSpPr/>
          <p:nvPr/>
        </p:nvSpPr>
        <p:spPr>
          <a:xfrm>
            <a:off x="3370580" y="1603928"/>
            <a:ext cx="838200" cy="8382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443738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Moving </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4" name="Rounded Rectangle 13"/>
          <p:cNvSpPr/>
          <p:nvPr/>
        </p:nvSpPr>
        <p:spPr>
          <a:xfrm>
            <a:off x="5943600" y="1603928"/>
            <a:ext cx="838200" cy="8382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701040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Lock Up</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6" name="Rounded Rectangle 15"/>
          <p:cNvSpPr/>
          <p:nvPr/>
        </p:nvSpPr>
        <p:spPr>
          <a:xfrm>
            <a:off x="838200" y="2952750"/>
            <a:ext cx="838200" cy="8382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190500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Champion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8" name="Rounded Rectangle 17"/>
          <p:cNvSpPr/>
          <p:nvPr/>
        </p:nvSpPr>
        <p:spPr>
          <a:xfrm>
            <a:off x="3370580" y="2952750"/>
            <a:ext cx="838200" cy="8382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443738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Big 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20" name="Rounded Rectangle 19"/>
          <p:cNvSpPr/>
          <p:nvPr/>
        </p:nvSpPr>
        <p:spPr>
          <a:xfrm>
            <a:off x="5943600" y="2952750"/>
            <a:ext cx="838200" cy="8382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p:cNvSpPr txBox="1">
            <a:spLocks noChangeArrowheads="1"/>
          </p:cNvSpPr>
          <p:nvPr/>
        </p:nvSpPr>
        <p:spPr bwMode="auto">
          <a:xfrm>
            <a:off x="701040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Energy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22" name="Text Box 7"/>
          <p:cNvSpPr txBox="1">
            <a:spLocks noChangeArrowheads="1"/>
          </p:cNvSpPr>
          <p:nvPr/>
        </p:nvSpPr>
        <p:spPr bwMode="auto">
          <a:xfrm>
            <a:off x="858617" y="4171950"/>
            <a:ext cx="7523383"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24" name="Freeform 44"/>
          <p:cNvSpPr>
            <a:spLocks noEditPoints="1"/>
          </p:cNvSpPr>
          <p:nvPr/>
        </p:nvSpPr>
        <p:spPr bwMode="auto">
          <a:xfrm>
            <a:off x="6161789" y="1824613"/>
            <a:ext cx="401822" cy="396830"/>
          </a:xfrm>
          <a:custGeom>
            <a:avLst/>
            <a:gdLst>
              <a:gd name="T0" fmla="*/ 114 w 121"/>
              <a:gd name="T1" fmla="*/ 89 h 119"/>
              <a:gd name="T2" fmla="*/ 88 w 121"/>
              <a:gd name="T3" fmla="*/ 62 h 119"/>
              <a:gd name="T4" fmla="*/ 71 w 121"/>
              <a:gd name="T5" fmla="*/ 58 h 119"/>
              <a:gd name="T6" fmla="*/ 61 w 121"/>
              <a:gd name="T7" fmla="*/ 48 h 119"/>
              <a:gd name="T8" fmla="*/ 56 w 121"/>
              <a:gd name="T9" fmla="*/ 33 h 119"/>
              <a:gd name="T10" fmla="*/ 30 w 121"/>
              <a:gd name="T11" fmla="*/ 6 h 119"/>
              <a:gd name="T12" fmla="*/ 7 w 121"/>
              <a:gd name="T13" fmla="*/ 6 h 119"/>
              <a:gd name="T14" fmla="*/ 7 w 121"/>
              <a:gd name="T15" fmla="*/ 29 h 119"/>
              <a:gd name="T16" fmla="*/ 33 w 121"/>
              <a:gd name="T17" fmla="*/ 56 h 119"/>
              <a:gd name="T18" fmla="*/ 51 w 121"/>
              <a:gd name="T19" fmla="*/ 60 h 119"/>
              <a:gd name="T20" fmla="*/ 60 w 121"/>
              <a:gd name="T21" fmla="*/ 70 h 119"/>
              <a:gd name="T22" fmla="*/ 65 w 121"/>
              <a:gd name="T23" fmla="*/ 85 h 119"/>
              <a:gd name="T24" fmla="*/ 91 w 121"/>
              <a:gd name="T25" fmla="*/ 112 h 119"/>
              <a:gd name="T26" fmla="*/ 114 w 121"/>
              <a:gd name="T27" fmla="*/ 112 h 119"/>
              <a:gd name="T28" fmla="*/ 114 w 121"/>
              <a:gd name="T29" fmla="*/ 89 h 119"/>
              <a:gd name="T30" fmla="*/ 36 w 121"/>
              <a:gd name="T31" fmla="*/ 51 h 119"/>
              <a:gd name="T32" fmla="*/ 12 w 121"/>
              <a:gd name="T33" fmla="*/ 27 h 119"/>
              <a:gd name="T34" fmla="*/ 11 w 121"/>
              <a:gd name="T35" fmla="*/ 11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4 h 119"/>
              <a:gd name="T48" fmla="*/ 36 w 121"/>
              <a:gd name="T49" fmla="*/ 51 h 119"/>
              <a:gd name="T50" fmla="*/ 110 w 121"/>
              <a:gd name="T51" fmla="*/ 107 h 119"/>
              <a:gd name="T52" fmla="*/ 94 w 121"/>
              <a:gd name="T53" fmla="*/ 107 h 119"/>
              <a:gd name="T54" fmla="*/ 70 w 121"/>
              <a:gd name="T55" fmla="*/ 83 h 119"/>
              <a:gd name="T56" fmla="*/ 67 w 121"/>
              <a:gd name="T57" fmla="*/ 76 h 119"/>
              <a:gd name="T58" fmla="*/ 71 w 121"/>
              <a:gd name="T59" fmla="*/ 80 h 119"/>
              <a:gd name="T60" fmla="*/ 82 w 121"/>
              <a:gd name="T61" fmla="*/ 80 h 119"/>
              <a:gd name="T62" fmla="*/ 82 w 121"/>
              <a:gd name="T63" fmla="*/ 69 h 119"/>
              <a:gd name="T64" fmla="*/ 77 w 121"/>
              <a:gd name="T65" fmla="*/ 64 h 119"/>
              <a:gd name="T66" fmla="*/ 85 w 121"/>
              <a:gd name="T67" fmla="*/ 68 h 119"/>
              <a:gd name="T68" fmla="*/ 109 w 121"/>
              <a:gd name="T69" fmla="*/ 92 h 119"/>
              <a:gd name="T70" fmla="*/ 110 w 121"/>
              <a:gd name="T71"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89"/>
                </a:moveTo>
                <a:cubicBezTo>
                  <a:pt x="88" y="62"/>
                  <a:pt x="88" y="62"/>
                  <a:pt x="88" y="62"/>
                </a:cubicBezTo>
                <a:cubicBezTo>
                  <a:pt x="83" y="58"/>
                  <a:pt x="77" y="57"/>
                  <a:pt x="71" y="58"/>
                </a:cubicBezTo>
                <a:cubicBezTo>
                  <a:pt x="61" y="48"/>
                  <a:pt x="61" y="48"/>
                  <a:pt x="61" y="48"/>
                </a:cubicBezTo>
                <a:cubicBezTo>
                  <a:pt x="62" y="43"/>
                  <a:pt x="61" y="37"/>
                  <a:pt x="56" y="33"/>
                </a:cubicBezTo>
                <a:cubicBezTo>
                  <a:pt x="30" y="6"/>
                  <a:pt x="30" y="6"/>
                  <a:pt x="30" y="6"/>
                </a:cubicBezTo>
                <a:cubicBezTo>
                  <a:pt x="23" y="0"/>
                  <a:pt x="13" y="0"/>
                  <a:pt x="7" y="6"/>
                </a:cubicBezTo>
                <a:cubicBezTo>
                  <a:pt x="0" y="13"/>
                  <a:pt x="0" y="23"/>
                  <a:pt x="7" y="29"/>
                </a:cubicBezTo>
                <a:cubicBezTo>
                  <a:pt x="33" y="56"/>
                  <a:pt x="33" y="56"/>
                  <a:pt x="33" y="56"/>
                </a:cubicBezTo>
                <a:cubicBezTo>
                  <a:pt x="38" y="61"/>
                  <a:pt x="45" y="62"/>
                  <a:pt x="51" y="60"/>
                </a:cubicBezTo>
                <a:cubicBezTo>
                  <a:pt x="60" y="70"/>
                  <a:pt x="60" y="70"/>
                  <a:pt x="60" y="70"/>
                </a:cubicBezTo>
                <a:cubicBezTo>
                  <a:pt x="59" y="75"/>
                  <a:pt x="60" y="81"/>
                  <a:pt x="65" y="85"/>
                </a:cubicBezTo>
                <a:cubicBezTo>
                  <a:pt x="91" y="112"/>
                  <a:pt x="91" y="112"/>
                  <a:pt x="91" y="112"/>
                </a:cubicBezTo>
                <a:cubicBezTo>
                  <a:pt x="98" y="119"/>
                  <a:pt x="108" y="119"/>
                  <a:pt x="114" y="112"/>
                </a:cubicBezTo>
                <a:cubicBezTo>
                  <a:pt x="121" y="106"/>
                  <a:pt x="121" y="95"/>
                  <a:pt x="114" y="89"/>
                </a:cubicBezTo>
                <a:close/>
                <a:moveTo>
                  <a:pt x="36" y="51"/>
                </a:moveTo>
                <a:cubicBezTo>
                  <a:pt x="12" y="27"/>
                  <a:pt x="12" y="27"/>
                  <a:pt x="12" y="27"/>
                </a:cubicBezTo>
                <a:cubicBezTo>
                  <a:pt x="7" y="22"/>
                  <a:pt x="7" y="15"/>
                  <a:pt x="11" y="11"/>
                </a:cubicBezTo>
                <a:cubicBezTo>
                  <a:pt x="16" y="7"/>
                  <a:pt x="23" y="7"/>
                  <a:pt x="27" y="12"/>
                </a:cubicBezTo>
                <a:cubicBezTo>
                  <a:pt x="51" y="36"/>
                  <a:pt x="51" y="36"/>
                  <a:pt x="51" y="36"/>
                </a:cubicBezTo>
                <a:cubicBezTo>
                  <a:pt x="53" y="37"/>
                  <a:pt x="54" y="40"/>
                  <a:pt x="54" y="42"/>
                </a:cubicBezTo>
                <a:cubicBezTo>
                  <a:pt x="51" y="39"/>
                  <a:pt x="46" y="39"/>
                  <a:pt x="43" y="42"/>
                </a:cubicBezTo>
                <a:cubicBezTo>
                  <a:pt x="40" y="45"/>
                  <a:pt x="40" y="50"/>
                  <a:pt x="43" y="53"/>
                </a:cubicBezTo>
                <a:cubicBezTo>
                  <a:pt x="45" y="54"/>
                  <a:pt x="45" y="54"/>
                  <a:pt x="45" y="54"/>
                </a:cubicBezTo>
                <a:cubicBezTo>
                  <a:pt x="42" y="54"/>
                  <a:pt x="38" y="53"/>
                  <a:pt x="36" y="51"/>
                </a:cubicBezTo>
                <a:close/>
                <a:moveTo>
                  <a:pt x="110" y="107"/>
                </a:moveTo>
                <a:cubicBezTo>
                  <a:pt x="105" y="111"/>
                  <a:pt x="98" y="111"/>
                  <a:pt x="94" y="107"/>
                </a:cubicBezTo>
                <a:cubicBezTo>
                  <a:pt x="70" y="83"/>
                  <a:pt x="70" y="83"/>
                  <a:pt x="70" y="83"/>
                </a:cubicBezTo>
                <a:cubicBezTo>
                  <a:pt x="68" y="81"/>
                  <a:pt x="67" y="78"/>
                  <a:pt x="67" y="76"/>
                </a:cubicBezTo>
                <a:cubicBezTo>
                  <a:pt x="71" y="80"/>
                  <a:pt x="71" y="80"/>
                  <a:pt x="71" y="80"/>
                </a:cubicBezTo>
                <a:cubicBezTo>
                  <a:pt x="74" y="83"/>
                  <a:pt x="79" y="83"/>
                  <a:pt x="82" y="80"/>
                </a:cubicBezTo>
                <a:cubicBezTo>
                  <a:pt x="85" y="77"/>
                  <a:pt x="85" y="72"/>
                  <a:pt x="82" y="69"/>
                </a:cubicBezTo>
                <a:cubicBezTo>
                  <a:pt x="77" y="64"/>
                  <a:pt x="77" y="64"/>
                  <a:pt x="77" y="64"/>
                </a:cubicBezTo>
                <a:cubicBezTo>
                  <a:pt x="80" y="64"/>
                  <a:pt x="83" y="65"/>
                  <a:pt x="85" y="68"/>
                </a:cubicBezTo>
                <a:cubicBezTo>
                  <a:pt x="109" y="92"/>
                  <a:pt x="109" y="92"/>
                  <a:pt x="109" y="92"/>
                </a:cubicBezTo>
                <a:cubicBezTo>
                  <a:pt x="114" y="96"/>
                  <a:pt x="114" y="103"/>
                  <a:pt x="110" y="10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5" name="Group 24"/>
          <p:cNvGrpSpPr/>
          <p:nvPr/>
        </p:nvGrpSpPr>
        <p:grpSpPr>
          <a:xfrm>
            <a:off x="3583777" y="1834596"/>
            <a:ext cx="411805" cy="376863"/>
            <a:chOff x="6726389" y="1486674"/>
            <a:chExt cx="411805" cy="376863"/>
          </a:xfrm>
          <a:solidFill>
            <a:schemeClr val="bg1"/>
          </a:solidFill>
        </p:grpSpPr>
        <p:sp>
          <p:nvSpPr>
            <p:cNvPr id="26"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Freeform 55"/>
          <p:cNvSpPr>
            <a:spLocks noEditPoints="1"/>
          </p:cNvSpPr>
          <p:nvPr/>
        </p:nvSpPr>
        <p:spPr bwMode="auto">
          <a:xfrm>
            <a:off x="1042663" y="3147230"/>
            <a:ext cx="429274" cy="449241"/>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0" name="Group 29"/>
          <p:cNvGrpSpPr/>
          <p:nvPr/>
        </p:nvGrpSpPr>
        <p:grpSpPr>
          <a:xfrm>
            <a:off x="3627454" y="3175620"/>
            <a:ext cx="324452" cy="406813"/>
            <a:chOff x="5106627" y="2260366"/>
            <a:chExt cx="324452" cy="406813"/>
          </a:xfrm>
          <a:solidFill>
            <a:schemeClr val="bg1"/>
          </a:solidFill>
        </p:grpSpPr>
        <p:sp>
          <p:nvSpPr>
            <p:cNvPr id="31"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6163038" y="3263283"/>
            <a:ext cx="399324" cy="217134"/>
            <a:chOff x="7682273" y="3211260"/>
            <a:chExt cx="399324" cy="217134"/>
          </a:xfrm>
          <a:solidFill>
            <a:schemeClr val="bg1"/>
          </a:solidFill>
        </p:grpSpPr>
        <p:sp>
          <p:nvSpPr>
            <p:cNvPr id="36" name="Freeform 98"/>
            <p:cNvSpPr>
              <a:spLocks noEditPoints="1"/>
            </p:cNvSpPr>
            <p:nvPr/>
          </p:nvSpPr>
          <p:spPr bwMode="auto">
            <a:xfrm>
              <a:off x="7682273" y="3211260"/>
              <a:ext cx="289511" cy="217134"/>
            </a:xfrm>
            <a:custGeom>
              <a:avLst/>
              <a:gdLst>
                <a:gd name="T0" fmla="*/ 26 w 87"/>
                <a:gd name="T1" fmla="*/ 23 h 65"/>
                <a:gd name="T2" fmla="*/ 26 w 87"/>
                <a:gd name="T3" fmla="*/ 33 h 65"/>
                <a:gd name="T4" fmla="*/ 7 w 87"/>
                <a:gd name="T5" fmla="*/ 17 h 65"/>
                <a:gd name="T6" fmla="*/ 7 w 87"/>
                <a:gd name="T7" fmla="*/ 0 h 65"/>
                <a:gd name="T8" fmla="*/ 0 w 87"/>
                <a:gd name="T9" fmla="*/ 0 h 65"/>
                <a:gd name="T10" fmla="*/ 0 w 87"/>
                <a:gd name="T11" fmla="*/ 17 h 65"/>
                <a:gd name="T12" fmla="*/ 26 w 87"/>
                <a:gd name="T13" fmla="*/ 42 h 65"/>
                <a:gd name="T14" fmla="*/ 26 w 87"/>
                <a:gd name="T15" fmla="*/ 42 h 65"/>
                <a:gd name="T16" fmla="*/ 26 w 87"/>
                <a:gd name="T17" fmla="*/ 49 h 65"/>
                <a:gd name="T18" fmla="*/ 41 w 87"/>
                <a:gd name="T19" fmla="*/ 65 h 65"/>
                <a:gd name="T20" fmla="*/ 87 w 87"/>
                <a:gd name="T21" fmla="*/ 65 h 65"/>
                <a:gd name="T22" fmla="*/ 87 w 87"/>
                <a:gd name="T23" fmla="*/ 9 h 65"/>
                <a:gd name="T24" fmla="*/ 40 w 87"/>
                <a:gd name="T25" fmla="*/ 9 h 65"/>
                <a:gd name="T26" fmla="*/ 26 w 87"/>
                <a:gd name="T27" fmla="*/ 23 h 65"/>
                <a:gd name="T28" fmla="*/ 73 w 87"/>
                <a:gd name="T29" fmla="*/ 19 h 65"/>
                <a:gd name="T30" fmla="*/ 80 w 87"/>
                <a:gd name="T31" fmla="*/ 19 h 65"/>
                <a:gd name="T32" fmla="*/ 80 w 87"/>
                <a:gd name="T33" fmla="*/ 56 h 65"/>
                <a:gd name="T34" fmla="*/ 73 w 87"/>
                <a:gd name="T35" fmla="*/ 56 h 65"/>
                <a:gd name="T36" fmla="*/ 73 w 87"/>
                <a:gd name="T37"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5">
                  <a:moveTo>
                    <a:pt x="26" y="23"/>
                  </a:moveTo>
                  <a:cubicBezTo>
                    <a:pt x="26" y="33"/>
                    <a:pt x="26" y="33"/>
                    <a:pt x="26" y="33"/>
                  </a:cubicBezTo>
                  <a:cubicBezTo>
                    <a:pt x="6" y="33"/>
                    <a:pt x="7" y="17"/>
                    <a:pt x="7" y="17"/>
                  </a:cubicBezTo>
                  <a:cubicBezTo>
                    <a:pt x="7" y="0"/>
                    <a:pt x="7" y="0"/>
                    <a:pt x="7" y="0"/>
                  </a:cubicBezTo>
                  <a:cubicBezTo>
                    <a:pt x="0" y="0"/>
                    <a:pt x="0" y="0"/>
                    <a:pt x="0" y="0"/>
                  </a:cubicBezTo>
                  <a:cubicBezTo>
                    <a:pt x="0" y="17"/>
                    <a:pt x="0" y="17"/>
                    <a:pt x="0" y="17"/>
                  </a:cubicBezTo>
                  <a:cubicBezTo>
                    <a:pt x="0" y="43"/>
                    <a:pt x="26" y="42"/>
                    <a:pt x="26" y="42"/>
                  </a:cubicBezTo>
                  <a:cubicBezTo>
                    <a:pt x="26" y="42"/>
                    <a:pt x="26" y="42"/>
                    <a:pt x="26" y="42"/>
                  </a:cubicBezTo>
                  <a:cubicBezTo>
                    <a:pt x="26" y="49"/>
                    <a:pt x="26" y="49"/>
                    <a:pt x="26" y="49"/>
                  </a:cubicBezTo>
                  <a:cubicBezTo>
                    <a:pt x="26" y="49"/>
                    <a:pt x="25" y="65"/>
                    <a:pt x="41" y="65"/>
                  </a:cubicBezTo>
                  <a:cubicBezTo>
                    <a:pt x="60" y="65"/>
                    <a:pt x="87" y="65"/>
                    <a:pt x="87" y="65"/>
                  </a:cubicBezTo>
                  <a:cubicBezTo>
                    <a:pt x="87" y="9"/>
                    <a:pt x="87" y="9"/>
                    <a:pt x="87" y="9"/>
                  </a:cubicBezTo>
                  <a:cubicBezTo>
                    <a:pt x="87" y="9"/>
                    <a:pt x="60" y="9"/>
                    <a:pt x="40" y="9"/>
                  </a:cubicBezTo>
                  <a:cubicBezTo>
                    <a:pt x="25" y="9"/>
                    <a:pt x="26" y="23"/>
                    <a:pt x="26" y="23"/>
                  </a:cubicBezTo>
                  <a:close/>
                  <a:moveTo>
                    <a:pt x="73" y="19"/>
                  </a:moveTo>
                  <a:cubicBezTo>
                    <a:pt x="80" y="19"/>
                    <a:pt x="80" y="19"/>
                    <a:pt x="80" y="19"/>
                  </a:cubicBezTo>
                  <a:cubicBezTo>
                    <a:pt x="80" y="56"/>
                    <a:pt x="80" y="56"/>
                    <a:pt x="80" y="56"/>
                  </a:cubicBezTo>
                  <a:cubicBezTo>
                    <a:pt x="73" y="56"/>
                    <a:pt x="73" y="56"/>
                    <a:pt x="73" y="56"/>
                  </a:cubicBezTo>
                  <a:lnTo>
                    <a:pt x="73" y="19"/>
                  </a:lnTo>
                  <a:close/>
                </a:path>
              </a:pathLst>
            </a:custGeom>
            <a:grpFill/>
            <a:ln>
              <a:noFill/>
            </a:ln>
          </p:spPr>
          <p:txBody>
            <a:bodyPr vert="horz" wrap="square" lIns="91440" tIns="45720" rIns="91440" bIns="45720" numCol="1" anchor="t" anchorCtr="0" compatLnSpc="1"/>
            <a:lstStyle/>
            <a:p>
              <a:endParaRPr lang="en-US"/>
            </a:p>
          </p:txBody>
        </p:sp>
        <p:sp>
          <p:nvSpPr>
            <p:cNvPr id="37" name="Freeform 99"/>
            <p:cNvSpPr>
              <a:spLocks noEditPoints="1"/>
            </p:cNvSpPr>
            <p:nvPr/>
          </p:nvSpPr>
          <p:spPr bwMode="auto">
            <a:xfrm>
              <a:off x="7981766" y="3368493"/>
              <a:ext cx="99831" cy="32446"/>
            </a:xfrm>
            <a:custGeom>
              <a:avLst/>
              <a:gdLst>
                <a:gd name="T0" fmla="*/ 0 w 30"/>
                <a:gd name="T1" fmla="*/ 10 h 10"/>
                <a:gd name="T2" fmla="*/ 30 w 30"/>
                <a:gd name="T3" fmla="*/ 10 h 10"/>
                <a:gd name="T4" fmla="*/ 30 w 30"/>
                <a:gd name="T5" fmla="*/ 0 h 10"/>
                <a:gd name="T6" fmla="*/ 0 w 30"/>
                <a:gd name="T7" fmla="*/ 0 h 10"/>
                <a:gd name="T8" fmla="*/ 0 w 30"/>
                <a:gd name="T9" fmla="*/ 10 h 10"/>
                <a:gd name="T10" fmla="*/ 25 w 30"/>
                <a:gd name="T11" fmla="*/ 2 h 10"/>
                <a:gd name="T12" fmla="*/ 28 w 30"/>
                <a:gd name="T13" fmla="*/ 5 h 10"/>
                <a:gd name="T14" fmla="*/ 25 w 30"/>
                <a:gd name="T15" fmla="*/ 8 h 10"/>
                <a:gd name="T16" fmla="*/ 22 w 30"/>
                <a:gd name="T17" fmla="*/ 5 h 10"/>
                <a:gd name="T18" fmla="*/ 25 w 3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10"/>
                  </a:moveTo>
                  <a:cubicBezTo>
                    <a:pt x="30" y="10"/>
                    <a:pt x="30" y="10"/>
                    <a:pt x="30" y="10"/>
                  </a:cubicBezTo>
                  <a:cubicBezTo>
                    <a:pt x="30" y="0"/>
                    <a:pt x="30" y="0"/>
                    <a:pt x="30" y="0"/>
                  </a:cubicBezTo>
                  <a:cubicBezTo>
                    <a:pt x="0" y="0"/>
                    <a:pt x="0" y="0"/>
                    <a:pt x="0" y="0"/>
                  </a:cubicBezTo>
                  <a:lnTo>
                    <a:pt x="0" y="10"/>
                  </a:lnTo>
                  <a:close/>
                  <a:moveTo>
                    <a:pt x="25" y="2"/>
                  </a:moveTo>
                  <a:cubicBezTo>
                    <a:pt x="27" y="2"/>
                    <a:pt x="28" y="4"/>
                    <a:pt x="28" y="5"/>
                  </a:cubicBezTo>
                  <a:cubicBezTo>
                    <a:pt x="28" y="7"/>
                    <a:pt x="27" y="8"/>
                    <a:pt x="25" y="8"/>
                  </a:cubicBezTo>
                  <a:cubicBezTo>
                    <a:pt x="23" y="8"/>
                    <a:pt x="22" y="7"/>
                    <a:pt x="22" y="5"/>
                  </a:cubicBezTo>
                  <a:cubicBezTo>
                    <a:pt x="22" y="4"/>
                    <a:pt x="23" y="2"/>
                    <a:pt x="25" y="2"/>
                  </a:cubicBezTo>
                  <a:close/>
                </a:path>
              </a:pathLst>
            </a:custGeom>
            <a:grpFill/>
            <a:ln>
              <a:noFill/>
            </a:ln>
          </p:spPr>
          <p:txBody>
            <a:bodyPr vert="horz" wrap="square" lIns="91440" tIns="45720" rIns="91440" bIns="45720" numCol="1" anchor="t" anchorCtr="0" compatLnSpc="1"/>
            <a:lstStyle/>
            <a:p>
              <a:endParaRPr lang="en-US"/>
            </a:p>
          </p:txBody>
        </p:sp>
        <p:sp>
          <p:nvSpPr>
            <p:cNvPr id="38" name="Freeform 100"/>
            <p:cNvSpPr>
              <a:spLocks noEditPoints="1"/>
            </p:cNvSpPr>
            <p:nvPr/>
          </p:nvSpPr>
          <p:spPr bwMode="auto">
            <a:xfrm>
              <a:off x="7981766" y="3276150"/>
              <a:ext cx="99831" cy="32446"/>
            </a:xfrm>
            <a:custGeom>
              <a:avLst/>
              <a:gdLst>
                <a:gd name="T0" fmla="*/ 0 w 30"/>
                <a:gd name="T1" fmla="*/ 0 h 10"/>
                <a:gd name="T2" fmla="*/ 0 w 30"/>
                <a:gd name="T3" fmla="*/ 10 h 10"/>
                <a:gd name="T4" fmla="*/ 30 w 30"/>
                <a:gd name="T5" fmla="*/ 10 h 10"/>
                <a:gd name="T6" fmla="*/ 30 w 30"/>
                <a:gd name="T7" fmla="*/ 0 h 10"/>
                <a:gd name="T8" fmla="*/ 0 w 30"/>
                <a:gd name="T9" fmla="*/ 0 h 10"/>
                <a:gd name="T10" fmla="*/ 25 w 30"/>
                <a:gd name="T11" fmla="*/ 8 h 10"/>
                <a:gd name="T12" fmla="*/ 22 w 30"/>
                <a:gd name="T13" fmla="*/ 5 h 10"/>
                <a:gd name="T14" fmla="*/ 25 w 30"/>
                <a:gd name="T15" fmla="*/ 3 h 10"/>
                <a:gd name="T16" fmla="*/ 28 w 30"/>
                <a:gd name="T17" fmla="*/ 5 h 10"/>
                <a:gd name="T18" fmla="*/ 25 w 3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0"/>
                  </a:moveTo>
                  <a:cubicBezTo>
                    <a:pt x="0" y="10"/>
                    <a:pt x="0" y="10"/>
                    <a:pt x="0" y="10"/>
                  </a:cubicBezTo>
                  <a:cubicBezTo>
                    <a:pt x="30" y="10"/>
                    <a:pt x="30" y="10"/>
                    <a:pt x="30" y="10"/>
                  </a:cubicBezTo>
                  <a:cubicBezTo>
                    <a:pt x="30" y="0"/>
                    <a:pt x="30" y="0"/>
                    <a:pt x="30" y="0"/>
                  </a:cubicBezTo>
                  <a:lnTo>
                    <a:pt x="0" y="0"/>
                  </a:lnTo>
                  <a:close/>
                  <a:moveTo>
                    <a:pt x="25" y="8"/>
                  </a:moveTo>
                  <a:cubicBezTo>
                    <a:pt x="23" y="8"/>
                    <a:pt x="22" y="7"/>
                    <a:pt x="22" y="5"/>
                  </a:cubicBezTo>
                  <a:cubicBezTo>
                    <a:pt x="22" y="4"/>
                    <a:pt x="23" y="3"/>
                    <a:pt x="25" y="3"/>
                  </a:cubicBezTo>
                  <a:cubicBezTo>
                    <a:pt x="27" y="3"/>
                    <a:pt x="28" y="4"/>
                    <a:pt x="28" y="5"/>
                  </a:cubicBezTo>
                  <a:cubicBezTo>
                    <a:pt x="28" y="7"/>
                    <a:pt x="27" y="8"/>
                    <a:pt x="25" y="8"/>
                  </a:cubicBezTo>
                  <a:close/>
                </a:path>
              </a:pathLst>
            </a:custGeom>
            <a:grpFill/>
            <a:ln>
              <a:noFill/>
            </a:ln>
          </p:spPr>
          <p:txBody>
            <a:bodyPr vert="horz" wrap="square" lIns="91440" tIns="45720" rIns="91440" bIns="45720" numCol="1" anchor="t" anchorCtr="0" compatLnSpc="1"/>
            <a:lstStyle/>
            <a:p>
              <a:endParaRPr lang="en-US"/>
            </a:p>
          </p:txBody>
        </p:sp>
      </p:grpSp>
      <p:grpSp>
        <p:nvGrpSpPr>
          <p:cNvPr id="39" name="Group 38"/>
          <p:cNvGrpSpPr/>
          <p:nvPr/>
        </p:nvGrpSpPr>
        <p:grpSpPr>
          <a:xfrm>
            <a:off x="1042663" y="1780937"/>
            <a:ext cx="429274" cy="484183"/>
            <a:chOff x="5513440" y="1766202"/>
            <a:chExt cx="429274" cy="484183"/>
          </a:xfrm>
          <a:solidFill>
            <a:schemeClr val="bg1"/>
          </a:solidFill>
        </p:grpSpPr>
        <p:sp>
          <p:nvSpPr>
            <p:cNvPr id="4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250" fill="hold"/>
                                        <p:tgtEl>
                                          <p:spTgt spid="16"/>
                                        </p:tgtEl>
                                        <p:attrNameLst>
                                          <p:attrName>ppt_x</p:attrName>
                                        </p:attrNameLst>
                                      </p:cBhvr>
                                      <p:tavLst>
                                        <p:tav tm="0">
                                          <p:val>
                                            <p:strVal val="#ppt_x"/>
                                          </p:val>
                                        </p:tav>
                                        <p:tav tm="100000">
                                          <p:val>
                                            <p:strVal val="#ppt_x"/>
                                          </p:val>
                                        </p:tav>
                                      </p:tavLst>
                                    </p:anim>
                                    <p:anim calcmode="lin" valueType="num">
                                      <p:cBhvr additive="base">
                                        <p:cTn id="33" dur="250" fill="hold"/>
                                        <p:tgtEl>
                                          <p:spTgt spid="1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250" fill="hold"/>
                                        <p:tgtEl>
                                          <p:spTgt spid="29"/>
                                        </p:tgtEl>
                                        <p:attrNameLst>
                                          <p:attrName>ppt_x</p:attrName>
                                        </p:attrNameLst>
                                      </p:cBhvr>
                                      <p:tavLst>
                                        <p:tav tm="0">
                                          <p:val>
                                            <p:strVal val="#ppt_x"/>
                                          </p:val>
                                        </p:tav>
                                        <p:tav tm="100000">
                                          <p:val>
                                            <p:strVal val="#ppt_x"/>
                                          </p:val>
                                        </p:tav>
                                      </p:tavLst>
                                    </p:anim>
                                    <p:anim calcmode="lin" valueType="num">
                                      <p:cBhvr additive="base">
                                        <p:cTn id="38" dur="250" fill="hold"/>
                                        <p:tgtEl>
                                          <p:spTgt spid="2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250" fill="hold"/>
                                        <p:tgtEl>
                                          <p:spTgt spid="17"/>
                                        </p:tgtEl>
                                        <p:attrNameLst>
                                          <p:attrName>ppt_x</p:attrName>
                                        </p:attrNameLst>
                                      </p:cBhvr>
                                      <p:tavLst>
                                        <p:tav tm="0">
                                          <p:val>
                                            <p:strVal val="#ppt_x"/>
                                          </p:val>
                                        </p:tav>
                                        <p:tav tm="100000">
                                          <p:val>
                                            <p:strVal val="#ppt_x"/>
                                          </p:val>
                                        </p:tav>
                                      </p:tavLst>
                                    </p:anim>
                                    <p:anim calcmode="lin" valueType="num">
                                      <p:cBhvr additive="base">
                                        <p:cTn id="43" dur="250" fill="hold"/>
                                        <p:tgtEl>
                                          <p:spTgt spid="1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250" fill="hold"/>
                                        <p:tgtEl>
                                          <p:spTgt spid="13"/>
                                        </p:tgtEl>
                                        <p:attrNameLst>
                                          <p:attrName>ppt_x</p:attrName>
                                        </p:attrNameLst>
                                      </p:cBhvr>
                                      <p:tavLst>
                                        <p:tav tm="0">
                                          <p:val>
                                            <p:strVal val="#ppt_x"/>
                                          </p:val>
                                        </p:tav>
                                        <p:tav tm="100000">
                                          <p:val>
                                            <p:strVal val="#ppt_x"/>
                                          </p:val>
                                        </p:tav>
                                      </p:tavLst>
                                    </p:anim>
                                    <p:anim calcmode="lin" valueType="num">
                                      <p:cBhvr additive="base">
                                        <p:cTn id="58" dur="25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250" fill="hold"/>
                                        <p:tgtEl>
                                          <p:spTgt spid="14"/>
                                        </p:tgtEl>
                                        <p:attrNameLst>
                                          <p:attrName>ppt_x</p:attrName>
                                        </p:attrNameLst>
                                      </p:cBhvr>
                                      <p:tavLst>
                                        <p:tav tm="0">
                                          <p:val>
                                            <p:strVal val="#ppt_x"/>
                                          </p:val>
                                        </p:tav>
                                        <p:tav tm="100000">
                                          <p:val>
                                            <p:strVal val="#ppt_x"/>
                                          </p:val>
                                        </p:tav>
                                      </p:tavLst>
                                    </p:anim>
                                    <p:anim calcmode="lin" valueType="num">
                                      <p:cBhvr additive="base">
                                        <p:cTn id="78" dur="250" fill="hold"/>
                                        <p:tgtEl>
                                          <p:spTgt spid="1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250" fill="hold"/>
                                        <p:tgtEl>
                                          <p:spTgt spid="24"/>
                                        </p:tgtEl>
                                        <p:attrNameLst>
                                          <p:attrName>ppt_x</p:attrName>
                                        </p:attrNameLst>
                                      </p:cBhvr>
                                      <p:tavLst>
                                        <p:tav tm="0">
                                          <p:val>
                                            <p:strVal val="#ppt_x"/>
                                          </p:val>
                                        </p:tav>
                                        <p:tav tm="100000">
                                          <p:val>
                                            <p:strVal val="#ppt_x"/>
                                          </p:val>
                                        </p:tav>
                                      </p:tavLst>
                                    </p:anim>
                                    <p:anim calcmode="lin" valueType="num">
                                      <p:cBhvr additive="base">
                                        <p:cTn id="83" dur="250" fill="hold"/>
                                        <p:tgtEl>
                                          <p:spTgt spid="2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250" fill="hold"/>
                                        <p:tgtEl>
                                          <p:spTgt spid="15"/>
                                        </p:tgtEl>
                                        <p:attrNameLst>
                                          <p:attrName>ppt_x</p:attrName>
                                        </p:attrNameLst>
                                      </p:cBhvr>
                                      <p:tavLst>
                                        <p:tav tm="0">
                                          <p:val>
                                            <p:strVal val="#ppt_x"/>
                                          </p:val>
                                        </p:tav>
                                        <p:tav tm="100000">
                                          <p:val>
                                            <p:strVal val="#ppt_x"/>
                                          </p:val>
                                        </p:tav>
                                      </p:tavLst>
                                    </p:anim>
                                    <p:anim calcmode="lin" valueType="num">
                                      <p:cBhvr additive="base">
                                        <p:cTn id="88" dur="250" fill="hold"/>
                                        <p:tgtEl>
                                          <p:spTgt spid="1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250" fill="hold"/>
                                        <p:tgtEl>
                                          <p:spTgt spid="20"/>
                                        </p:tgtEl>
                                        <p:attrNameLst>
                                          <p:attrName>ppt_x</p:attrName>
                                        </p:attrNameLst>
                                      </p:cBhvr>
                                      <p:tavLst>
                                        <p:tav tm="0">
                                          <p:val>
                                            <p:strVal val="#ppt_x"/>
                                          </p:val>
                                        </p:tav>
                                        <p:tav tm="100000">
                                          <p:val>
                                            <p:strVal val="#ppt_x"/>
                                          </p:val>
                                        </p:tav>
                                      </p:tavLst>
                                    </p:anim>
                                    <p:anim calcmode="lin" valueType="num">
                                      <p:cBhvr additive="base">
                                        <p:cTn id="93" dur="25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50" fill="hold"/>
                                        <p:tgtEl>
                                          <p:spTgt spid="35"/>
                                        </p:tgtEl>
                                        <p:attrNameLst>
                                          <p:attrName>ppt_x</p:attrName>
                                        </p:attrNameLst>
                                      </p:cBhvr>
                                      <p:tavLst>
                                        <p:tav tm="0">
                                          <p:val>
                                            <p:strVal val="#ppt_x"/>
                                          </p:val>
                                        </p:tav>
                                        <p:tav tm="100000">
                                          <p:val>
                                            <p:strVal val="#ppt_x"/>
                                          </p:val>
                                        </p:tav>
                                      </p:tavLst>
                                    </p:anim>
                                    <p:anim calcmode="lin" valueType="num">
                                      <p:cBhvr additive="base">
                                        <p:cTn id="98" dur="25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1"/>
                                        </p:tgtEl>
                                        <p:attrNameLst>
                                          <p:attrName>style.visibility</p:attrName>
                                        </p:attrNameLst>
                                      </p:cBhvr>
                                      <p:to>
                                        <p:strVal val="visible"/>
                                      </p:to>
                                    </p:set>
                                    <p:anim calcmode="lin" valueType="num">
                                      <p:cBhvr additive="base">
                                        <p:cTn id="102" dur="250" fill="hold"/>
                                        <p:tgtEl>
                                          <p:spTgt spid="21"/>
                                        </p:tgtEl>
                                        <p:attrNameLst>
                                          <p:attrName>ppt_x</p:attrName>
                                        </p:attrNameLst>
                                      </p:cBhvr>
                                      <p:tavLst>
                                        <p:tav tm="0">
                                          <p:val>
                                            <p:strVal val="#ppt_x"/>
                                          </p:val>
                                        </p:tav>
                                        <p:tav tm="100000">
                                          <p:val>
                                            <p:strVal val="#ppt_x"/>
                                          </p:val>
                                        </p:tav>
                                      </p:tavLst>
                                    </p:anim>
                                    <p:anim calcmode="lin" valueType="num">
                                      <p:cBhvr additive="base">
                                        <p:cTn id="103" dur="250" fill="hold"/>
                                        <p:tgtEl>
                                          <p:spTgt spid="2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3"/>
                                        </p:tgtEl>
                                        <p:attrNameLst>
                                          <p:attrName>style.visibility</p:attrName>
                                        </p:attrNameLst>
                                      </p:cBhvr>
                                      <p:to>
                                        <p:strVal val="visible"/>
                                      </p:to>
                                    </p:set>
                                    <p:anim calcmode="lin" valueType="num">
                                      <p:cBhvr additive="base">
                                        <p:cTn id="107" dur="250" fill="hold"/>
                                        <p:tgtEl>
                                          <p:spTgt spid="23"/>
                                        </p:tgtEl>
                                        <p:attrNameLst>
                                          <p:attrName>ppt_x</p:attrName>
                                        </p:attrNameLst>
                                      </p:cBhvr>
                                      <p:tavLst>
                                        <p:tav tm="0">
                                          <p:val>
                                            <p:strVal val="#ppt_x"/>
                                          </p:val>
                                        </p:tav>
                                        <p:tav tm="100000">
                                          <p:val>
                                            <p:strVal val="#ppt_x"/>
                                          </p:val>
                                        </p:tav>
                                      </p:tavLst>
                                    </p:anim>
                                    <p:anim calcmode="lin" valueType="num">
                                      <p:cBhvr additive="base">
                                        <p:cTn id="108" dur="250" fill="hold"/>
                                        <p:tgtEl>
                                          <p:spTgt spid="2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2"/>
                                        </p:tgtEl>
                                        <p:attrNameLst>
                                          <p:attrName>style.visibility</p:attrName>
                                        </p:attrNameLst>
                                      </p:cBhvr>
                                      <p:to>
                                        <p:strVal val="visible"/>
                                      </p:to>
                                    </p:set>
                                    <p:anim calcmode="lin" valueType="num">
                                      <p:cBhvr additive="base">
                                        <p:cTn id="112" dur="250" fill="hold"/>
                                        <p:tgtEl>
                                          <p:spTgt spid="22"/>
                                        </p:tgtEl>
                                        <p:attrNameLst>
                                          <p:attrName>ppt_x</p:attrName>
                                        </p:attrNameLst>
                                      </p:cBhvr>
                                      <p:tavLst>
                                        <p:tav tm="0">
                                          <p:val>
                                            <p:strVal val="#ppt_x"/>
                                          </p:val>
                                        </p:tav>
                                        <p:tav tm="100000">
                                          <p:val>
                                            <p:strVal val="#ppt_x"/>
                                          </p:val>
                                        </p:tav>
                                      </p:tavLst>
                                    </p:anim>
                                    <p:anim calcmode="lin" valueType="num">
                                      <p:cBhvr additive="base">
                                        <p:cTn id="113" dur="25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 grpId="0"/>
      <p:bldP spid="4" grpId="0"/>
      <p:bldP spid="6" grpId="0" animBg="1"/>
      <p:bldP spid="7" grpId="0"/>
      <p:bldP spid="12" grpId="0" animBg="1"/>
      <p:bldP spid="13" grpId="0"/>
      <p:bldP spid="14" grpId="0" animBg="1"/>
      <p:bldP spid="15" grpId="0"/>
      <p:bldP spid="16" grpId="0" animBg="1"/>
      <p:bldP spid="17" grpId="0"/>
      <p:bldP spid="18" grpId="0" animBg="1"/>
      <p:bldP spid="19" grpId="0"/>
      <p:bldP spid="20" grpId="0" animBg="1"/>
      <p:bldP spid="21" grpId="0"/>
      <p:bldP spid="22" grpId="0"/>
      <p:bldP spid="24"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Business Strategy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4" name="Text Box 10"/>
          <p:cNvSpPr txBox="1">
            <a:spLocks noChangeArrowheads="1"/>
          </p:cNvSpPr>
          <p:nvPr/>
        </p:nvSpPr>
        <p:spPr bwMode="auto">
          <a:xfrm>
            <a:off x="5334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Relationship</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5" name="Text Box 10"/>
          <p:cNvSpPr txBox="1">
            <a:spLocks noChangeArrowheads="1"/>
          </p:cNvSpPr>
          <p:nvPr/>
        </p:nvSpPr>
        <p:spPr bwMode="auto">
          <a:xfrm>
            <a:off x="67056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Fast Response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46482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Time Up</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25908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Double Data</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grpSp>
        <p:nvGrpSpPr>
          <p:cNvPr id="12" name="Group 11"/>
          <p:cNvGrpSpPr/>
          <p:nvPr/>
        </p:nvGrpSpPr>
        <p:grpSpPr>
          <a:xfrm>
            <a:off x="3264557" y="1534233"/>
            <a:ext cx="557486" cy="596230"/>
            <a:chOff x="4368800" y="3925886"/>
            <a:chExt cx="411166" cy="439740"/>
          </a:xfrm>
          <a:solidFill>
            <a:srgbClr val="0E7FB7"/>
          </a:solidFill>
        </p:grpSpPr>
        <p:sp>
          <p:nvSpPr>
            <p:cNvPr id="13" name="Freeform 13"/>
            <p:cNvSpPr/>
            <p:nvPr/>
          </p:nvSpPr>
          <p:spPr bwMode="auto">
            <a:xfrm>
              <a:off x="4456116" y="4030661"/>
              <a:ext cx="236538" cy="233363"/>
            </a:xfrm>
            <a:custGeom>
              <a:avLst/>
              <a:gdLst>
                <a:gd name="T0" fmla="*/ 0 w 149"/>
                <a:gd name="T1" fmla="*/ 52 h 147"/>
                <a:gd name="T2" fmla="*/ 105 w 149"/>
                <a:gd name="T3" fmla="*/ 52 h 147"/>
                <a:gd name="T4" fmla="*/ 105 w 149"/>
                <a:gd name="T5" fmla="*/ 147 h 147"/>
                <a:gd name="T6" fmla="*/ 149 w 149"/>
                <a:gd name="T7" fmla="*/ 147 h 147"/>
                <a:gd name="T8" fmla="*/ 149 w 149"/>
                <a:gd name="T9" fmla="*/ 0 h 147"/>
                <a:gd name="T10" fmla="*/ 0 w 149"/>
                <a:gd name="T11" fmla="*/ 0 h 147"/>
                <a:gd name="T12" fmla="*/ 0 w 149"/>
                <a:gd name="T13" fmla="*/ 52 h 147"/>
              </a:gdLst>
              <a:ahLst/>
              <a:cxnLst>
                <a:cxn ang="0">
                  <a:pos x="T0" y="T1"/>
                </a:cxn>
                <a:cxn ang="0">
                  <a:pos x="T2" y="T3"/>
                </a:cxn>
                <a:cxn ang="0">
                  <a:pos x="T4" y="T5"/>
                </a:cxn>
                <a:cxn ang="0">
                  <a:pos x="T6" y="T7"/>
                </a:cxn>
                <a:cxn ang="0">
                  <a:pos x="T8" y="T9"/>
                </a:cxn>
                <a:cxn ang="0">
                  <a:pos x="T10" y="T11"/>
                </a:cxn>
                <a:cxn ang="0">
                  <a:pos x="T12" y="T13"/>
                </a:cxn>
              </a:cxnLst>
              <a:rect l="0" t="0" r="r" b="b"/>
              <a:pathLst>
                <a:path w="149" h="147">
                  <a:moveTo>
                    <a:pt x="0" y="52"/>
                  </a:moveTo>
                  <a:lnTo>
                    <a:pt x="105" y="52"/>
                  </a:lnTo>
                  <a:lnTo>
                    <a:pt x="105" y="147"/>
                  </a:lnTo>
                  <a:lnTo>
                    <a:pt x="149" y="147"/>
                  </a:lnTo>
                  <a:lnTo>
                    <a:pt x="149" y="0"/>
                  </a:lnTo>
                  <a:lnTo>
                    <a:pt x="0"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4"/>
            <p:cNvSpPr/>
            <p:nvPr/>
          </p:nvSpPr>
          <p:spPr bwMode="auto">
            <a:xfrm>
              <a:off x="4543428" y="3925886"/>
              <a:ext cx="236538" cy="233363"/>
            </a:xfrm>
            <a:custGeom>
              <a:avLst/>
              <a:gdLst>
                <a:gd name="T0" fmla="*/ 0 w 149"/>
                <a:gd name="T1" fmla="*/ 0 h 147"/>
                <a:gd name="T2" fmla="*/ 0 w 149"/>
                <a:gd name="T3" fmla="*/ 54 h 147"/>
                <a:gd name="T4" fmla="*/ 106 w 149"/>
                <a:gd name="T5" fmla="*/ 54 h 147"/>
                <a:gd name="T6" fmla="*/ 106 w 149"/>
                <a:gd name="T7" fmla="*/ 147 h 147"/>
                <a:gd name="T8" fmla="*/ 149 w 149"/>
                <a:gd name="T9" fmla="*/ 147 h 147"/>
                <a:gd name="T10" fmla="*/ 149 w 149"/>
                <a:gd name="T11" fmla="*/ 0 h 147"/>
                <a:gd name="T12" fmla="*/ 0 w 149"/>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49" h="147">
                  <a:moveTo>
                    <a:pt x="0" y="0"/>
                  </a:moveTo>
                  <a:lnTo>
                    <a:pt x="0" y="54"/>
                  </a:lnTo>
                  <a:lnTo>
                    <a:pt x="106" y="54"/>
                  </a:lnTo>
                  <a:lnTo>
                    <a:pt x="106" y="147"/>
                  </a:lnTo>
                  <a:lnTo>
                    <a:pt x="149" y="147"/>
                  </a:lnTo>
                  <a:lnTo>
                    <a:pt x="149"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Rectangle 15"/>
            <p:cNvSpPr>
              <a:spLocks noChangeArrowheads="1"/>
            </p:cNvSpPr>
            <p:nvPr/>
          </p:nvSpPr>
          <p:spPr bwMode="auto">
            <a:xfrm>
              <a:off x="4368800" y="4132263"/>
              <a:ext cx="234950" cy="233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4" name="Text Box 10"/>
          <p:cNvSpPr txBox="1">
            <a:spLocks noChangeArrowheads="1"/>
          </p:cNvSpPr>
          <p:nvPr/>
        </p:nvSpPr>
        <p:spPr bwMode="auto">
          <a:xfrm>
            <a:off x="5334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Responsive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67056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Mapping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46482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Digitalization</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r>
              <a:rPr lang="en-US" sz="1050" smtClean="0">
                <a:solidFill>
                  <a:schemeClr val="bg1">
                    <a:lumMod val="65000"/>
                  </a:schemeClr>
                </a:solidFill>
                <a:latin typeface="Open Sans" pitchFamily="34" charset="0"/>
                <a:ea typeface="Open Sans" pitchFamily="34" charset="0"/>
                <a:cs typeface="Open Sans" pitchFamily="34" charset="0"/>
              </a:rPr>
              <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25908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Award</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44" name="Freeform 63"/>
          <p:cNvSpPr>
            <a:spLocks noEditPoints="1"/>
          </p:cNvSpPr>
          <p:nvPr/>
        </p:nvSpPr>
        <p:spPr bwMode="auto">
          <a:xfrm>
            <a:off x="5382494" y="3284723"/>
            <a:ext cx="436413" cy="590442"/>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rgbClr val="0E7FB7"/>
          </a:solidFill>
          <a:ln>
            <a:noFill/>
          </a:ln>
        </p:spPr>
        <p:txBody>
          <a:bodyPr vert="horz" wrap="square" lIns="91440" tIns="45720" rIns="91440" bIns="45720" numCol="1" anchor="t" anchorCtr="0" compatLnSpc="1"/>
          <a:lstStyle/>
          <a:p>
            <a:endParaRPr lang="en-US"/>
          </a:p>
        </p:txBody>
      </p:sp>
      <p:grpSp>
        <p:nvGrpSpPr>
          <p:cNvPr id="45" name="Group 44"/>
          <p:cNvGrpSpPr/>
          <p:nvPr/>
        </p:nvGrpSpPr>
        <p:grpSpPr>
          <a:xfrm>
            <a:off x="1214810" y="1523865"/>
            <a:ext cx="542181" cy="616967"/>
            <a:chOff x="2927811" y="2108124"/>
            <a:chExt cx="361887" cy="411804"/>
          </a:xfrm>
          <a:solidFill>
            <a:srgbClr val="0E7FB7"/>
          </a:solidFill>
        </p:grpSpPr>
        <p:sp>
          <p:nvSpPr>
            <p:cNvPr id="46"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5288509" y="1494426"/>
            <a:ext cx="624382" cy="675844"/>
            <a:chOff x="1847137" y="4256991"/>
            <a:chExt cx="454232" cy="491670"/>
          </a:xfrm>
          <a:solidFill>
            <a:srgbClr val="0E7FB7"/>
          </a:solidFill>
        </p:grpSpPr>
        <p:sp>
          <p:nvSpPr>
            <p:cNvPr id="51"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3" name="Freeform 105"/>
          <p:cNvSpPr>
            <a:spLocks noEditPoints="1"/>
          </p:cNvSpPr>
          <p:nvPr/>
        </p:nvSpPr>
        <p:spPr bwMode="auto">
          <a:xfrm>
            <a:off x="1144232" y="3278585"/>
            <a:ext cx="683337" cy="602719"/>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4" name="Freeform 135"/>
          <p:cNvSpPr/>
          <p:nvPr/>
        </p:nvSpPr>
        <p:spPr bwMode="auto">
          <a:xfrm>
            <a:off x="7471706" y="1537224"/>
            <a:ext cx="372788" cy="590249"/>
          </a:xfrm>
          <a:custGeom>
            <a:avLst/>
            <a:gdLst>
              <a:gd name="T0" fmla="*/ 97 w 108"/>
              <a:gd name="T1" fmla="*/ 0 h 171"/>
              <a:gd name="T2" fmla="*/ 0 w 108"/>
              <a:gd name="T3" fmla="*/ 98 h 171"/>
              <a:gd name="T4" fmla="*/ 36 w 108"/>
              <a:gd name="T5" fmla="*/ 98 h 171"/>
              <a:gd name="T6" fmla="*/ 8 w 108"/>
              <a:gd name="T7" fmla="*/ 171 h 171"/>
              <a:gd name="T8" fmla="*/ 108 w 108"/>
              <a:gd name="T9" fmla="*/ 74 h 171"/>
              <a:gd name="T10" fmla="*/ 72 w 108"/>
              <a:gd name="T11" fmla="*/ 74 h 171"/>
              <a:gd name="T12" fmla="*/ 97 w 108"/>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08" h="171">
                <a:moveTo>
                  <a:pt x="97" y="0"/>
                </a:moveTo>
                <a:lnTo>
                  <a:pt x="0" y="98"/>
                </a:lnTo>
                <a:lnTo>
                  <a:pt x="36" y="98"/>
                </a:lnTo>
                <a:lnTo>
                  <a:pt x="8" y="171"/>
                </a:lnTo>
                <a:lnTo>
                  <a:pt x="108" y="74"/>
                </a:lnTo>
                <a:lnTo>
                  <a:pt x="72" y="74"/>
                </a:lnTo>
                <a:lnTo>
                  <a:pt x="97"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5" name="Freeform 145"/>
          <p:cNvSpPr/>
          <p:nvPr/>
        </p:nvSpPr>
        <p:spPr bwMode="auto">
          <a:xfrm>
            <a:off x="7326257" y="3319210"/>
            <a:ext cx="663687" cy="521468"/>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6" name="Freeform 146"/>
          <p:cNvSpPr>
            <a:spLocks noEditPoints="1"/>
          </p:cNvSpPr>
          <p:nvPr/>
        </p:nvSpPr>
        <p:spPr bwMode="auto">
          <a:xfrm>
            <a:off x="3401367" y="3284723"/>
            <a:ext cx="283867" cy="590442"/>
          </a:xfrm>
          <a:custGeom>
            <a:avLst/>
            <a:gdLst>
              <a:gd name="T0" fmla="*/ 41 w 56"/>
              <a:gd name="T1" fmla="*/ 65 h 117"/>
              <a:gd name="T2" fmla="*/ 46 w 56"/>
              <a:gd name="T3" fmla="*/ 53 h 117"/>
              <a:gd name="T4" fmla="*/ 46 w 56"/>
              <a:gd name="T5" fmla="*/ 11 h 117"/>
              <a:gd name="T6" fmla="*/ 46 w 56"/>
              <a:gd name="T7" fmla="*/ 0 h 117"/>
              <a:gd name="T8" fmla="*/ 34 w 56"/>
              <a:gd name="T9" fmla="*/ 0 h 117"/>
              <a:gd name="T10" fmla="*/ 22 w 56"/>
              <a:gd name="T11" fmla="*/ 0 h 117"/>
              <a:gd name="T12" fmla="*/ 11 w 56"/>
              <a:gd name="T13" fmla="*/ 0 h 117"/>
              <a:gd name="T14" fmla="*/ 11 w 56"/>
              <a:gd name="T15" fmla="*/ 11 h 117"/>
              <a:gd name="T16" fmla="*/ 11 w 56"/>
              <a:gd name="T17" fmla="*/ 53 h 117"/>
              <a:gd name="T18" fmla="*/ 15 w 56"/>
              <a:gd name="T19" fmla="*/ 65 h 117"/>
              <a:gd name="T20" fmla="*/ 0 w 56"/>
              <a:gd name="T21" fmla="*/ 89 h 117"/>
              <a:gd name="T22" fmla="*/ 28 w 56"/>
              <a:gd name="T23" fmla="*/ 117 h 117"/>
              <a:gd name="T24" fmla="*/ 56 w 56"/>
              <a:gd name="T25" fmla="*/ 89 h 117"/>
              <a:gd name="T26" fmla="*/ 41 w 56"/>
              <a:gd name="T27" fmla="*/ 65 h 117"/>
              <a:gd name="T28" fmla="*/ 22 w 56"/>
              <a:gd name="T29" fmla="*/ 11 h 117"/>
              <a:gd name="T30" fmla="*/ 34 w 56"/>
              <a:gd name="T31" fmla="*/ 11 h 117"/>
              <a:gd name="T32" fmla="*/ 34 w 56"/>
              <a:gd name="T33" fmla="*/ 53 h 117"/>
              <a:gd name="T34" fmla="*/ 22 w 56"/>
              <a:gd name="T35" fmla="*/ 53 h 117"/>
              <a:gd name="T36" fmla="*/ 22 w 56"/>
              <a:gd name="T37" fmla="*/ 11 h 117"/>
              <a:gd name="T38" fmla="*/ 41 w 56"/>
              <a:gd name="T39" fmla="*/ 109 h 117"/>
              <a:gd name="T40" fmla="*/ 28 w 56"/>
              <a:gd name="T41" fmla="*/ 102 h 117"/>
              <a:gd name="T42" fmla="*/ 15 w 56"/>
              <a:gd name="T43" fmla="*/ 109 h 117"/>
              <a:gd name="T44" fmla="*/ 18 w 56"/>
              <a:gd name="T45" fmla="*/ 95 h 117"/>
              <a:gd name="T46" fmla="*/ 7 w 56"/>
              <a:gd name="T47" fmla="*/ 85 h 117"/>
              <a:gd name="T48" fmla="*/ 22 w 56"/>
              <a:gd name="T49" fmla="*/ 82 h 117"/>
              <a:gd name="T50" fmla="*/ 28 w 56"/>
              <a:gd name="T51" fmla="*/ 69 h 117"/>
              <a:gd name="T52" fmla="*/ 35 w 56"/>
              <a:gd name="T53" fmla="*/ 82 h 117"/>
              <a:gd name="T54" fmla="*/ 49 w 56"/>
              <a:gd name="T55" fmla="*/ 85 h 117"/>
              <a:gd name="T56" fmla="*/ 39 w 56"/>
              <a:gd name="T57" fmla="*/ 95 h 117"/>
              <a:gd name="T58" fmla="*/ 41 w 56"/>
              <a:gd name="T59"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117">
                <a:moveTo>
                  <a:pt x="41" y="65"/>
                </a:moveTo>
                <a:cubicBezTo>
                  <a:pt x="46" y="53"/>
                  <a:pt x="46" y="53"/>
                  <a:pt x="46" y="53"/>
                </a:cubicBezTo>
                <a:cubicBezTo>
                  <a:pt x="46" y="11"/>
                  <a:pt x="46" y="11"/>
                  <a:pt x="46" y="11"/>
                </a:cubicBezTo>
                <a:cubicBezTo>
                  <a:pt x="46" y="0"/>
                  <a:pt x="46" y="0"/>
                  <a:pt x="46" y="0"/>
                </a:cubicBezTo>
                <a:cubicBezTo>
                  <a:pt x="34" y="0"/>
                  <a:pt x="34" y="0"/>
                  <a:pt x="34" y="0"/>
                </a:cubicBezTo>
                <a:cubicBezTo>
                  <a:pt x="22" y="0"/>
                  <a:pt x="22" y="0"/>
                  <a:pt x="22" y="0"/>
                </a:cubicBezTo>
                <a:cubicBezTo>
                  <a:pt x="11" y="0"/>
                  <a:pt x="11" y="0"/>
                  <a:pt x="11" y="0"/>
                </a:cubicBezTo>
                <a:cubicBezTo>
                  <a:pt x="11" y="11"/>
                  <a:pt x="11" y="11"/>
                  <a:pt x="11" y="11"/>
                </a:cubicBezTo>
                <a:cubicBezTo>
                  <a:pt x="11" y="53"/>
                  <a:pt x="11" y="53"/>
                  <a:pt x="11" y="53"/>
                </a:cubicBezTo>
                <a:cubicBezTo>
                  <a:pt x="15" y="65"/>
                  <a:pt x="15" y="65"/>
                  <a:pt x="15" y="65"/>
                </a:cubicBezTo>
                <a:cubicBezTo>
                  <a:pt x="6" y="69"/>
                  <a:pt x="0" y="79"/>
                  <a:pt x="0" y="89"/>
                </a:cubicBezTo>
                <a:cubicBezTo>
                  <a:pt x="0" y="105"/>
                  <a:pt x="13" y="117"/>
                  <a:pt x="28" y="117"/>
                </a:cubicBezTo>
                <a:cubicBezTo>
                  <a:pt x="44" y="117"/>
                  <a:pt x="56" y="105"/>
                  <a:pt x="56" y="89"/>
                </a:cubicBezTo>
                <a:cubicBezTo>
                  <a:pt x="56" y="79"/>
                  <a:pt x="50" y="69"/>
                  <a:pt x="41" y="65"/>
                </a:cubicBezTo>
                <a:close/>
                <a:moveTo>
                  <a:pt x="22" y="11"/>
                </a:moveTo>
                <a:cubicBezTo>
                  <a:pt x="34" y="11"/>
                  <a:pt x="34" y="11"/>
                  <a:pt x="34" y="11"/>
                </a:cubicBezTo>
                <a:cubicBezTo>
                  <a:pt x="34" y="53"/>
                  <a:pt x="34" y="53"/>
                  <a:pt x="34" y="53"/>
                </a:cubicBezTo>
                <a:cubicBezTo>
                  <a:pt x="22" y="53"/>
                  <a:pt x="22" y="53"/>
                  <a:pt x="22" y="53"/>
                </a:cubicBezTo>
                <a:lnTo>
                  <a:pt x="22" y="11"/>
                </a:lnTo>
                <a:close/>
                <a:moveTo>
                  <a:pt x="41" y="109"/>
                </a:moveTo>
                <a:cubicBezTo>
                  <a:pt x="28" y="102"/>
                  <a:pt x="28" y="102"/>
                  <a:pt x="28" y="102"/>
                </a:cubicBezTo>
                <a:cubicBezTo>
                  <a:pt x="15" y="109"/>
                  <a:pt x="15" y="109"/>
                  <a:pt x="15" y="109"/>
                </a:cubicBezTo>
                <a:cubicBezTo>
                  <a:pt x="18" y="95"/>
                  <a:pt x="18" y="95"/>
                  <a:pt x="18" y="95"/>
                </a:cubicBezTo>
                <a:cubicBezTo>
                  <a:pt x="7" y="85"/>
                  <a:pt x="7" y="85"/>
                  <a:pt x="7" y="85"/>
                </a:cubicBezTo>
                <a:cubicBezTo>
                  <a:pt x="22" y="82"/>
                  <a:pt x="22" y="82"/>
                  <a:pt x="22" y="82"/>
                </a:cubicBezTo>
                <a:cubicBezTo>
                  <a:pt x="28" y="69"/>
                  <a:pt x="28" y="69"/>
                  <a:pt x="28" y="69"/>
                </a:cubicBezTo>
                <a:cubicBezTo>
                  <a:pt x="35" y="82"/>
                  <a:pt x="35" y="82"/>
                  <a:pt x="35" y="82"/>
                </a:cubicBezTo>
                <a:cubicBezTo>
                  <a:pt x="49" y="85"/>
                  <a:pt x="49" y="85"/>
                  <a:pt x="49" y="85"/>
                </a:cubicBezTo>
                <a:cubicBezTo>
                  <a:pt x="39" y="95"/>
                  <a:pt x="39" y="95"/>
                  <a:pt x="39" y="95"/>
                </a:cubicBezTo>
                <a:lnTo>
                  <a:pt x="41" y="109"/>
                </a:lnTo>
                <a:close/>
              </a:path>
            </a:pathLst>
          </a:custGeom>
          <a:solidFill>
            <a:srgbClr val="0E7FB7"/>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250" fill="hold"/>
                                        <p:tgtEl>
                                          <p:spTgt spid="45"/>
                                        </p:tgtEl>
                                        <p:attrNameLst>
                                          <p:attrName>ppt_x</p:attrName>
                                        </p:attrNameLst>
                                      </p:cBhvr>
                                      <p:tavLst>
                                        <p:tav tm="0">
                                          <p:val>
                                            <p:strVal val="#ppt_x"/>
                                          </p:val>
                                        </p:tav>
                                        <p:tav tm="100000">
                                          <p:val>
                                            <p:strVal val="#ppt_x"/>
                                          </p:val>
                                        </p:tav>
                                      </p:tavLst>
                                    </p:anim>
                                    <p:anim calcmode="lin" valueType="num">
                                      <p:cBhvr additive="base">
                                        <p:cTn id="18" dur="250" fill="hold"/>
                                        <p:tgtEl>
                                          <p:spTgt spid="4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250" fill="hold"/>
                                        <p:tgtEl>
                                          <p:spTgt spid="53"/>
                                        </p:tgtEl>
                                        <p:attrNameLst>
                                          <p:attrName>ppt_x</p:attrName>
                                        </p:attrNameLst>
                                      </p:cBhvr>
                                      <p:tavLst>
                                        <p:tav tm="0">
                                          <p:val>
                                            <p:strVal val="#ppt_x"/>
                                          </p:val>
                                        </p:tav>
                                        <p:tav tm="100000">
                                          <p:val>
                                            <p:strVal val="#ppt_x"/>
                                          </p:val>
                                        </p:tav>
                                      </p:tavLst>
                                    </p:anim>
                                    <p:anim calcmode="lin" valueType="num">
                                      <p:cBhvr additive="base">
                                        <p:cTn id="28" dur="250" fill="hold"/>
                                        <p:tgtEl>
                                          <p:spTgt spid="5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250" fill="hold"/>
                                        <p:tgtEl>
                                          <p:spTgt spid="24"/>
                                        </p:tgtEl>
                                        <p:attrNameLst>
                                          <p:attrName>ppt_x</p:attrName>
                                        </p:attrNameLst>
                                      </p:cBhvr>
                                      <p:tavLst>
                                        <p:tav tm="0">
                                          <p:val>
                                            <p:strVal val="#ppt_x"/>
                                          </p:val>
                                        </p:tav>
                                        <p:tav tm="100000">
                                          <p:val>
                                            <p:strVal val="#ppt_x"/>
                                          </p:val>
                                        </p:tav>
                                      </p:tavLst>
                                    </p:anim>
                                    <p:anim calcmode="lin" valueType="num">
                                      <p:cBhvr additive="base">
                                        <p:cTn id="33" dur="2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 calcmode="lin" valueType="num">
                                      <p:cBhvr additive="base">
                                        <p:cTn id="47" dur="250" fill="hold"/>
                                        <p:tgtEl>
                                          <p:spTgt spid="56"/>
                                        </p:tgtEl>
                                        <p:attrNameLst>
                                          <p:attrName>ppt_x</p:attrName>
                                        </p:attrNameLst>
                                      </p:cBhvr>
                                      <p:tavLst>
                                        <p:tav tm="0">
                                          <p:val>
                                            <p:strVal val="#ppt_x"/>
                                          </p:val>
                                        </p:tav>
                                        <p:tav tm="100000">
                                          <p:val>
                                            <p:strVal val="#ppt_x"/>
                                          </p:val>
                                        </p:tav>
                                      </p:tavLst>
                                    </p:anim>
                                    <p:anim calcmode="lin" valueType="num">
                                      <p:cBhvr additive="base">
                                        <p:cTn id="48" dur="250" fill="hold"/>
                                        <p:tgtEl>
                                          <p:spTgt spid="5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additive="base">
                                        <p:cTn id="52" dur="250" fill="hold"/>
                                        <p:tgtEl>
                                          <p:spTgt spid="27"/>
                                        </p:tgtEl>
                                        <p:attrNameLst>
                                          <p:attrName>ppt_x</p:attrName>
                                        </p:attrNameLst>
                                      </p:cBhvr>
                                      <p:tavLst>
                                        <p:tav tm="0">
                                          <p:val>
                                            <p:strVal val="#ppt_x"/>
                                          </p:val>
                                        </p:tav>
                                        <p:tav tm="100000">
                                          <p:val>
                                            <p:strVal val="#ppt_x"/>
                                          </p:val>
                                        </p:tav>
                                      </p:tavLst>
                                    </p:anim>
                                    <p:anim calcmode="lin" valueType="num">
                                      <p:cBhvr additive="base">
                                        <p:cTn id="53" dur="250" fill="hold"/>
                                        <p:tgtEl>
                                          <p:spTgt spid="2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0"/>
                                        </p:tgtEl>
                                        <p:attrNameLst>
                                          <p:attrName>style.visibility</p:attrName>
                                        </p:attrNameLst>
                                      </p:cBhvr>
                                      <p:to>
                                        <p:strVal val="visible"/>
                                      </p:to>
                                    </p:set>
                                    <p:anim calcmode="lin" valueType="num">
                                      <p:cBhvr additive="base">
                                        <p:cTn id="57" dur="250" fill="hold"/>
                                        <p:tgtEl>
                                          <p:spTgt spid="50"/>
                                        </p:tgtEl>
                                        <p:attrNameLst>
                                          <p:attrName>ppt_x</p:attrName>
                                        </p:attrNameLst>
                                      </p:cBhvr>
                                      <p:tavLst>
                                        <p:tav tm="0">
                                          <p:val>
                                            <p:strVal val="#ppt_x"/>
                                          </p:val>
                                        </p:tav>
                                        <p:tav tm="100000">
                                          <p:val>
                                            <p:strVal val="#ppt_x"/>
                                          </p:val>
                                        </p:tav>
                                      </p:tavLst>
                                    </p:anim>
                                    <p:anim calcmode="lin" valueType="num">
                                      <p:cBhvr additive="base">
                                        <p:cTn id="58" dur="250" fill="hold"/>
                                        <p:tgtEl>
                                          <p:spTgt spid="5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additive="base">
                                        <p:cTn id="67" dur="250" fill="hold"/>
                                        <p:tgtEl>
                                          <p:spTgt spid="44"/>
                                        </p:tgtEl>
                                        <p:attrNameLst>
                                          <p:attrName>ppt_x</p:attrName>
                                        </p:attrNameLst>
                                      </p:cBhvr>
                                      <p:tavLst>
                                        <p:tav tm="0">
                                          <p:val>
                                            <p:strVal val="#ppt_x"/>
                                          </p:val>
                                        </p:tav>
                                        <p:tav tm="100000">
                                          <p:val>
                                            <p:strVal val="#ppt_x"/>
                                          </p:val>
                                        </p:tav>
                                      </p:tavLst>
                                    </p:anim>
                                    <p:anim calcmode="lin" valueType="num">
                                      <p:cBhvr additive="base">
                                        <p:cTn id="68" dur="250" fill="hold"/>
                                        <p:tgtEl>
                                          <p:spTgt spid="4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250" fill="hold"/>
                                        <p:tgtEl>
                                          <p:spTgt spid="26"/>
                                        </p:tgtEl>
                                        <p:attrNameLst>
                                          <p:attrName>ppt_x</p:attrName>
                                        </p:attrNameLst>
                                      </p:cBhvr>
                                      <p:tavLst>
                                        <p:tav tm="0">
                                          <p:val>
                                            <p:strVal val="#ppt_x"/>
                                          </p:val>
                                        </p:tav>
                                        <p:tav tm="100000">
                                          <p:val>
                                            <p:strVal val="#ppt_x"/>
                                          </p:val>
                                        </p:tav>
                                      </p:tavLst>
                                    </p:anim>
                                    <p:anim calcmode="lin" valueType="num">
                                      <p:cBhvr additive="base">
                                        <p:cTn id="73" dur="250" fill="hold"/>
                                        <p:tgtEl>
                                          <p:spTgt spid="2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 calcmode="lin" valueType="num">
                                      <p:cBhvr additive="base">
                                        <p:cTn id="77" dur="250" fill="hold"/>
                                        <p:tgtEl>
                                          <p:spTgt spid="54"/>
                                        </p:tgtEl>
                                        <p:attrNameLst>
                                          <p:attrName>ppt_x</p:attrName>
                                        </p:attrNameLst>
                                      </p:cBhvr>
                                      <p:tavLst>
                                        <p:tav tm="0">
                                          <p:val>
                                            <p:strVal val="#ppt_x"/>
                                          </p:val>
                                        </p:tav>
                                        <p:tav tm="100000">
                                          <p:val>
                                            <p:strVal val="#ppt_x"/>
                                          </p:val>
                                        </p:tav>
                                      </p:tavLst>
                                    </p:anim>
                                    <p:anim calcmode="lin" valueType="num">
                                      <p:cBhvr additive="base">
                                        <p:cTn id="78" dur="250" fill="hold"/>
                                        <p:tgtEl>
                                          <p:spTgt spid="5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
                                        </p:tgtEl>
                                        <p:attrNameLst>
                                          <p:attrName>style.visibility</p:attrName>
                                        </p:attrNameLst>
                                      </p:cBhvr>
                                      <p:to>
                                        <p:strVal val="visible"/>
                                      </p:to>
                                    </p:set>
                                    <p:anim calcmode="lin" valueType="num">
                                      <p:cBhvr additive="base">
                                        <p:cTn id="82" dur="250" fill="hold"/>
                                        <p:tgtEl>
                                          <p:spTgt spid="5"/>
                                        </p:tgtEl>
                                        <p:attrNameLst>
                                          <p:attrName>ppt_x</p:attrName>
                                        </p:attrNameLst>
                                      </p:cBhvr>
                                      <p:tavLst>
                                        <p:tav tm="0">
                                          <p:val>
                                            <p:strVal val="#ppt_x"/>
                                          </p:val>
                                        </p:tav>
                                        <p:tav tm="100000">
                                          <p:val>
                                            <p:strVal val="#ppt_x"/>
                                          </p:val>
                                        </p:tav>
                                      </p:tavLst>
                                    </p:anim>
                                    <p:anim calcmode="lin" valueType="num">
                                      <p:cBhvr additive="base">
                                        <p:cTn id="83" dur="250" fill="hold"/>
                                        <p:tgtEl>
                                          <p:spTgt spid="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250" fill="hold"/>
                                        <p:tgtEl>
                                          <p:spTgt spid="55"/>
                                        </p:tgtEl>
                                        <p:attrNameLst>
                                          <p:attrName>ppt_x</p:attrName>
                                        </p:attrNameLst>
                                      </p:cBhvr>
                                      <p:tavLst>
                                        <p:tav tm="0">
                                          <p:val>
                                            <p:strVal val="#ppt_x"/>
                                          </p:val>
                                        </p:tav>
                                        <p:tav tm="100000">
                                          <p:val>
                                            <p:strVal val="#ppt_x"/>
                                          </p:val>
                                        </p:tav>
                                      </p:tavLst>
                                    </p:anim>
                                    <p:anim calcmode="lin" valueType="num">
                                      <p:cBhvr additive="base">
                                        <p:cTn id="88" dur="250" fill="hold"/>
                                        <p:tgtEl>
                                          <p:spTgt spid="5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4" grpId="0"/>
      <p:bldP spid="25" grpId="0"/>
      <p:bldP spid="26" grpId="0"/>
      <p:bldP spid="27" grpId="0"/>
      <p:bldP spid="44" grpId="0" animBg="1"/>
      <p:bldP spid="53" grpId="0" animBg="1"/>
      <p:bldP spid="54" grpId="0" animBg="1"/>
      <p:bldP spid="55" grpId="0" animBg="1"/>
      <p:bldP spid="5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aphicFrame>
        <p:nvGraphicFramePr>
          <p:cNvPr id="4" name="Chart 3"/>
          <p:cNvGraphicFramePr/>
          <p:nvPr/>
        </p:nvGraphicFramePr>
        <p:xfrm>
          <a:off x="457200" y="1504950"/>
          <a:ext cx="4648200" cy="3124200"/>
        </p:xfrm>
        <a:graphic>
          <a:graphicData uri="http://schemas.openxmlformats.org/drawingml/2006/chart">
            <c:chart xmlns:c="http://schemas.openxmlformats.org/drawingml/2006/chart" xmlns:r="http://schemas.openxmlformats.org/officeDocument/2006/relationships" r:id="rId1"/>
          </a:graphicData>
        </a:graphic>
      </p:graphicFrame>
      <p:sp>
        <p:nvSpPr>
          <p:cNvPr id="5" name="Oval 4"/>
          <p:cNvSpPr/>
          <p:nvPr/>
        </p:nvSpPr>
        <p:spPr>
          <a:xfrm>
            <a:off x="5373747" y="1698922"/>
            <a:ext cx="541585" cy="544692"/>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6040102" y="1504950"/>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Double Speed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1" name="Oval 10"/>
          <p:cNvSpPr/>
          <p:nvPr/>
        </p:nvSpPr>
        <p:spPr>
          <a:xfrm>
            <a:off x="5373747" y="2457498"/>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040102" y="2263526"/>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Good Plan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5" name="Oval 14"/>
          <p:cNvSpPr/>
          <p:nvPr/>
        </p:nvSpPr>
        <p:spPr>
          <a:xfrm>
            <a:off x="5373747" y="3211630"/>
            <a:ext cx="541585" cy="54469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6" name="Text Box 10"/>
          <p:cNvSpPr txBox="1">
            <a:spLocks noChangeArrowheads="1"/>
          </p:cNvSpPr>
          <p:nvPr/>
        </p:nvSpPr>
        <p:spPr bwMode="auto">
          <a:xfrm>
            <a:off x="6040102" y="3017658"/>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Keynotes</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7" name="Oval 16"/>
          <p:cNvSpPr/>
          <p:nvPr/>
        </p:nvSpPr>
        <p:spPr>
          <a:xfrm>
            <a:off x="5373747" y="3932058"/>
            <a:ext cx="541585" cy="544692"/>
          </a:xfrm>
          <a:prstGeom prst="ellipse">
            <a:avLst/>
          </a:prstGeom>
          <a:solidFill>
            <a:srgbClr val="B9D51F"/>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040102" y="3738086"/>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Defending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2" name="Freeform 35"/>
          <p:cNvSpPr>
            <a:spLocks noEditPoints="1"/>
          </p:cNvSpPr>
          <p:nvPr/>
        </p:nvSpPr>
        <p:spPr bwMode="auto">
          <a:xfrm>
            <a:off x="5446115" y="1837402"/>
            <a:ext cx="396849" cy="267731"/>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106"/>
          <p:cNvSpPr>
            <a:spLocks noEditPoints="1"/>
          </p:cNvSpPr>
          <p:nvPr/>
        </p:nvSpPr>
        <p:spPr bwMode="auto">
          <a:xfrm>
            <a:off x="5542953" y="3331462"/>
            <a:ext cx="203172" cy="273427"/>
          </a:xfrm>
          <a:custGeom>
            <a:avLst/>
            <a:gdLst>
              <a:gd name="T0" fmla="*/ 0 w 107"/>
              <a:gd name="T1" fmla="*/ 0 h 144"/>
              <a:gd name="T2" fmla="*/ 0 w 107"/>
              <a:gd name="T3" fmla="*/ 144 h 144"/>
              <a:gd name="T4" fmla="*/ 80 w 107"/>
              <a:gd name="T5" fmla="*/ 144 h 144"/>
              <a:gd name="T6" fmla="*/ 107 w 107"/>
              <a:gd name="T7" fmla="*/ 113 h 144"/>
              <a:gd name="T8" fmla="*/ 107 w 107"/>
              <a:gd name="T9" fmla="*/ 0 h 144"/>
              <a:gd name="T10" fmla="*/ 0 w 107"/>
              <a:gd name="T11" fmla="*/ 0 h 144"/>
              <a:gd name="T12" fmla="*/ 9 w 107"/>
              <a:gd name="T13" fmla="*/ 134 h 144"/>
              <a:gd name="T14" fmla="*/ 9 w 107"/>
              <a:gd name="T15" fmla="*/ 9 h 144"/>
              <a:gd name="T16" fmla="*/ 99 w 107"/>
              <a:gd name="T17" fmla="*/ 9 h 144"/>
              <a:gd name="T18" fmla="*/ 99 w 107"/>
              <a:gd name="T19" fmla="*/ 102 h 144"/>
              <a:gd name="T20" fmla="*/ 72 w 107"/>
              <a:gd name="T21" fmla="*/ 102 h 144"/>
              <a:gd name="T22" fmla="*/ 72 w 107"/>
              <a:gd name="T23" fmla="*/ 134 h 144"/>
              <a:gd name="T24" fmla="*/ 9 w 107"/>
              <a:gd name="T25" fmla="*/ 1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44">
                <a:moveTo>
                  <a:pt x="0" y="0"/>
                </a:moveTo>
                <a:lnTo>
                  <a:pt x="0" y="144"/>
                </a:lnTo>
                <a:lnTo>
                  <a:pt x="80" y="144"/>
                </a:lnTo>
                <a:lnTo>
                  <a:pt x="107" y="113"/>
                </a:lnTo>
                <a:lnTo>
                  <a:pt x="107" y="0"/>
                </a:lnTo>
                <a:lnTo>
                  <a:pt x="0" y="0"/>
                </a:lnTo>
                <a:close/>
                <a:moveTo>
                  <a:pt x="9" y="134"/>
                </a:moveTo>
                <a:lnTo>
                  <a:pt x="9" y="9"/>
                </a:lnTo>
                <a:lnTo>
                  <a:pt x="99" y="9"/>
                </a:lnTo>
                <a:lnTo>
                  <a:pt x="99" y="102"/>
                </a:lnTo>
                <a:lnTo>
                  <a:pt x="72" y="102"/>
                </a:lnTo>
                <a:lnTo>
                  <a:pt x="72" y="134"/>
                </a:lnTo>
                <a:lnTo>
                  <a:pt x="9" y="134"/>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5538207" y="2571294"/>
            <a:ext cx="212665" cy="317100"/>
            <a:chOff x="4669866" y="3800264"/>
            <a:chExt cx="279527" cy="416797"/>
          </a:xfrm>
          <a:solidFill>
            <a:schemeClr val="bg1"/>
          </a:solidFill>
        </p:grpSpPr>
        <p:sp>
          <p:nvSpPr>
            <p:cNvPr id="25"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530611" y="4056298"/>
            <a:ext cx="227856" cy="296213"/>
            <a:chOff x="6421904" y="4798576"/>
            <a:chExt cx="299494" cy="389342"/>
          </a:xfrm>
          <a:solidFill>
            <a:schemeClr val="bg1"/>
          </a:solidFill>
        </p:grpSpPr>
        <p:sp>
          <p:nvSpPr>
            <p:cNvPr id="30"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0-#ppt_w/2"/>
                                          </p:val>
                                        </p:tav>
                                        <p:tav tm="100000">
                                          <p:val>
                                            <p:strVal val="#ppt_x"/>
                                          </p:val>
                                        </p:tav>
                                      </p:tavLst>
                                    </p:anim>
                                    <p:anim calcmode="lin" valueType="num">
                                      <p:cBhvr additive="base">
                                        <p:cTn id="18" dur="25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250" fill="hold"/>
                                        <p:tgtEl>
                                          <p:spTgt spid="22"/>
                                        </p:tgtEl>
                                        <p:attrNameLst>
                                          <p:attrName>ppt_x</p:attrName>
                                        </p:attrNameLst>
                                      </p:cBhvr>
                                      <p:tavLst>
                                        <p:tav tm="0">
                                          <p:val>
                                            <p:strVal val="#ppt_x"/>
                                          </p:val>
                                        </p:tav>
                                        <p:tav tm="100000">
                                          <p:val>
                                            <p:strVal val="#ppt_x"/>
                                          </p:val>
                                        </p:tav>
                                      </p:tavLst>
                                    </p:anim>
                                    <p:anim calcmode="lin" valueType="num">
                                      <p:cBhvr additive="base">
                                        <p:cTn id="28" dur="250" fill="hold"/>
                                        <p:tgtEl>
                                          <p:spTgt spid="2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250" fill="hold"/>
                                        <p:tgtEl>
                                          <p:spTgt spid="15"/>
                                        </p:tgtEl>
                                        <p:attrNameLst>
                                          <p:attrName>ppt_x</p:attrName>
                                        </p:attrNameLst>
                                      </p:cBhvr>
                                      <p:tavLst>
                                        <p:tav tm="0">
                                          <p:val>
                                            <p:strVal val="#ppt_x"/>
                                          </p:val>
                                        </p:tav>
                                        <p:tav tm="100000">
                                          <p:val>
                                            <p:strVal val="#ppt_x"/>
                                          </p:val>
                                        </p:tav>
                                      </p:tavLst>
                                    </p:anim>
                                    <p:anim calcmode="lin" valueType="num">
                                      <p:cBhvr additive="base">
                                        <p:cTn id="53" dur="250" fill="hold"/>
                                        <p:tgtEl>
                                          <p:spTgt spid="1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250" fill="hold"/>
                                        <p:tgtEl>
                                          <p:spTgt spid="23"/>
                                        </p:tgtEl>
                                        <p:attrNameLst>
                                          <p:attrName>ppt_x</p:attrName>
                                        </p:attrNameLst>
                                      </p:cBhvr>
                                      <p:tavLst>
                                        <p:tav tm="0">
                                          <p:val>
                                            <p:strVal val="#ppt_x"/>
                                          </p:val>
                                        </p:tav>
                                        <p:tav tm="100000">
                                          <p:val>
                                            <p:strVal val="#ppt_x"/>
                                          </p:val>
                                        </p:tav>
                                      </p:tavLst>
                                    </p:anim>
                                    <p:anim calcmode="lin" valueType="num">
                                      <p:cBhvr additive="base">
                                        <p:cTn id="58" dur="250" fill="hold"/>
                                        <p:tgtEl>
                                          <p:spTgt spid="2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additive="base">
                                        <p:cTn id="72" dur="250" fill="hold"/>
                                        <p:tgtEl>
                                          <p:spTgt spid="29"/>
                                        </p:tgtEl>
                                        <p:attrNameLst>
                                          <p:attrName>ppt_x</p:attrName>
                                        </p:attrNameLst>
                                      </p:cBhvr>
                                      <p:tavLst>
                                        <p:tav tm="0">
                                          <p:val>
                                            <p:strVal val="#ppt_x"/>
                                          </p:val>
                                        </p:tav>
                                        <p:tav tm="100000">
                                          <p:val>
                                            <p:strVal val="#ppt_x"/>
                                          </p:val>
                                        </p:tav>
                                      </p:tavLst>
                                    </p:anim>
                                    <p:anim calcmode="lin" valueType="num">
                                      <p:cBhvr additive="base">
                                        <p:cTn id="73" dur="250" fill="hold"/>
                                        <p:tgtEl>
                                          <p:spTgt spid="2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250" fill="hold"/>
                                        <p:tgtEl>
                                          <p:spTgt spid="18"/>
                                        </p:tgtEl>
                                        <p:attrNameLst>
                                          <p:attrName>ppt_x</p:attrName>
                                        </p:attrNameLst>
                                      </p:cBhvr>
                                      <p:tavLst>
                                        <p:tav tm="0">
                                          <p:val>
                                            <p:strVal val="#ppt_x"/>
                                          </p:val>
                                        </p:tav>
                                        <p:tav tm="100000">
                                          <p:val>
                                            <p:strVal val="#ppt_x"/>
                                          </p:val>
                                        </p:tav>
                                      </p:tavLst>
                                    </p:anim>
                                    <p:anim calcmode="lin" valueType="num">
                                      <p:cBhvr additive="base">
                                        <p:cTn id="78" dur="25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AsOne/>
      </p:bldGraphic>
      <p:bldP spid="5" grpId="0" animBg="1"/>
      <p:bldP spid="6" grpId="0"/>
      <p:bldP spid="11" grpId="0" animBg="1"/>
      <p:bldP spid="12" grpId="0"/>
      <p:bldP spid="15" grpId="0" animBg="1"/>
      <p:bldP spid="16" grpId="0"/>
      <p:bldP spid="17" grpId="0" animBg="1"/>
      <p:bldP spid="18" grpId="0"/>
      <p:bldP spid="22" grpId="0" animBg="1"/>
      <p:bldP spid="2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Offer</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60960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112331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72390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Basic</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1" name="Rectangle 10"/>
          <p:cNvSpPr/>
          <p:nvPr/>
        </p:nvSpPr>
        <p:spPr>
          <a:xfrm>
            <a:off x="82013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82489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$500</a:t>
            </a:r>
            <a:endParaRPr lang="en-US" sz="1600" smtClean="0">
              <a:solidFill>
                <a:schemeClr val="bg1"/>
              </a:solidFill>
              <a:latin typeface="Open Sans Light" pitchFamily="34" charset="0"/>
              <a:ea typeface="Open Sans Light" pitchFamily="34" charset="0"/>
              <a:cs typeface="Open Sans Light" pitchFamily="34" charset="0"/>
            </a:endParaRPr>
          </a:p>
        </p:txBody>
      </p:sp>
      <p:sp>
        <p:nvSpPr>
          <p:cNvPr id="13" name="Rectangle 12"/>
          <p:cNvSpPr/>
          <p:nvPr/>
        </p:nvSpPr>
        <p:spPr>
          <a:xfrm>
            <a:off x="259080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10451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270510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Semi-Pro</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6" name="Rectangle 15"/>
          <p:cNvSpPr/>
          <p:nvPr/>
        </p:nvSpPr>
        <p:spPr>
          <a:xfrm>
            <a:off x="280133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280609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$1000</a:t>
            </a:r>
            <a:endParaRPr lang="en-US" sz="1600" smtClean="0">
              <a:solidFill>
                <a:schemeClr val="bg1"/>
              </a:solidFill>
              <a:latin typeface="Open Sans Light" pitchFamily="34" charset="0"/>
              <a:ea typeface="Open Sans Light" pitchFamily="34" charset="0"/>
              <a:cs typeface="Open Sans Light" pitchFamily="34" charset="0"/>
            </a:endParaRPr>
          </a:p>
        </p:txBody>
      </p:sp>
      <p:sp>
        <p:nvSpPr>
          <p:cNvPr id="28" name="Rectangle 27"/>
          <p:cNvSpPr/>
          <p:nvPr/>
        </p:nvSpPr>
        <p:spPr>
          <a:xfrm>
            <a:off x="457708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509079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p:cNvSpPr txBox="1">
            <a:spLocks noChangeArrowheads="1"/>
          </p:cNvSpPr>
          <p:nvPr/>
        </p:nvSpPr>
        <p:spPr bwMode="auto">
          <a:xfrm>
            <a:off x="469138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Professional</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solidFill>
              <a:latin typeface="Open Sans" pitchFamily="34" charset="0"/>
              <a:ea typeface="Open Sans" pitchFamily="34" charset="0"/>
              <a:cs typeface="Open Sans" pitchFamily="34" charset="0"/>
            </a:endParaRPr>
          </a:p>
        </p:txBody>
      </p:sp>
      <p:sp>
        <p:nvSpPr>
          <p:cNvPr id="31" name="Rectangle 30"/>
          <p:cNvSpPr/>
          <p:nvPr/>
        </p:nvSpPr>
        <p:spPr>
          <a:xfrm>
            <a:off x="478761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 Box 10"/>
          <p:cNvSpPr txBox="1">
            <a:spLocks noChangeArrowheads="1"/>
          </p:cNvSpPr>
          <p:nvPr/>
        </p:nvSpPr>
        <p:spPr bwMode="auto">
          <a:xfrm>
            <a:off x="479237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$1500</a:t>
            </a:r>
            <a:endParaRPr lang="en-US" sz="1600" smtClean="0">
              <a:solidFill>
                <a:schemeClr val="bg1"/>
              </a:solidFill>
              <a:latin typeface="Open Sans Light" pitchFamily="34" charset="0"/>
              <a:ea typeface="Open Sans Light" pitchFamily="34" charset="0"/>
              <a:cs typeface="Open Sans Light" pitchFamily="34" charset="0"/>
            </a:endParaRPr>
          </a:p>
        </p:txBody>
      </p:sp>
      <p:sp>
        <p:nvSpPr>
          <p:cNvPr id="33" name="Rectangle 32"/>
          <p:cNvSpPr/>
          <p:nvPr/>
        </p:nvSpPr>
        <p:spPr>
          <a:xfrm>
            <a:off x="655828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707199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667258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Enthusiast</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solidFill>
              <a:latin typeface="Open Sans" pitchFamily="34" charset="0"/>
              <a:ea typeface="Open Sans" pitchFamily="34" charset="0"/>
              <a:cs typeface="Open Sans" pitchFamily="34" charset="0"/>
            </a:endParaRPr>
          </a:p>
        </p:txBody>
      </p:sp>
      <p:sp>
        <p:nvSpPr>
          <p:cNvPr id="36" name="Rectangle 35"/>
          <p:cNvSpPr/>
          <p:nvPr/>
        </p:nvSpPr>
        <p:spPr>
          <a:xfrm>
            <a:off x="676881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Box 10"/>
          <p:cNvSpPr txBox="1">
            <a:spLocks noChangeArrowheads="1"/>
          </p:cNvSpPr>
          <p:nvPr/>
        </p:nvSpPr>
        <p:spPr bwMode="auto">
          <a:xfrm>
            <a:off x="677357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$2500</a:t>
            </a:r>
            <a:endParaRPr lang="en-US" sz="1600" smtClean="0">
              <a:solidFill>
                <a:schemeClr val="bg1"/>
              </a:solidFill>
              <a:latin typeface="Open Sans Light" pitchFamily="34" charset="0"/>
              <a:ea typeface="Open Sans Light" pitchFamily="34" charset="0"/>
              <a:cs typeface="Open Sans Light" pitchFamily="34" charset="0"/>
            </a:endParaRPr>
          </a:p>
        </p:txBody>
      </p:sp>
      <p:grpSp>
        <p:nvGrpSpPr>
          <p:cNvPr id="39" name="Group 38"/>
          <p:cNvGrpSpPr/>
          <p:nvPr/>
        </p:nvGrpSpPr>
        <p:grpSpPr>
          <a:xfrm>
            <a:off x="1311858" y="1933745"/>
            <a:ext cx="424283" cy="449241"/>
            <a:chOff x="3659074" y="3351023"/>
            <a:chExt cx="424283" cy="449241"/>
          </a:xfrm>
          <a:solidFill>
            <a:schemeClr val="bg1"/>
          </a:solidFill>
        </p:grpSpPr>
        <p:sp>
          <p:nvSpPr>
            <p:cNvPr id="4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64"/>
          <p:cNvSpPr>
            <a:spLocks noEditPoints="1"/>
          </p:cNvSpPr>
          <p:nvPr/>
        </p:nvSpPr>
        <p:spPr bwMode="auto">
          <a:xfrm>
            <a:off x="3292046" y="1947471"/>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7273622" y="1922747"/>
            <a:ext cx="346378" cy="471236"/>
            <a:chOff x="8248816" y="4047345"/>
            <a:chExt cx="429274" cy="584013"/>
          </a:xfrm>
          <a:solidFill>
            <a:schemeClr val="bg1"/>
          </a:solidFill>
        </p:grpSpPr>
        <p:sp>
          <p:nvSpPr>
            <p:cNvPr id="47"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2" name="Group 51"/>
          <p:cNvGrpSpPr/>
          <p:nvPr/>
        </p:nvGrpSpPr>
        <p:grpSpPr>
          <a:xfrm>
            <a:off x="5301800" y="1969933"/>
            <a:ext cx="379359" cy="376864"/>
            <a:chOff x="6853673" y="3715407"/>
            <a:chExt cx="379359" cy="376864"/>
          </a:xfrm>
          <a:solidFill>
            <a:schemeClr val="bg1"/>
          </a:solidFill>
        </p:grpSpPr>
        <p:sp>
          <p:nvSpPr>
            <p:cNvPr id="53"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5"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6"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3"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250" fill="hold"/>
                                        <p:tgtEl>
                                          <p:spTgt spid="3"/>
                                        </p:tgtEl>
                                        <p:attrNameLst>
                                          <p:attrName>ppt_x</p:attrName>
                                        </p:attrNameLst>
                                      </p:cBhvr>
                                      <p:tavLst>
                                        <p:tav tm="0">
                                          <p:val>
                                            <p:strVal val="#ppt_x"/>
                                          </p:val>
                                        </p:tav>
                                        <p:tav tm="100000">
                                          <p:val>
                                            <p:strVal val="#ppt_x"/>
                                          </p:val>
                                        </p:tav>
                                      </p:tavLst>
                                    </p:anim>
                                    <p:anim calcmode="lin" valueType="num">
                                      <p:cBhvr additive="base">
                                        <p:cTn id="14" dur="25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250" fill="hold"/>
                                        <p:tgtEl>
                                          <p:spTgt spid="4"/>
                                        </p:tgtEl>
                                        <p:attrNameLst>
                                          <p:attrName>ppt_x</p:attrName>
                                        </p:attrNameLst>
                                      </p:cBhvr>
                                      <p:tavLst>
                                        <p:tav tm="0">
                                          <p:val>
                                            <p:strVal val="#ppt_x"/>
                                          </p:val>
                                        </p:tav>
                                        <p:tav tm="100000">
                                          <p:val>
                                            <p:strVal val="#ppt_x"/>
                                          </p:val>
                                        </p:tav>
                                      </p:tavLst>
                                    </p:anim>
                                    <p:anim calcmode="lin" valueType="num">
                                      <p:cBhvr additive="base">
                                        <p:cTn id="20" dur="25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250" fill="hold"/>
                                        <p:tgtEl>
                                          <p:spTgt spid="8"/>
                                        </p:tgtEl>
                                        <p:attrNameLst>
                                          <p:attrName>ppt_x</p:attrName>
                                        </p:attrNameLst>
                                      </p:cBhvr>
                                      <p:tavLst>
                                        <p:tav tm="0">
                                          <p:val>
                                            <p:strVal val="#ppt_x"/>
                                          </p:val>
                                        </p:tav>
                                        <p:tav tm="100000">
                                          <p:val>
                                            <p:strVal val="#ppt_x"/>
                                          </p:val>
                                        </p:tav>
                                      </p:tavLst>
                                    </p:anim>
                                    <p:anim calcmode="lin" valueType="num">
                                      <p:cBhvr additive="base">
                                        <p:cTn id="26" dur="25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250" fill="hold"/>
                                        <p:tgtEl>
                                          <p:spTgt spid="39"/>
                                        </p:tgtEl>
                                        <p:attrNameLst>
                                          <p:attrName>ppt_x</p:attrName>
                                        </p:attrNameLst>
                                      </p:cBhvr>
                                      <p:tavLst>
                                        <p:tav tm="0">
                                          <p:val>
                                            <p:strVal val="#ppt_x"/>
                                          </p:val>
                                        </p:tav>
                                        <p:tav tm="100000">
                                          <p:val>
                                            <p:strVal val="#ppt_x"/>
                                          </p:val>
                                        </p:tav>
                                      </p:tavLst>
                                    </p:anim>
                                    <p:anim calcmode="lin" valueType="num">
                                      <p:cBhvr additive="base">
                                        <p:cTn id="32" dur="25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250" fill="hold"/>
                                        <p:tgtEl>
                                          <p:spTgt spid="12"/>
                                        </p:tgtEl>
                                        <p:attrNameLst>
                                          <p:attrName>ppt_x</p:attrName>
                                        </p:attrNameLst>
                                      </p:cBhvr>
                                      <p:tavLst>
                                        <p:tav tm="0">
                                          <p:val>
                                            <p:strVal val="#ppt_x"/>
                                          </p:val>
                                        </p:tav>
                                        <p:tav tm="100000">
                                          <p:val>
                                            <p:strVal val="#ppt_x"/>
                                          </p:val>
                                        </p:tav>
                                      </p:tavLst>
                                    </p:anim>
                                    <p:anim calcmode="lin" valueType="num">
                                      <p:cBhvr additive="base">
                                        <p:cTn id="44"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250" fill="hold"/>
                                        <p:tgtEl>
                                          <p:spTgt spid="13"/>
                                        </p:tgtEl>
                                        <p:attrNameLst>
                                          <p:attrName>ppt_x</p:attrName>
                                        </p:attrNameLst>
                                      </p:cBhvr>
                                      <p:tavLst>
                                        <p:tav tm="0">
                                          <p:val>
                                            <p:strVal val="#ppt_x"/>
                                          </p:val>
                                        </p:tav>
                                        <p:tav tm="100000">
                                          <p:val>
                                            <p:strVal val="#ppt_x"/>
                                          </p:val>
                                        </p:tav>
                                      </p:tavLst>
                                    </p:anim>
                                    <p:anim calcmode="lin" valueType="num">
                                      <p:cBhvr additive="base">
                                        <p:cTn id="50"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250" fill="hold"/>
                                        <p:tgtEl>
                                          <p:spTgt spid="14"/>
                                        </p:tgtEl>
                                        <p:attrNameLst>
                                          <p:attrName>ppt_x</p:attrName>
                                        </p:attrNameLst>
                                      </p:cBhvr>
                                      <p:tavLst>
                                        <p:tav tm="0">
                                          <p:val>
                                            <p:strVal val="#ppt_x"/>
                                          </p:val>
                                        </p:tav>
                                        <p:tav tm="100000">
                                          <p:val>
                                            <p:strVal val="#ppt_x"/>
                                          </p:val>
                                        </p:tav>
                                      </p:tavLst>
                                    </p:anim>
                                    <p:anim calcmode="lin" valueType="num">
                                      <p:cBhvr additive="base">
                                        <p:cTn id="56"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250" fill="hold"/>
                                        <p:tgtEl>
                                          <p:spTgt spid="45"/>
                                        </p:tgtEl>
                                        <p:attrNameLst>
                                          <p:attrName>ppt_x</p:attrName>
                                        </p:attrNameLst>
                                      </p:cBhvr>
                                      <p:tavLst>
                                        <p:tav tm="0">
                                          <p:val>
                                            <p:strVal val="#ppt_x"/>
                                          </p:val>
                                        </p:tav>
                                        <p:tav tm="100000">
                                          <p:val>
                                            <p:strVal val="#ppt_x"/>
                                          </p:val>
                                        </p:tav>
                                      </p:tavLst>
                                    </p:anim>
                                    <p:anim calcmode="lin" valueType="num">
                                      <p:cBhvr additive="base">
                                        <p:cTn id="62"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250" fill="hold"/>
                                        <p:tgtEl>
                                          <p:spTgt spid="17"/>
                                        </p:tgtEl>
                                        <p:attrNameLst>
                                          <p:attrName>ppt_x</p:attrName>
                                        </p:attrNameLst>
                                      </p:cBhvr>
                                      <p:tavLst>
                                        <p:tav tm="0">
                                          <p:val>
                                            <p:strVal val="#ppt_x"/>
                                          </p:val>
                                        </p:tav>
                                        <p:tav tm="100000">
                                          <p:val>
                                            <p:strVal val="#ppt_x"/>
                                          </p:val>
                                        </p:tav>
                                      </p:tavLst>
                                    </p:anim>
                                    <p:anim calcmode="lin" valueType="num">
                                      <p:cBhvr additive="base">
                                        <p:cTn id="74"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250" fill="hold"/>
                                        <p:tgtEl>
                                          <p:spTgt spid="28"/>
                                        </p:tgtEl>
                                        <p:attrNameLst>
                                          <p:attrName>ppt_x</p:attrName>
                                        </p:attrNameLst>
                                      </p:cBhvr>
                                      <p:tavLst>
                                        <p:tav tm="0">
                                          <p:val>
                                            <p:strVal val="#ppt_x"/>
                                          </p:val>
                                        </p:tav>
                                        <p:tav tm="100000">
                                          <p:val>
                                            <p:strVal val="#ppt_x"/>
                                          </p:val>
                                        </p:tav>
                                      </p:tavLst>
                                    </p:anim>
                                    <p:anim calcmode="lin" valueType="num">
                                      <p:cBhvr additive="base">
                                        <p:cTn id="80"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additive="base">
                                        <p:cTn id="85" dur="250" fill="hold"/>
                                        <p:tgtEl>
                                          <p:spTgt spid="29"/>
                                        </p:tgtEl>
                                        <p:attrNameLst>
                                          <p:attrName>ppt_x</p:attrName>
                                        </p:attrNameLst>
                                      </p:cBhvr>
                                      <p:tavLst>
                                        <p:tav tm="0">
                                          <p:val>
                                            <p:strVal val="#ppt_x"/>
                                          </p:val>
                                        </p:tav>
                                        <p:tav tm="100000">
                                          <p:val>
                                            <p:strVal val="#ppt_x"/>
                                          </p:val>
                                        </p:tav>
                                      </p:tavLst>
                                    </p:anim>
                                    <p:anim calcmode="lin" valueType="num">
                                      <p:cBhvr additive="base">
                                        <p:cTn id="86" dur="25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additive="base">
                                        <p:cTn id="91" dur="250" fill="hold"/>
                                        <p:tgtEl>
                                          <p:spTgt spid="52"/>
                                        </p:tgtEl>
                                        <p:attrNameLst>
                                          <p:attrName>ppt_x</p:attrName>
                                        </p:attrNameLst>
                                      </p:cBhvr>
                                      <p:tavLst>
                                        <p:tav tm="0">
                                          <p:val>
                                            <p:strVal val="#ppt_x"/>
                                          </p:val>
                                        </p:tav>
                                        <p:tav tm="100000">
                                          <p:val>
                                            <p:strVal val="#ppt_x"/>
                                          </p:val>
                                        </p:tav>
                                      </p:tavLst>
                                    </p:anim>
                                    <p:anim calcmode="lin" valueType="num">
                                      <p:cBhvr additive="base">
                                        <p:cTn id="92" dur="25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250" fill="hold"/>
                                        <p:tgtEl>
                                          <p:spTgt spid="30"/>
                                        </p:tgtEl>
                                        <p:attrNameLst>
                                          <p:attrName>ppt_x</p:attrName>
                                        </p:attrNameLst>
                                      </p:cBhvr>
                                      <p:tavLst>
                                        <p:tav tm="0">
                                          <p:val>
                                            <p:strVal val="#ppt_x"/>
                                          </p:val>
                                        </p:tav>
                                        <p:tav tm="100000">
                                          <p:val>
                                            <p:strVal val="#ppt_x"/>
                                          </p:val>
                                        </p:tav>
                                      </p:tavLst>
                                    </p:anim>
                                    <p:anim calcmode="lin" valueType="num">
                                      <p:cBhvr additive="base">
                                        <p:cTn id="9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additive="base">
                                        <p:cTn id="103" dur="250" fill="hold"/>
                                        <p:tgtEl>
                                          <p:spTgt spid="32"/>
                                        </p:tgtEl>
                                        <p:attrNameLst>
                                          <p:attrName>ppt_x</p:attrName>
                                        </p:attrNameLst>
                                      </p:cBhvr>
                                      <p:tavLst>
                                        <p:tav tm="0">
                                          <p:val>
                                            <p:strVal val="#ppt_x"/>
                                          </p:val>
                                        </p:tav>
                                        <p:tav tm="100000">
                                          <p:val>
                                            <p:strVal val="#ppt_x"/>
                                          </p:val>
                                        </p:tav>
                                      </p:tavLst>
                                    </p:anim>
                                    <p:anim calcmode="lin" valueType="num">
                                      <p:cBhvr additive="base">
                                        <p:cTn id="104" dur="25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3"/>
                                        </p:tgtEl>
                                        <p:attrNameLst>
                                          <p:attrName>style.visibility</p:attrName>
                                        </p:attrNameLst>
                                      </p:cBhvr>
                                      <p:to>
                                        <p:strVal val="visible"/>
                                      </p:to>
                                    </p:set>
                                    <p:anim calcmode="lin" valueType="num">
                                      <p:cBhvr additive="base">
                                        <p:cTn id="109" dur="250" fill="hold"/>
                                        <p:tgtEl>
                                          <p:spTgt spid="33"/>
                                        </p:tgtEl>
                                        <p:attrNameLst>
                                          <p:attrName>ppt_x</p:attrName>
                                        </p:attrNameLst>
                                      </p:cBhvr>
                                      <p:tavLst>
                                        <p:tav tm="0">
                                          <p:val>
                                            <p:strVal val="#ppt_x"/>
                                          </p:val>
                                        </p:tav>
                                        <p:tav tm="100000">
                                          <p:val>
                                            <p:strVal val="#ppt_x"/>
                                          </p:val>
                                        </p:tav>
                                      </p:tavLst>
                                    </p:anim>
                                    <p:anim calcmode="lin" valueType="num">
                                      <p:cBhvr additive="base">
                                        <p:cTn id="110" dur="25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250" fill="hold"/>
                                        <p:tgtEl>
                                          <p:spTgt spid="34"/>
                                        </p:tgtEl>
                                        <p:attrNameLst>
                                          <p:attrName>ppt_x</p:attrName>
                                        </p:attrNameLst>
                                      </p:cBhvr>
                                      <p:tavLst>
                                        <p:tav tm="0">
                                          <p:val>
                                            <p:strVal val="#ppt_x"/>
                                          </p:val>
                                        </p:tav>
                                        <p:tav tm="100000">
                                          <p:val>
                                            <p:strVal val="#ppt_x"/>
                                          </p:val>
                                        </p:tav>
                                      </p:tavLst>
                                    </p:anim>
                                    <p:anim calcmode="lin" valueType="num">
                                      <p:cBhvr additive="base">
                                        <p:cTn id="116" dur="25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46"/>
                                        </p:tgtEl>
                                        <p:attrNameLst>
                                          <p:attrName>style.visibility</p:attrName>
                                        </p:attrNameLst>
                                      </p:cBhvr>
                                      <p:to>
                                        <p:strVal val="visible"/>
                                      </p:to>
                                    </p:set>
                                    <p:anim calcmode="lin" valueType="num">
                                      <p:cBhvr additive="base">
                                        <p:cTn id="121" dur="250" fill="hold"/>
                                        <p:tgtEl>
                                          <p:spTgt spid="46"/>
                                        </p:tgtEl>
                                        <p:attrNameLst>
                                          <p:attrName>ppt_x</p:attrName>
                                        </p:attrNameLst>
                                      </p:cBhvr>
                                      <p:tavLst>
                                        <p:tav tm="0">
                                          <p:val>
                                            <p:strVal val="#ppt_x"/>
                                          </p:val>
                                        </p:tav>
                                        <p:tav tm="100000">
                                          <p:val>
                                            <p:strVal val="#ppt_x"/>
                                          </p:val>
                                        </p:tav>
                                      </p:tavLst>
                                    </p:anim>
                                    <p:anim calcmode="lin" valueType="num">
                                      <p:cBhvr additive="base">
                                        <p:cTn id="122" dur="25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5"/>
                                        </p:tgtEl>
                                        <p:attrNameLst>
                                          <p:attrName>style.visibility</p:attrName>
                                        </p:attrNameLst>
                                      </p:cBhvr>
                                      <p:to>
                                        <p:strVal val="visible"/>
                                      </p:to>
                                    </p:set>
                                    <p:anim calcmode="lin" valueType="num">
                                      <p:cBhvr additive="base">
                                        <p:cTn id="127" dur="250" fill="hold"/>
                                        <p:tgtEl>
                                          <p:spTgt spid="35"/>
                                        </p:tgtEl>
                                        <p:attrNameLst>
                                          <p:attrName>ppt_x</p:attrName>
                                        </p:attrNameLst>
                                      </p:cBhvr>
                                      <p:tavLst>
                                        <p:tav tm="0">
                                          <p:val>
                                            <p:strVal val="#ppt_x"/>
                                          </p:val>
                                        </p:tav>
                                        <p:tav tm="100000">
                                          <p:val>
                                            <p:strVal val="#ppt_x"/>
                                          </p:val>
                                        </p:tav>
                                      </p:tavLst>
                                    </p:anim>
                                    <p:anim calcmode="lin" valueType="num">
                                      <p:cBhvr additive="base">
                                        <p:cTn id="128" dur="25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37"/>
                                        </p:tgtEl>
                                        <p:attrNameLst>
                                          <p:attrName>style.visibility</p:attrName>
                                        </p:attrNameLst>
                                      </p:cBhvr>
                                      <p:to>
                                        <p:strVal val="visible"/>
                                      </p:to>
                                    </p:set>
                                    <p:anim calcmode="lin" valueType="num">
                                      <p:cBhvr additive="base">
                                        <p:cTn id="133" dur="250" fill="hold"/>
                                        <p:tgtEl>
                                          <p:spTgt spid="37"/>
                                        </p:tgtEl>
                                        <p:attrNameLst>
                                          <p:attrName>ppt_x</p:attrName>
                                        </p:attrNameLst>
                                      </p:cBhvr>
                                      <p:tavLst>
                                        <p:tav tm="0">
                                          <p:val>
                                            <p:strVal val="#ppt_x"/>
                                          </p:val>
                                        </p:tav>
                                        <p:tav tm="100000">
                                          <p:val>
                                            <p:strVal val="#ppt_x"/>
                                          </p:val>
                                        </p:tav>
                                      </p:tavLst>
                                    </p:anim>
                                    <p:anim calcmode="lin" valueType="num">
                                      <p:cBhvr additive="base">
                                        <p:cTn id="134" dur="25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11"/>
                                        </p:tgtEl>
                                        <p:attrNameLst>
                                          <p:attrName>style.visibility</p:attrName>
                                        </p:attrNameLst>
                                      </p:cBhvr>
                                      <p:to>
                                        <p:strVal val="visible"/>
                                      </p:to>
                                    </p:set>
                                    <p:anim calcmode="lin" valueType="num">
                                      <p:cBhvr additive="base">
                                        <p:cTn id="139" dur="250" fill="hold"/>
                                        <p:tgtEl>
                                          <p:spTgt spid="11"/>
                                        </p:tgtEl>
                                        <p:attrNameLst>
                                          <p:attrName>ppt_x</p:attrName>
                                        </p:attrNameLst>
                                      </p:cBhvr>
                                      <p:tavLst>
                                        <p:tav tm="0">
                                          <p:val>
                                            <p:strVal val="#ppt_x"/>
                                          </p:val>
                                        </p:tav>
                                        <p:tav tm="100000">
                                          <p:val>
                                            <p:strVal val="#ppt_x"/>
                                          </p:val>
                                        </p:tav>
                                      </p:tavLst>
                                    </p:anim>
                                    <p:anim calcmode="lin" valueType="num">
                                      <p:cBhvr additive="base">
                                        <p:cTn id="140"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16"/>
                                        </p:tgtEl>
                                        <p:attrNameLst>
                                          <p:attrName>style.visibility</p:attrName>
                                        </p:attrNameLst>
                                      </p:cBhvr>
                                      <p:to>
                                        <p:strVal val="visible"/>
                                      </p:to>
                                    </p:set>
                                    <p:anim calcmode="lin" valueType="num">
                                      <p:cBhvr additive="base">
                                        <p:cTn id="145" dur="250" fill="hold"/>
                                        <p:tgtEl>
                                          <p:spTgt spid="16"/>
                                        </p:tgtEl>
                                        <p:attrNameLst>
                                          <p:attrName>ppt_x</p:attrName>
                                        </p:attrNameLst>
                                      </p:cBhvr>
                                      <p:tavLst>
                                        <p:tav tm="0">
                                          <p:val>
                                            <p:strVal val="#ppt_x"/>
                                          </p:val>
                                        </p:tav>
                                        <p:tav tm="100000">
                                          <p:val>
                                            <p:strVal val="#ppt_x"/>
                                          </p:val>
                                        </p:tav>
                                      </p:tavLst>
                                    </p:anim>
                                    <p:anim calcmode="lin" valueType="num">
                                      <p:cBhvr additive="base">
                                        <p:cTn id="146" dur="2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31"/>
                                        </p:tgtEl>
                                        <p:attrNameLst>
                                          <p:attrName>style.visibility</p:attrName>
                                        </p:attrNameLst>
                                      </p:cBhvr>
                                      <p:to>
                                        <p:strVal val="visible"/>
                                      </p:to>
                                    </p:set>
                                    <p:anim calcmode="lin" valueType="num">
                                      <p:cBhvr additive="base">
                                        <p:cTn id="151" dur="250" fill="hold"/>
                                        <p:tgtEl>
                                          <p:spTgt spid="31"/>
                                        </p:tgtEl>
                                        <p:attrNameLst>
                                          <p:attrName>ppt_x</p:attrName>
                                        </p:attrNameLst>
                                      </p:cBhvr>
                                      <p:tavLst>
                                        <p:tav tm="0">
                                          <p:val>
                                            <p:strVal val="#ppt_x"/>
                                          </p:val>
                                        </p:tav>
                                        <p:tav tm="100000">
                                          <p:val>
                                            <p:strVal val="#ppt_x"/>
                                          </p:val>
                                        </p:tav>
                                      </p:tavLst>
                                    </p:anim>
                                    <p:anim calcmode="lin" valueType="num">
                                      <p:cBhvr additive="base">
                                        <p:cTn id="152"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36"/>
                                        </p:tgtEl>
                                        <p:attrNameLst>
                                          <p:attrName>style.visibility</p:attrName>
                                        </p:attrNameLst>
                                      </p:cBhvr>
                                      <p:to>
                                        <p:strVal val="visible"/>
                                      </p:to>
                                    </p:set>
                                    <p:anim calcmode="lin" valueType="num">
                                      <p:cBhvr additive="base">
                                        <p:cTn id="157" dur="250" fill="hold"/>
                                        <p:tgtEl>
                                          <p:spTgt spid="36"/>
                                        </p:tgtEl>
                                        <p:attrNameLst>
                                          <p:attrName>ppt_x</p:attrName>
                                        </p:attrNameLst>
                                      </p:cBhvr>
                                      <p:tavLst>
                                        <p:tav tm="0">
                                          <p:val>
                                            <p:strVal val="#ppt_x"/>
                                          </p:val>
                                        </p:tav>
                                        <p:tav tm="100000">
                                          <p:val>
                                            <p:strVal val="#ppt_x"/>
                                          </p:val>
                                        </p:tav>
                                      </p:tavLst>
                                    </p:anim>
                                    <p:anim calcmode="lin" valueType="num">
                                      <p:cBhvr additive="base">
                                        <p:cTn id="158" dur="25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8" grpId="0" animBg="1"/>
      <p:bldP spid="9" grpId="0"/>
      <p:bldP spid="11" grpId="0" animBg="1"/>
      <p:bldP spid="12" grpId="0"/>
      <p:bldP spid="13" grpId="0" animBg="1"/>
      <p:bldP spid="14" grpId="0" animBg="1"/>
      <p:bldP spid="15" grpId="0"/>
      <p:bldP spid="16" grpId="0" animBg="1"/>
      <p:bldP spid="17" grpId="0"/>
      <p:bldP spid="28" grpId="0" animBg="1"/>
      <p:bldP spid="29" grpId="0" animBg="1"/>
      <p:bldP spid="30" grpId="0"/>
      <p:bldP spid="31" grpId="0" animBg="1"/>
      <p:bldP spid="32" grpId="0"/>
      <p:bldP spid="33" grpId="0" animBg="1"/>
      <p:bldP spid="34" grpId="0" animBg="1"/>
      <p:bldP spid="35" grpId="0"/>
      <p:bldP spid="36" grpId="0" animBg="1"/>
      <p:bldP spid="37" grpId="0"/>
      <p:bldP spid="4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Special</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1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15" name="Rectangle 14"/>
          <p:cNvSpPr/>
          <p:nvPr/>
        </p:nvSpPr>
        <p:spPr>
          <a:xfrm>
            <a:off x="0" y="1809750"/>
            <a:ext cx="9144000" cy="10668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6858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6096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Syehab Alimin</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Project Manager</a:t>
            </a:r>
            <a:endParaRPr lang="en-US" sz="1200" i="1" smtClean="0">
              <a:solidFill>
                <a:schemeClr val="bg1"/>
              </a:solidFill>
              <a:latin typeface="Open Sans" pitchFamily="34" charset="0"/>
              <a:ea typeface="Open Sans" pitchFamily="34" charset="0"/>
              <a:cs typeface="Open Sans" pitchFamily="34" charset="0"/>
            </a:endParaRPr>
          </a:p>
          <a:p>
            <a:pPr defTabSz="1087755"/>
            <a:endParaRPr lang="en-US" sz="1200" i="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tempor</a:t>
            </a:r>
            <a:endParaRPr lang="en-US" sz="1050" smtClean="0">
              <a:solidFill>
                <a:schemeClr val="bg1"/>
              </a:solidFill>
              <a:latin typeface="Open Sans" pitchFamily="34" charset="0"/>
              <a:ea typeface="Open Sans" pitchFamily="34" charset="0"/>
              <a:cs typeface="Open Sans" pitchFamily="34" charset="0"/>
            </a:endParaRPr>
          </a:p>
        </p:txBody>
      </p:sp>
      <p:sp>
        <p:nvSpPr>
          <p:cNvPr id="18" name="Oval 17"/>
          <p:cNvSpPr/>
          <p:nvPr/>
        </p:nvSpPr>
        <p:spPr>
          <a:xfrm>
            <a:off x="26670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46482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6294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p:cNvSpPr txBox="1">
            <a:spLocks noChangeArrowheads="1"/>
          </p:cNvSpPr>
          <p:nvPr/>
        </p:nvSpPr>
        <p:spPr bwMode="auto">
          <a:xfrm>
            <a:off x="25908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Didi Untung</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Analyst</a:t>
            </a:r>
            <a:endParaRPr lang="en-US" sz="1200" i="1" smtClean="0">
              <a:solidFill>
                <a:srgbClr val="4BACC6"/>
              </a:solidFill>
              <a:latin typeface="Open Sans" pitchFamily="34" charset="0"/>
              <a:ea typeface="Open Sans" pitchFamily="34" charset="0"/>
              <a:cs typeface="Open Sans" pitchFamily="34" charset="0"/>
            </a:endParaRPr>
          </a:p>
          <a:p>
            <a:pPr defTabSz="1087755"/>
            <a:endParaRPr lang="en-US" sz="1200" i="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tempor</a:t>
            </a:r>
            <a:endParaRPr lang="en-US" sz="1050"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45720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Daud Beureuh</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Designer</a:t>
            </a:r>
            <a:endParaRPr lang="en-US" sz="1200" i="1" smtClean="0">
              <a:solidFill>
                <a:schemeClr val="bg1"/>
              </a:solidFill>
              <a:latin typeface="Open Sans" pitchFamily="34" charset="0"/>
              <a:ea typeface="Open Sans" pitchFamily="34" charset="0"/>
              <a:cs typeface="Open Sans" pitchFamily="34" charset="0"/>
            </a:endParaRPr>
          </a:p>
          <a:p>
            <a:pPr defTabSz="1087755"/>
            <a:endParaRPr lang="en-US" sz="1200" i="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tempor</a:t>
            </a:r>
            <a:endParaRPr lang="en-US" sz="1050"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65532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Imam Gunarso</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FInance</a:t>
            </a:r>
            <a:endParaRPr lang="en-US" sz="1200" i="1" smtClean="0">
              <a:solidFill>
                <a:srgbClr val="4BACC6"/>
              </a:solidFill>
              <a:latin typeface="Open Sans" pitchFamily="34" charset="0"/>
              <a:ea typeface="Open Sans" pitchFamily="34" charset="0"/>
              <a:cs typeface="Open Sans" pitchFamily="34" charset="0"/>
            </a:endParaRPr>
          </a:p>
          <a:p>
            <a:pPr defTabSz="1087755"/>
            <a:endParaRPr lang="en-US" sz="1200" i="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tempor</a:t>
            </a:r>
            <a:endParaRPr lang="en-US" sz="1050" smtClean="0">
              <a:solidFill>
                <a:schemeClr val="bg1"/>
              </a:solidFill>
              <a:latin typeface="Open Sans" pitchFamily="34" charset="0"/>
              <a:ea typeface="Open Sans" pitchFamily="34" charset="0"/>
              <a:cs typeface="Open Sans" pitchFamily="34" charset="0"/>
            </a:endParaRPr>
          </a:p>
        </p:txBody>
      </p:sp>
      <p:grpSp>
        <p:nvGrpSpPr>
          <p:cNvPr id="16" name="Group 15"/>
          <p:cNvGrpSpPr/>
          <p:nvPr/>
        </p:nvGrpSpPr>
        <p:grpSpPr>
          <a:xfrm>
            <a:off x="7110301" y="1943188"/>
            <a:ext cx="714597" cy="648507"/>
            <a:chOff x="5159039" y="3837700"/>
            <a:chExt cx="431771" cy="391838"/>
          </a:xfrm>
          <a:solidFill>
            <a:schemeClr val="bg1"/>
          </a:solidFill>
        </p:grpSpPr>
        <p:sp>
          <p:nvSpPr>
            <p:cNvPr id="19"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106118" y="1972664"/>
            <a:ext cx="798164" cy="589554"/>
            <a:chOff x="2563427" y="3717902"/>
            <a:chExt cx="439257" cy="324452"/>
          </a:xfrm>
          <a:solidFill>
            <a:schemeClr val="bg1"/>
          </a:solidFill>
        </p:grpSpPr>
        <p:sp>
          <p:nvSpPr>
            <p:cNvPr id="3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5213025" y="1922124"/>
            <a:ext cx="546750" cy="690635"/>
            <a:chOff x="3526798" y="4057329"/>
            <a:chExt cx="284519" cy="359394"/>
          </a:xfrm>
          <a:solidFill>
            <a:schemeClr val="bg1"/>
          </a:solidFill>
        </p:grpSpPr>
        <p:sp>
          <p:nvSpPr>
            <p:cNvPr id="34"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7" name="Group 36"/>
          <p:cNvGrpSpPr/>
          <p:nvPr/>
        </p:nvGrpSpPr>
        <p:grpSpPr>
          <a:xfrm>
            <a:off x="1270039" y="1888765"/>
            <a:ext cx="507922" cy="757352"/>
            <a:chOff x="4669866" y="3800264"/>
            <a:chExt cx="279527" cy="416797"/>
          </a:xfrm>
          <a:solidFill>
            <a:schemeClr val="bg1"/>
          </a:solidFill>
        </p:grpSpPr>
        <p:sp>
          <p:nvSpPr>
            <p:cNvPr id="38"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50" fill="hold"/>
                                        <p:tgtEl>
                                          <p:spTgt spid="12"/>
                                        </p:tgtEl>
                                        <p:attrNameLst>
                                          <p:attrName>ppt_x</p:attrName>
                                        </p:attrNameLst>
                                      </p:cBhvr>
                                      <p:tavLst>
                                        <p:tav tm="0">
                                          <p:val>
                                            <p:strVal val="#ppt_x"/>
                                          </p:val>
                                        </p:tav>
                                        <p:tav tm="100000">
                                          <p:val>
                                            <p:strVal val="#ppt_x"/>
                                          </p:val>
                                        </p:tav>
                                      </p:tavLst>
                                    </p:anim>
                                    <p:anim calcmode="lin" valueType="num">
                                      <p:cBhvr additive="base">
                                        <p:cTn id="8" dur="25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250" fill="hold"/>
                                        <p:tgtEl>
                                          <p:spTgt spid="13"/>
                                        </p:tgtEl>
                                        <p:attrNameLst>
                                          <p:attrName>ppt_x</p:attrName>
                                        </p:attrNameLst>
                                      </p:cBhvr>
                                      <p:tavLst>
                                        <p:tav tm="0">
                                          <p:val>
                                            <p:strVal val="#ppt_x"/>
                                          </p:val>
                                        </p:tav>
                                        <p:tav tm="100000">
                                          <p:val>
                                            <p:strVal val="#ppt_x"/>
                                          </p:val>
                                        </p:tav>
                                      </p:tavLst>
                                    </p:anim>
                                    <p:anim calcmode="lin" valueType="num">
                                      <p:cBhvr additive="base">
                                        <p:cTn id="13" dur="25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250" fill="hold"/>
                                        <p:tgtEl>
                                          <p:spTgt spid="15"/>
                                        </p:tgtEl>
                                        <p:attrNameLst>
                                          <p:attrName>ppt_x</p:attrName>
                                        </p:attrNameLst>
                                      </p:cBhvr>
                                      <p:tavLst>
                                        <p:tav tm="0">
                                          <p:val>
                                            <p:strVal val="#ppt_x"/>
                                          </p:val>
                                        </p:tav>
                                        <p:tav tm="100000">
                                          <p:val>
                                            <p:strVal val="#ppt_x"/>
                                          </p:val>
                                        </p:tav>
                                      </p:tavLst>
                                    </p:anim>
                                    <p:anim calcmode="lin" valueType="num">
                                      <p:cBhvr additive="base">
                                        <p:cTn id="18" dur="250" fill="hold"/>
                                        <p:tgtEl>
                                          <p:spTgt spid="1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250" fill="hold"/>
                                        <p:tgtEl>
                                          <p:spTgt spid="14"/>
                                        </p:tgtEl>
                                        <p:attrNameLst>
                                          <p:attrName>ppt_x</p:attrName>
                                        </p:attrNameLst>
                                      </p:cBhvr>
                                      <p:tavLst>
                                        <p:tav tm="0">
                                          <p:val>
                                            <p:strVal val="#ppt_x"/>
                                          </p:val>
                                        </p:tav>
                                        <p:tav tm="100000">
                                          <p:val>
                                            <p:strVal val="#ppt_x"/>
                                          </p:val>
                                        </p:tav>
                                      </p:tavLst>
                                    </p:anim>
                                    <p:anim calcmode="lin" valueType="num">
                                      <p:cBhvr additive="base">
                                        <p:cTn id="23" dur="25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250" fill="hold"/>
                                        <p:tgtEl>
                                          <p:spTgt spid="37"/>
                                        </p:tgtEl>
                                        <p:attrNameLst>
                                          <p:attrName>ppt_x</p:attrName>
                                        </p:attrNameLst>
                                      </p:cBhvr>
                                      <p:tavLst>
                                        <p:tav tm="0">
                                          <p:val>
                                            <p:strVal val="#ppt_x"/>
                                          </p:val>
                                        </p:tav>
                                        <p:tav tm="100000">
                                          <p:val>
                                            <p:strVal val="#ppt_x"/>
                                          </p:val>
                                        </p:tav>
                                      </p:tavLst>
                                    </p:anim>
                                    <p:anim calcmode="lin" valueType="num">
                                      <p:cBhvr additive="base">
                                        <p:cTn id="28" dur="250" fill="hold"/>
                                        <p:tgtEl>
                                          <p:spTgt spid="3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250" fill="hold"/>
                                        <p:tgtEl>
                                          <p:spTgt spid="24"/>
                                        </p:tgtEl>
                                        <p:attrNameLst>
                                          <p:attrName>ppt_x</p:attrName>
                                        </p:attrNameLst>
                                      </p:cBhvr>
                                      <p:tavLst>
                                        <p:tav tm="0">
                                          <p:val>
                                            <p:strVal val="#ppt_x"/>
                                          </p:val>
                                        </p:tav>
                                        <p:tav tm="100000">
                                          <p:val>
                                            <p:strVal val="#ppt_x"/>
                                          </p:val>
                                        </p:tav>
                                      </p:tavLst>
                                    </p:anim>
                                    <p:anim calcmode="lin" valueType="num">
                                      <p:cBhvr additive="base">
                                        <p:cTn id="48" dur="250" fill="hold"/>
                                        <p:tgtEl>
                                          <p:spTgt spid="2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250" fill="hold"/>
                                        <p:tgtEl>
                                          <p:spTgt spid="20"/>
                                        </p:tgtEl>
                                        <p:attrNameLst>
                                          <p:attrName>ppt_x</p:attrName>
                                        </p:attrNameLst>
                                      </p:cBhvr>
                                      <p:tavLst>
                                        <p:tav tm="0">
                                          <p:val>
                                            <p:strVal val="#ppt_x"/>
                                          </p:val>
                                        </p:tav>
                                        <p:tav tm="100000">
                                          <p:val>
                                            <p:strVal val="#ppt_x"/>
                                          </p:val>
                                        </p:tav>
                                      </p:tavLst>
                                    </p:anim>
                                    <p:anim calcmode="lin" valueType="num">
                                      <p:cBhvr additive="base">
                                        <p:cTn id="53" dur="250" fill="hold"/>
                                        <p:tgtEl>
                                          <p:spTgt spid="2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250" fill="hold"/>
                                        <p:tgtEl>
                                          <p:spTgt spid="33"/>
                                        </p:tgtEl>
                                        <p:attrNameLst>
                                          <p:attrName>ppt_x</p:attrName>
                                        </p:attrNameLst>
                                      </p:cBhvr>
                                      <p:tavLst>
                                        <p:tav tm="0">
                                          <p:val>
                                            <p:strVal val="#ppt_x"/>
                                          </p:val>
                                        </p:tav>
                                        <p:tav tm="100000">
                                          <p:val>
                                            <p:strVal val="#ppt_x"/>
                                          </p:val>
                                        </p:tav>
                                      </p:tavLst>
                                    </p:anim>
                                    <p:anim calcmode="lin" valueType="num">
                                      <p:cBhvr additive="base">
                                        <p:cTn id="58" dur="250" fill="hold"/>
                                        <p:tgtEl>
                                          <p:spTgt spid="3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additive="base">
                                        <p:cTn id="62" dur="250" fill="hold"/>
                                        <p:tgtEl>
                                          <p:spTgt spid="25"/>
                                        </p:tgtEl>
                                        <p:attrNameLst>
                                          <p:attrName>ppt_x</p:attrName>
                                        </p:attrNameLst>
                                      </p:cBhvr>
                                      <p:tavLst>
                                        <p:tav tm="0">
                                          <p:val>
                                            <p:strVal val="#ppt_x"/>
                                          </p:val>
                                        </p:tav>
                                        <p:tav tm="100000">
                                          <p:val>
                                            <p:strVal val="#ppt_x"/>
                                          </p:val>
                                        </p:tav>
                                      </p:tavLst>
                                    </p:anim>
                                    <p:anim calcmode="lin" valueType="num">
                                      <p:cBhvr additive="base">
                                        <p:cTn id="63" dur="250" fill="hold"/>
                                        <p:tgtEl>
                                          <p:spTgt spid="2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250" fill="hold"/>
                                        <p:tgtEl>
                                          <p:spTgt spid="22"/>
                                        </p:tgtEl>
                                        <p:attrNameLst>
                                          <p:attrName>ppt_x</p:attrName>
                                        </p:attrNameLst>
                                      </p:cBhvr>
                                      <p:tavLst>
                                        <p:tav tm="0">
                                          <p:val>
                                            <p:strVal val="#ppt_x"/>
                                          </p:val>
                                        </p:tav>
                                        <p:tav tm="100000">
                                          <p:val>
                                            <p:strVal val="#ppt_x"/>
                                          </p:val>
                                        </p:tav>
                                      </p:tavLst>
                                    </p:anim>
                                    <p:anim calcmode="lin" valueType="num">
                                      <p:cBhvr additive="base">
                                        <p:cTn id="68" dur="250" fill="hold"/>
                                        <p:tgtEl>
                                          <p:spTgt spid="2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additive="base">
                                        <p:cTn id="77" dur="250" fill="hold"/>
                                        <p:tgtEl>
                                          <p:spTgt spid="26"/>
                                        </p:tgtEl>
                                        <p:attrNameLst>
                                          <p:attrName>ppt_x</p:attrName>
                                        </p:attrNameLst>
                                      </p:cBhvr>
                                      <p:tavLst>
                                        <p:tav tm="0">
                                          <p:val>
                                            <p:strVal val="#ppt_x"/>
                                          </p:val>
                                        </p:tav>
                                        <p:tav tm="100000">
                                          <p:val>
                                            <p:strVal val="#ppt_x"/>
                                          </p:val>
                                        </p:tav>
                                      </p:tavLst>
                                    </p:anim>
                                    <p:anim calcmode="lin" valueType="num">
                                      <p:cBhvr additive="base">
                                        <p:cTn id="78" dur="25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animBg="1"/>
      <p:bldP spid="14" grpId="0" animBg="1"/>
      <p:bldP spid="17" grpId="0"/>
      <p:bldP spid="18" grpId="0" animBg="1"/>
      <p:bldP spid="20" grpId="0" animBg="1"/>
      <p:bldP spid="22" grpId="0" animBg="1"/>
      <p:bldP spid="24" grpId="0"/>
      <p:bldP spid="25" grpId="0"/>
      <p:bldP spid="2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943600" y="3447906"/>
            <a:ext cx="27432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itchFamily="34" charset="0"/>
                <a:ea typeface="Open Sans" pitchFamily="34" charset="0"/>
                <a:cs typeface="Open Sans" pitchFamily="34" charset="0"/>
              </a:rPr>
              <a:t>Montre lamenta vente ispano</a:t>
            </a:r>
            <a:endParaRPr lang="en-US" sz="10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6477000" y="3752706"/>
            <a:ext cx="22098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itchFamily="34" charset="0"/>
                <a:ea typeface="Open Sans" pitchFamily="34" charset="0"/>
                <a:cs typeface="Open Sans" pitchFamily="34" charset="0"/>
              </a:rPr>
              <a:t>Nuram domen vivamus</a:t>
            </a:r>
            <a:endParaRPr lang="en-US" sz="1050" smtClean="0">
              <a:solidFill>
                <a:schemeClr val="bg1"/>
              </a:solidFill>
              <a:latin typeface="Open Sans" pitchFamily="34" charset="0"/>
              <a:ea typeface="Open Sans" pitchFamily="34" charset="0"/>
              <a:cs typeface="Open Sans" pitchFamily="34" charset="0"/>
            </a:endParaRPr>
          </a:p>
        </p:txBody>
      </p:sp>
      <p:sp>
        <p:nvSpPr>
          <p:cNvPr id="4" name="Rectangle 3"/>
          <p:cNvSpPr/>
          <p:nvPr/>
        </p:nvSpPr>
        <p:spPr>
          <a:xfrm>
            <a:off x="5486400" y="3143106"/>
            <a:ext cx="3200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itchFamily="34" charset="0"/>
                <a:ea typeface="Open Sans" pitchFamily="34" charset="0"/>
                <a:cs typeface="Open Sans" pitchFamily="34" charset="0"/>
              </a:rPr>
              <a:t>Lorem ipsum dopsunus Le taste ale</a:t>
            </a:r>
            <a:endParaRPr lang="en-US" sz="1050" smtClean="0">
              <a:solidFill>
                <a:schemeClr val="bg1"/>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5562600" y="4183618"/>
            <a:ext cx="3200400" cy="369332"/>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17">
                                          <p:stCondLst>
                                            <p:cond delay="0"/>
                                          </p:stCondLst>
                                        </p:cTn>
                                        <p:tgtEl>
                                          <p:spTgt spid="4"/>
                                        </p:tgtEl>
                                      </p:cBhvr>
                                    </p:animEffect>
                                    <p:anim calcmode="lin" valueType="num">
                                      <p:cBhvr>
                                        <p:cTn id="8"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13" dur="10">
                                          <p:stCondLst>
                                            <p:cond delay="244"/>
                                          </p:stCondLst>
                                        </p:cTn>
                                        <p:tgtEl>
                                          <p:spTgt spid="4"/>
                                        </p:tgtEl>
                                      </p:cBhvr>
                                      <p:to x="100000" y="60000"/>
                                    </p:animScale>
                                    <p:animScale>
                                      <p:cBhvr>
                                        <p:cTn id="14" dur="62" decel="50000">
                                          <p:stCondLst>
                                            <p:cond delay="254"/>
                                          </p:stCondLst>
                                        </p:cTn>
                                        <p:tgtEl>
                                          <p:spTgt spid="4"/>
                                        </p:tgtEl>
                                      </p:cBhvr>
                                      <p:to x="100000" y="100000"/>
                                    </p:animScale>
                                    <p:animScale>
                                      <p:cBhvr>
                                        <p:cTn id="15" dur="10">
                                          <p:stCondLst>
                                            <p:cond delay="492"/>
                                          </p:stCondLst>
                                        </p:cTn>
                                        <p:tgtEl>
                                          <p:spTgt spid="4"/>
                                        </p:tgtEl>
                                      </p:cBhvr>
                                      <p:to x="100000" y="80000"/>
                                    </p:animScale>
                                    <p:animScale>
                                      <p:cBhvr>
                                        <p:cTn id="16" dur="62" decel="50000">
                                          <p:stCondLst>
                                            <p:cond delay="502"/>
                                          </p:stCondLst>
                                        </p:cTn>
                                        <p:tgtEl>
                                          <p:spTgt spid="4"/>
                                        </p:tgtEl>
                                      </p:cBhvr>
                                      <p:to x="100000" y="100000"/>
                                    </p:animScale>
                                    <p:animScale>
                                      <p:cBhvr>
                                        <p:cTn id="17" dur="10">
                                          <p:stCondLst>
                                            <p:cond delay="616"/>
                                          </p:stCondLst>
                                        </p:cTn>
                                        <p:tgtEl>
                                          <p:spTgt spid="4"/>
                                        </p:tgtEl>
                                      </p:cBhvr>
                                      <p:to x="100000" y="90000"/>
                                    </p:animScale>
                                    <p:animScale>
                                      <p:cBhvr>
                                        <p:cTn id="18" dur="62" decel="50000">
                                          <p:stCondLst>
                                            <p:cond delay="625"/>
                                          </p:stCondLst>
                                        </p:cTn>
                                        <p:tgtEl>
                                          <p:spTgt spid="4"/>
                                        </p:tgtEl>
                                      </p:cBhvr>
                                      <p:to x="100000" y="100000"/>
                                    </p:animScale>
                                    <p:animScale>
                                      <p:cBhvr>
                                        <p:cTn id="19" dur="10">
                                          <p:stCondLst>
                                            <p:cond delay="678"/>
                                          </p:stCondLst>
                                        </p:cTn>
                                        <p:tgtEl>
                                          <p:spTgt spid="4"/>
                                        </p:tgtEl>
                                      </p:cBhvr>
                                      <p:to x="100000" y="95000"/>
                                    </p:animScale>
                                    <p:animScale>
                                      <p:cBhvr>
                                        <p:cTn id="20" dur="62" decel="50000">
                                          <p:stCondLst>
                                            <p:cond delay="688"/>
                                          </p:stCondLst>
                                        </p:cTn>
                                        <p:tgtEl>
                                          <p:spTgt spid="4"/>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217">
                                          <p:stCondLst>
                                            <p:cond delay="0"/>
                                          </p:stCondLst>
                                        </p:cTn>
                                        <p:tgtEl>
                                          <p:spTgt spid="2"/>
                                        </p:tgtEl>
                                      </p:cBhvr>
                                    </p:animEffect>
                                    <p:anim calcmode="lin" valueType="num">
                                      <p:cBhvr>
                                        <p:cTn id="25"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30" dur="10">
                                          <p:stCondLst>
                                            <p:cond delay="244"/>
                                          </p:stCondLst>
                                        </p:cTn>
                                        <p:tgtEl>
                                          <p:spTgt spid="2"/>
                                        </p:tgtEl>
                                      </p:cBhvr>
                                      <p:to x="100000" y="60000"/>
                                    </p:animScale>
                                    <p:animScale>
                                      <p:cBhvr>
                                        <p:cTn id="31" dur="62" decel="50000">
                                          <p:stCondLst>
                                            <p:cond delay="254"/>
                                          </p:stCondLst>
                                        </p:cTn>
                                        <p:tgtEl>
                                          <p:spTgt spid="2"/>
                                        </p:tgtEl>
                                      </p:cBhvr>
                                      <p:to x="100000" y="100000"/>
                                    </p:animScale>
                                    <p:animScale>
                                      <p:cBhvr>
                                        <p:cTn id="32" dur="10">
                                          <p:stCondLst>
                                            <p:cond delay="492"/>
                                          </p:stCondLst>
                                        </p:cTn>
                                        <p:tgtEl>
                                          <p:spTgt spid="2"/>
                                        </p:tgtEl>
                                      </p:cBhvr>
                                      <p:to x="100000" y="80000"/>
                                    </p:animScale>
                                    <p:animScale>
                                      <p:cBhvr>
                                        <p:cTn id="33" dur="62" decel="50000">
                                          <p:stCondLst>
                                            <p:cond delay="502"/>
                                          </p:stCondLst>
                                        </p:cTn>
                                        <p:tgtEl>
                                          <p:spTgt spid="2"/>
                                        </p:tgtEl>
                                      </p:cBhvr>
                                      <p:to x="100000" y="100000"/>
                                    </p:animScale>
                                    <p:animScale>
                                      <p:cBhvr>
                                        <p:cTn id="34" dur="10">
                                          <p:stCondLst>
                                            <p:cond delay="616"/>
                                          </p:stCondLst>
                                        </p:cTn>
                                        <p:tgtEl>
                                          <p:spTgt spid="2"/>
                                        </p:tgtEl>
                                      </p:cBhvr>
                                      <p:to x="100000" y="90000"/>
                                    </p:animScale>
                                    <p:animScale>
                                      <p:cBhvr>
                                        <p:cTn id="35" dur="62" decel="50000">
                                          <p:stCondLst>
                                            <p:cond delay="625"/>
                                          </p:stCondLst>
                                        </p:cTn>
                                        <p:tgtEl>
                                          <p:spTgt spid="2"/>
                                        </p:tgtEl>
                                      </p:cBhvr>
                                      <p:to x="100000" y="100000"/>
                                    </p:animScale>
                                    <p:animScale>
                                      <p:cBhvr>
                                        <p:cTn id="36" dur="10">
                                          <p:stCondLst>
                                            <p:cond delay="678"/>
                                          </p:stCondLst>
                                        </p:cTn>
                                        <p:tgtEl>
                                          <p:spTgt spid="2"/>
                                        </p:tgtEl>
                                      </p:cBhvr>
                                      <p:to x="100000" y="95000"/>
                                    </p:animScale>
                                    <p:animScale>
                                      <p:cBhvr>
                                        <p:cTn id="37" dur="62" decel="50000">
                                          <p:stCondLst>
                                            <p:cond delay="688"/>
                                          </p:stCondLst>
                                        </p:cTn>
                                        <p:tgtEl>
                                          <p:spTgt spid="2"/>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down)">
                                      <p:cBhvr>
                                        <p:cTn id="41" dur="217">
                                          <p:stCondLst>
                                            <p:cond delay="0"/>
                                          </p:stCondLst>
                                        </p:cTn>
                                        <p:tgtEl>
                                          <p:spTgt spid="3"/>
                                        </p:tgtEl>
                                      </p:cBhvr>
                                    </p:animEffect>
                                    <p:anim calcmode="lin" valueType="num">
                                      <p:cBhvr>
                                        <p:cTn id="42"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47" dur="10">
                                          <p:stCondLst>
                                            <p:cond delay="244"/>
                                          </p:stCondLst>
                                        </p:cTn>
                                        <p:tgtEl>
                                          <p:spTgt spid="3"/>
                                        </p:tgtEl>
                                      </p:cBhvr>
                                      <p:to x="100000" y="60000"/>
                                    </p:animScale>
                                    <p:animScale>
                                      <p:cBhvr>
                                        <p:cTn id="48" dur="62" decel="50000">
                                          <p:stCondLst>
                                            <p:cond delay="254"/>
                                          </p:stCondLst>
                                        </p:cTn>
                                        <p:tgtEl>
                                          <p:spTgt spid="3"/>
                                        </p:tgtEl>
                                      </p:cBhvr>
                                      <p:to x="100000" y="100000"/>
                                    </p:animScale>
                                    <p:animScale>
                                      <p:cBhvr>
                                        <p:cTn id="49" dur="10">
                                          <p:stCondLst>
                                            <p:cond delay="492"/>
                                          </p:stCondLst>
                                        </p:cTn>
                                        <p:tgtEl>
                                          <p:spTgt spid="3"/>
                                        </p:tgtEl>
                                      </p:cBhvr>
                                      <p:to x="100000" y="80000"/>
                                    </p:animScale>
                                    <p:animScale>
                                      <p:cBhvr>
                                        <p:cTn id="50" dur="62" decel="50000">
                                          <p:stCondLst>
                                            <p:cond delay="502"/>
                                          </p:stCondLst>
                                        </p:cTn>
                                        <p:tgtEl>
                                          <p:spTgt spid="3"/>
                                        </p:tgtEl>
                                      </p:cBhvr>
                                      <p:to x="100000" y="100000"/>
                                    </p:animScale>
                                    <p:animScale>
                                      <p:cBhvr>
                                        <p:cTn id="51" dur="10">
                                          <p:stCondLst>
                                            <p:cond delay="616"/>
                                          </p:stCondLst>
                                        </p:cTn>
                                        <p:tgtEl>
                                          <p:spTgt spid="3"/>
                                        </p:tgtEl>
                                      </p:cBhvr>
                                      <p:to x="100000" y="90000"/>
                                    </p:animScale>
                                    <p:animScale>
                                      <p:cBhvr>
                                        <p:cTn id="52" dur="62" decel="50000">
                                          <p:stCondLst>
                                            <p:cond delay="625"/>
                                          </p:stCondLst>
                                        </p:cTn>
                                        <p:tgtEl>
                                          <p:spTgt spid="3"/>
                                        </p:tgtEl>
                                      </p:cBhvr>
                                      <p:to x="100000" y="100000"/>
                                    </p:animScale>
                                    <p:animScale>
                                      <p:cBhvr>
                                        <p:cTn id="53" dur="10">
                                          <p:stCondLst>
                                            <p:cond delay="678"/>
                                          </p:stCondLst>
                                        </p:cTn>
                                        <p:tgtEl>
                                          <p:spTgt spid="3"/>
                                        </p:tgtEl>
                                      </p:cBhvr>
                                      <p:to x="100000" y="95000"/>
                                    </p:animScale>
                                    <p:animScale>
                                      <p:cBhvr>
                                        <p:cTn id="54" dur="62" decel="50000">
                                          <p:stCondLst>
                                            <p:cond delay="688"/>
                                          </p:stCondLst>
                                        </p:cTn>
                                        <p:tgtEl>
                                          <p:spTgt spid="3"/>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wipe(down)">
                                      <p:cBhvr>
                                        <p:cTn id="58" dur="217">
                                          <p:stCondLst>
                                            <p:cond delay="0"/>
                                          </p:stCondLst>
                                        </p:cTn>
                                        <p:tgtEl>
                                          <p:spTgt spid="6"/>
                                        </p:tgtEl>
                                      </p:cBhvr>
                                    </p:animEffect>
                                    <p:anim calcmode="lin" valueType="num">
                                      <p:cBhvr>
                                        <p:cTn id="59" dur="683"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6"/>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6"/>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6"/>
                                        </p:tgtEl>
                                        <p:attrNameLst>
                                          <p:attrName>ppt_y</p:attrName>
                                        </p:attrNameLst>
                                      </p:cBhvr>
                                      <p:tavLst>
                                        <p:tav tm="0" fmla="#ppt_y-sin(pi*$)/81">
                                          <p:val>
                                            <p:fltVal val="0"/>
                                          </p:val>
                                        </p:tav>
                                        <p:tav tm="100000">
                                          <p:val>
                                            <p:fltVal val="1"/>
                                          </p:val>
                                        </p:tav>
                                      </p:tavLst>
                                    </p:anim>
                                    <p:animScale>
                                      <p:cBhvr>
                                        <p:cTn id="64" dur="10">
                                          <p:stCondLst>
                                            <p:cond delay="244"/>
                                          </p:stCondLst>
                                        </p:cTn>
                                        <p:tgtEl>
                                          <p:spTgt spid="6"/>
                                        </p:tgtEl>
                                      </p:cBhvr>
                                      <p:to x="100000" y="60000"/>
                                    </p:animScale>
                                    <p:animScale>
                                      <p:cBhvr>
                                        <p:cTn id="65" dur="62" decel="50000">
                                          <p:stCondLst>
                                            <p:cond delay="254"/>
                                          </p:stCondLst>
                                        </p:cTn>
                                        <p:tgtEl>
                                          <p:spTgt spid="6"/>
                                        </p:tgtEl>
                                      </p:cBhvr>
                                      <p:to x="100000" y="100000"/>
                                    </p:animScale>
                                    <p:animScale>
                                      <p:cBhvr>
                                        <p:cTn id="66" dur="10">
                                          <p:stCondLst>
                                            <p:cond delay="492"/>
                                          </p:stCondLst>
                                        </p:cTn>
                                        <p:tgtEl>
                                          <p:spTgt spid="6"/>
                                        </p:tgtEl>
                                      </p:cBhvr>
                                      <p:to x="100000" y="80000"/>
                                    </p:animScale>
                                    <p:animScale>
                                      <p:cBhvr>
                                        <p:cTn id="67" dur="62" decel="50000">
                                          <p:stCondLst>
                                            <p:cond delay="502"/>
                                          </p:stCondLst>
                                        </p:cTn>
                                        <p:tgtEl>
                                          <p:spTgt spid="6"/>
                                        </p:tgtEl>
                                      </p:cBhvr>
                                      <p:to x="100000" y="100000"/>
                                    </p:animScale>
                                    <p:animScale>
                                      <p:cBhvr>
                                        <p:cTn id="68" dur="10">
                                          <p:stCondLst>
                                            <p:cond delay="616"/>
                                          </p:stCondLst>
                                        </p:cTn>
                                        <p:tgtEl>
                                          <p:spTgt spid="6"/>
                                        </p:tgtEl>
                                      </p:cBhvr>
                                      <p:to x="100000" y="90000"/>
                                    </p:animScale>
                                    <p:animScale>
                                      <p:cBhvr>
                                        <p:cTn id="69" dur="62" decel="50000">
                                          <p:stCondLst>
                                            <p:cond delay="625"/>
                                          </p:stCondLst>
                                        </p:cTn>
                                        <p:tgtEl>
                                          <p:spTgt spid="6"/>
                                        </p:tgtEl>
                                      </p:cBhvr>
                                      <p:to x="100000" y="100000"/>
                                    </p:animScale>
                                    <p:animScale>
                                      <p:cBhvr>
                                        <p:cTn id="70" dur="10">
                                          <p:stCondLst>
                                            <p:cond delay="678"/>
                                          </p:stCondLst>
                                        </p:cTn>
                                        <p:tgtEl>
                                          <p:spTgt spid="6"/>
                                        </p:tgtEl>
                                      </p:cBhvr>
                                      <p:to x="100000" y="95000"/>
                                    </p:animScale>
                                    <p:animScale>
                                      <p:cBhvr>
                                        <p:cTn id="71" dur="62" decel="50000">
                                          <p:stCondLst>
                                            <p:cond delay="688"/>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Capabilities</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471816" y="1428750"/>
            <a:ext cx="2652386" cy="1600200"/>
          </a:xfrm>
          <a:prstGeom prst="rect">
            <a:avLst/>
          </a:prstGeom>
        </p:spPr>
      </p:pic>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291214" y="1428750"/>
            <a:ext cx="2652386" cy="1600200"/>
          </a:xfrm>
          <a:prstGeom prst="rect">
            <a:avLst/>
          </a:prstGeom>
        </p:spPr>
      </p:pic>
      <p:pic>
        <p:nvPicPr>
          <p:cNvPr id="6" name="Picture 5"/>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6174999" y="1428750"/>
            <a:ext cx="2652386" cy="1600200"/>
          </a:xfrm>
          <a:prstGeom prst="rect">
            <a:avLst/>
          </a:prstGeom>
        </p:spPr>
      </p:pic>
      <p:sp>
        <p:nvSpPr>
          <p:cNvPr id="10" name="Rectangle 9"/>
          <p:cNvSpPr/>
          <p:nvPr/>
        </p:nvSpPr>
        <p:spPr>
          <a:xfrm>
            <a:off x="0" y="3105150"/>
            <a:ext cx="9153147" cy="609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147" y="3105150"/>
            <a:ext cx="9170084" cy="6095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589066" y="386715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Nunc </a:t>
            </a:r>
            <a:r>
              <a:rPr lang="en-US" sz="1050">
                <a:solidFill>
                  <a:schemeClr val="bg1"/>
                </a:solidFill>
                <a:latin typeface="Open Sans" pitchFamily="34" charset="0"/>
                <a:ea typeface="Open Sans" pitchFamily="34" charset="0"/>
                <a:cs typeface="Open Sans" pitchFamily="34" charset="0"/>
              </a:rPr>
              <a:t>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7"/>
          <p:cNvSpPr txBox="1">
            <a:spLocks noChangeArrowheads="1"/>
          </p:cNvSpPr>
          <p:nvPr/>
        </p:nvSpPr>
        <p:spPr bwMode="auto">
          <a:xfrm>
            <a:off x="1350137" y="3248367"/>
            <a:ext cx="895744"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itchFamily="34" charset="0"/>
                <a:ea typeface="Open Sans" pitchFamily="34" charset="0"/>
                <a:cs typeface="Open Sans" pitchFamily="34" charset="0"/>
              </a:rPr>
              <a:t>Training</a:t>
            </a:r>
            <a:endParaRPr lang="en-CA" b="1" spc="-15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3408464" y="386715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Nunc </a:t>
            </a:r>
            <a:r>
              <a:rPr lang="en-US" sz="1050">
                <a:solidFill>
                  <a:schemeClr val="bg1"/>
                </a:solidFill>
                <a:latin typeface="Open Sans" pitchFamily="34" charset="0"/>
                <a:ea typeface="Open Sans" pitchFamily="34" charset="0"/>
                <a:cs typeface="Open Sans" pitchFamily="34" charset="0"/>
              </a:rPr>
              <a:t>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6" name="Text Box 7"/>
          <p:cNvSpPr txBox="1">
            <a:spLocks noChangeArrowheads="1"/>
          </p:cNvSpPr>
          <p:nvPr/>
        </p:nvSpPr>
        <p:spPr bwMode="auto">
          <a:xfrm>
            <a:off x="4028058" y="3248367"/>
            <a:ext cx="1164465"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itchFamily="34" charset="0"/>
                <a:ea typeface="Open Sans" pitchFamily="34" charset="0"/>
                <a:cs typeface="Open Sans" pitchFamily="34" charset="0"/>
              </a:rPr>
              <a:t>Upgrading</a:t>
            </a:r>
            <a:endParaRPr lang="en-CA" b="1" spc="-15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6292249" y="387350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a:t>
            </a:r>
            <a:r>
              <a:rPr lang="en-US" sz="1050" smtClean="0">
                <a:solidFill>
                  <a:schemeClr val="bg1"/>
                </a:solidFill>
                <a:latin typeface="Open Sans" pitchFamily="34" charset="0"/>
                <a:ea typeface="Open Sans" pitchFamily="34" charset="0"/>
                <a:cs typeface="Open Sans" pitchFamily="34" charset="0"/>
              </a:rPr>
              <a:t>Nunc </a:t>
            </a:r>
            <a:r>
              <a:rPr lang="en-US" sz="1050">
                <a:solidFill>
                  <a:schemeClr val="bg1"/>
                </a:solidFill>
                <a:latin typeface="Open Sans" pitchFamily="34" charset="0"/>
                <a:ea typeface="Open Sans" pitchFamily="34" charset="0"/>
                <a:cs typeface="Open Sans" pitchFamily="34" charset="0"/>
              </a:rPr>
              <a:t>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8" name="Text Box 7"/>
          <p:cNvSpPr txBox="1">
            <a:spLocks noChangeArrowheads="1"/>
          </p:cNvSpPr>
          <p:nvPr/>
        </p:nvSpPr>
        <p:spPr bwMode="auto">
          <a:xfrm>
            <a:off x="6845932" y="3248367"/>
            <a:ext cx="1252480"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itchFamily="34" charset="0"/>
                <a:ea typeface="Open Sans" pitchFamily="34" charset="0"/>
                <a:cs typeface="Open Sans" pitchFamily="34" charset="0"/>
              </a:rPr>
              <a:t>Composing</a:t>
            </a:r>
            <a:endParaRPr lang="en-CA" b="1" spc="-150">
              <a:solidFill>
                <a:schemeClr val="bg1"/>
              </a:solidFill>
              <a:latin typeface="Open Sans" pitchFamily="34" charset="0"/>
              <a:ea typeface="Open Sans" pitchFamily="34" charset="0"/>
              <a:cs typeface="Open Sans" pitchFamily="34" charset="0"/>
            </a:endParaRPr>
          </a:p>
        </p:txBody>
      </p:sp>
      <p:sp>
        <p:nvSpPr>
          <p:cNvPr id="19" name="Rectangle 18"/>
          <p:cNvSpPr/>
          <p:nvPr/>
        </p:nvSpPr>
        <p:spPr>
          <a:xfrm>
            <a:off x="3691318" y="1624014"/>
            <a:ext cx="1837944" cy="114299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879037" y="1624014"/>
            <a:ext cx="1837944" cy="114299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553200" y="1624013"/>
            <a:ext cx="1837944" cy="114299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6"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par>
                          <p:cTn id="55" fill="hold">
                            <p:stCondLst>
                              <p:cond delay="3000"/>
                            </p:stCondLst>
                            <p:childTnLst>
                              <p:par>
                                <p:cTn id="56" presetID="26" presetClass="entr" presetSubtype="0" fill="hold" nodeType="after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ipe(down)">
                                      <p:cBhvr>
                                        <p:cTn id="58" dur="217">
                                          <p:stCondLst>
                                            <p:cond delay="0"/>
                                          </p:stCondLst>
                                        </p:cTn>
                                        <p:tgtEl>
                                          <p:spTgt spid="5"/>
                                        </p:tgtEl>
                                      </p:cBhvr>
                                    </p:animEffect>
                                    <p:anim calcmode="lin" valueType="num">
                                      <p:cBhvr>
                                        <p:cTn id="59" dur="683"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5"/>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5"/>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5"/>
                                        </p:tgtEl>
                                        <p:attrNameLst>
                                          <p:attrName>ppt_y</p:attrName>
                                        </p:attrNameLst>
                                      </p:cBhvr>
                                      <p:tavLst>
                                        <p:tav tm="0" fmla="#ppt_y-sin(pi*$)/81">
                                          <p:val>
                                            <p:fltVal val="0"/>
                                          </p:val>
                                        </p:tav>
                                        <p:tav tm="100000">
                                          <p:val>
                                            <p:fltVal val="1"/>
                                          </p:val>
                                        </p:tav>
                                      </p:tavLst>
                                    </p:anim>
                                    <p:animScale>
                                      <p:cBhvr>
                                        <p:cTn id="64" dur="10">
                                          <p:stCondLst>
                                            <p:cond delay="244"/>
                                          </p:stCondLst>
                                        </p:cTn>
                                        <p:tgtEl>
                                          <p:spTgt spid="5"/>
                                        </p:tgtEl>
                                      </p:cBhvr>
                                      <p:to x="100000" y="60000"/>
                                    </p:animScale>
                                    <p:animScale>
                                      <p:cBhvr>
                                        <p:cTn id="65" dur="62" decel="50000">
                                          <p:stCondLst>
                                            <p:cond delay="254"/>
                                          </p:stCondLst>
                                        </p:cTn>
                                        <p:tgtEl>
                                          <p:spTgt spid="5"/>
                                        </p:tgtEl>
                                      </p:cBhvr>
                                      <p:to x="100000" y="100000"/>
                                    </p:animScale>
                                    <p:animScale>
                                      <p:cBhvr>
                                        <p:cTn id="66" dur="10">
                                          <p:stCondLst>
                                            <p:cond delay="492"/>
                                          </p:stCondLst>
                                        </p:cTn>
                                        <p:tgtEl>
                                          <p:spTgt spid="5"/>
                                        </p:tgtEl>
                                      </p:cBhvr>
                                      <p:to x="100000" y="80000"/>
                                    </p:animScale>
                                    <p:animScale>
                                      <p:cBhvr>
                                        <p:cTn id="67" dur="62" decel="50000">
                                          <p:stCondLst>
                                            <p:cond delay="502"/>
                                          </p:stCondLst>
                                        </p:cTn>
                                        <p:tgtEl>
                                          <p:spTgt spid="5"/>
                                        </p:tgtEl>
                                      </p:cBhvr>
                                      <p:to x="100000" y="100000"/>
                                    </p:animScale>
                                    <p:animScale>
                                      <p:cBhvr>
                                        <p:cTn id="68" dur="10">
                                          <p:stCondLst>
                                            <p:cond delay="616"/>
                                          </p:stCondLst>
                                        </p:cTn>
                                        <p:tgtEl>
                                          <p:spTgt spid="5"/>
                                        </p:tgtEl>
                                      </p:cBhvr>
                                      <p:to x="100000" y="90000"/>
                                    </p:animScale>
                                    <p:animScale>
                                      <p:cBhvr>
                                        <p:cTn id="69" dur="62" decel="50000">
                                          <p:stCondLst>
                                            <p:cond delay="625"/>
                                          </p:stCondLst>
                                        </p:cTn>
                                        <p:tgtEl>
                                          <p:spTgt spid="5"/>
                                        </p:tgtEl>
                                      </p:cBhvr>
                                      <p:to x="100000" y="100000"/>
                                    </p:animScale>
                                    <p:animScale>
                                      <p:cBhvr>
                                        <p:cTn id="70" dur="10">
                                          <p:stCondLst>
                                            <p:cond delay="678"/>
                                          </p:stCondLst>
                                        </p:cTn>
                                        <p:tgtEl>
                                          <p:spTgt spid="5"/>
                                        </p:tgtEl>
                                      </p:cBhvr>
                                      <p:to x="100000" y="95000"/>
                                    </p:animScale>
                                    <p:animScale>
                                      <p:cBhvr>
                                        <p:cTn id="71" dur="62" decel="50000">
                                          <p:stCondLst>
                                            <p:cond delay="688"/>
                                          </p:stCondLst>
                                        </p:cTn>
                                        <p:tgtEl>
                                          <p:spTgt spid="5"/>
                                        </p:tgtEl>
                                      </p:cBhvr>
                                      <p:to x="100000" y="100000"/>
                                    </p:animScale>
                                  </p:childTnLst>
                                </p:cTn>
                              </p:par>
                            </p:childTnLst>
                          </p:cTn>
                        </p:par>
                        <p:par>
                          <p:cTn id="72" fill="hold">
                            <p:stCondLst>
                              <p:cond delay="4000"/>
                            </p:stCondLst>
                            <p:childTnLst>
                              <p:par>
                                <p:cTn id="73" presetID="26" presetClass="entr" presetSubtype="0"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217">
                                          <p:stCondLst>
                                            <p:cond delay="0"/>
                                          </p:stCondLst>
                                        </p:cTn>
                                        <p:tgtEl>
                                          <p:spTgt spid="6"/>
                                        </p:tgtEl>
                                      </p:cBhvr>
                                    </p:animEffect>
                                    <p:anim calcmode="lin" valueType="num">
                                      <p:cBhvr>
                                        <p:cTn id="76" dur="683"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77" dur="249"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78" dur="249" tmFilter="0, 0; 0.125,0.2665; 0.25,0.4; 0.375,0.465; 0.5,0.5;  0.625,0.535; 0.75,0.6; 0.875,0.7335; 1,1">
                                          <p:stCondLst>
                                            <p:cond delay="249"/>
                                          </p:stCondLst>
                                        </p:cTn>
                                        <p:tgtEl>
                                          <p:spTgt spid="6"/>
                                        </p:tgtEl>
                                        <p:attrNameLst>
                                          <p:attrName>ppt_y</p:attrName>
                                        </p:attrNameLst>
                                      </p:cBhvr>
                                      <p:tavLst>
                                        <p:tav tm="0" fmla="#ppt_y-sin(pi*$)/9">
                                          <p:val>
                                            <p:fltVal val="0"/>
                                          </p:val>
                                        </p:tav>
                                        <p:tav tm="100000">
                                          <p:val>
                                            <p:fltVal val="1"/>
                                          </p:val>
                                        </p:tav>
                                      </p:tavLst>
                                    </p:anim>
                                    <p:anim calcmode="lin" valueType="num">
                                      <p:cBhvr>
                                        <p:cTn id="79" dur="124" tmFilter="0, 0; 0.125,0.2665; 0.25,0.4; 0.375,0.465; 0.5,0.5;  0.625,0.535; 0.75,0.6; 0.875,0.7335; 1,1">
                                          <p:stCondLst>
                                            <p:cond delay="497"/>
                                          </p:stCondLst>
                                        </p:cTn>
                                        <p:tgtEl>
                                          <p:spTgt spid="6"/>
                                        </p:tgtEl>
                                        <p:attrNameLst>
                                          <p:attrName>ppt_y</p:attrName>
                                        </p:attrNameLst>
                                      </p:cBhvr>
                                      <p:tavLst>
                                        <p:tav tm="0" fmla="#ppt_y-sin(pi*$)/27">
                                          <p:val>
                                            <p:fltVal val="0"/>
                                          </p:val>
                                        </p:tav>
                                        <p:tav tm="100000">
                                          <p:val>
                                            <p:fltVal val="1"/>
                                          </p:val>
                                        </p:tav>
                                      </p:tavLst>
                                    </p:anim>
                                    <p:anim calcmode="lin" valueType="num">
                                      <p:cBhvr>
                                        <p:cTn id="80" dur="62" tmFilter="0, 0; 0.125,0.2665; 0.25,0.4; 0.375,0.465; 0.5,0.5;  0.625,0.535; 0.75,0.6; 0.875,0.7335; 1,1">
                                          <p:stCondLst>
                                            <p:cond delay="621"/>
                                          </p:stCondLst>
                                        </p:cTn>
                                        <p:tgtEl>
                                          <p:spTgt spid="6"/>
                                        </p:tgtEl>
                                        <p:attrNameLst>
                                          <p:attrName>ppt_y</p:attrName>
                                        </p:attrNameLst>
                                      </p:cBhvr>
                                      <p:tavLst>
                                        <p:tav tm="0" fmla="#ppt_y-sin(pi*$)/81">
                                          <p:val>
                                            <p:fltVal val="0"/>
                                          </p:val>
                                        </p:tav>
                                        <p:tav tm="100000">
                                          <p:val>
                                            <p:fltVal val="1"/>
                                          </p:val>
                                        </p:tav>
                                      </p:tavLst>
                                    </p:anim>
                                    <p:animScale>
                                      <p:cBhvr>
                                        <p:cTn id="81" dur="10">
                                          <p:stCondLst>
                                            <p:cond delay="244"/>
                                          </p:stCondLst>
                                        </p:cTn>
                                        <p:tgtEl>
                                          <p:spTgt spid="6"/>
                                        </p:tgtEl>
                                      </p:cBhvr>
                                      <p:to x="100000" y="60000"/>
                                    </p:animScale>
                                    <p:animScale>
                                      <p:cBhvr>
                                        <p:cTn id="82" dur="62" decel="50000">
                                          <p:stCondLst>
                                            <p:cond delay="254"/>
                                          </p:stCondLst>
                                        </p:cTn>
                                        <p:tgtEl>
                                          <p:spTgt spid="6"/>
                                        </p:tgtEl>
                                      </p:cBhvr>
                                      <p:to x="100000" y="100000"/>
                                    </p:animScale>
                                    <p:animScale>
                                      <p:cBhvr>
                                        <p:cTn id="83" dur="10">
                                          <p:stCondLst>
                                            <p:cond delay="492"/>
                                          </p:stCondLst>
                                        </p:cTn>
                                        <p:tgtEl>
                                          <p:spTgt spid="6"/>
                                        </p:tgtEl>
                                      </p:cBhvr>
                                      <p:to x="100000" y="80000"/>
                                    </p:animScale>
                                    <p:animScale>
                                      <p:cBhvr>
                                        <p:cTn id="84" dur="62" decel="50000">
                                          <p:stCondLst>
                                            <p:cond delay="502"/>
                                          </p:stCondLst>
                                        </p:cTn>
                                        <p:tgtEl>
                                          <p:spTgt spid="6"/>
                                        </p:tgtEl>
                                      </p:cBhvr>
                                      <p:to x="100000" y="100000"/>
                                    </p:animScale>
                                    <p:animScale>
                                      <p:cBhvr>
                                        <p:cTn id="85" dur="10">
                                          <p:stCondLst>
                                            <p:cond delay="616"/>
                                          </p:stCondLst>
                                        </p:cTn>
                                        <p:tgtEl>
                                          <p:spTgt spid="6"/>
                                        </p:tgtEl>
                                      </p:cBhvr>
                                      <p:to x="100000" y="90000"/>
                                    </p:animScale>
                                    <p:animScale>
                                      <p:cBhvr>
                                        <p:cTn id="86" dur="62" decel="50000">
                                          <p:stCondLst>
                                            <p:cond delay="625"/>
                                          </p:stCondLst>
                                        </p:cTn>
                                        <p:tgtEl>
                                          <p:spTgt spid="6"/>
                                        </p:tgtEl>
                                      </p:cBhvr>
                                      <p:to x="100000" y="100000"/>
                                    </p:animScale>
                                    <p:animScale>
                                      <p:cBhvr>
                                        <p:cTn id="87" dur="10">
                                          <p:stCondLst>
                                            <p:cond delay="678"/>
                                          </p:stCondLst>
                                        </p:cTn>
                                        <p:tgtEl>
                                          <p:spTgt spid="6"/>
                                        </p:tgtEl>
                                      </p:cBhvr>
                                      <p:to x="100000" y="95000"/>
                                    </p:animScale>
                                    <p:animScale>
                                      <p:cBhvr>
                                        <p:cTn id="88" dur="62" decel="50000">
                                          <p:stCondLst>
                                            <p:cond delay="688"/>
                                          </p:stCondLst>
                                        </p:cTn>
                                        <p:tgtEl>
                                          <p:spTgt spid="6"/>
                                        </p:tgtEl>
                                      </p:cBhvr>
                                      <p:to x="100000" y="100000"/>
                                    </p:animScale>
                                  </p:childTnLst>
                                </p:cTn>
                              </p:par>
                            </p:childTnLst>
                          </p:cTn>
                        </p:par>
                        <p:par>
                          <p:cTn id="89" fill="hold">
                            <p:stCondLst>
                              <p:cond delay="5000"/>
                            </p:stCondLst>
                            <p:childTnLst>
                              <p:par>
                                <p:cTn id="90" presetID="26"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down)">
                                      <p:cBhvr>
                                        <p:cTn id="92" dur="217">
                                          <p:stCondLst>
                                            <p:cond delay="0"/>
                                          </p:stCondLst>
                                        </p:cTn>
                                        <p:tgtEl>
                                          <p:spTgt spid="13"/>
                                        </p:tgtEl>
                                      </p:cBhvr>
                                    </p:animEffect>
                                    <p:anim calcmode="lin" valueType="num">
                                      <p:cBhvr>
                                        <p:cTn id="93" dur="683"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94" dur="249"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95" dur="249" tmFilter="0, 0; 0.125,0.2665; 0.25,0.4; 0.375,0.465; 0.5,0.5;  0.625,0.535; 0.75,0.6; 0.875,0.7335; 1,1">
                                          <p:stCondLst>
                                            <p:cond delay="249"/>
                                          </p:stCondLst>
                                        </p:cTn>
                                        <p:tgtEl>
                                          <p:spTgt spid="13"/>
                                        </p:tgtEl>
                                        <p:attrNameLst>
                                          <p:attrName>ppt_y</p:attrName>
                                        </p:attrNameLst>
                                      </p:cBhvr>
                                      <p:tavLst>
                                        <p:tav tm="0" fmla="#ppt_y-sin(pi*$)/9">
                                          <p:val>
                                            <p:fltVal val="0"/>
                                          </p:val>
                                        </p:tav>
                                        <p:tav tm="100000">
                                          <p:val>
                                            <p:fltVal val="1"/>
                                          </p:val>
                                        </p:tav>
                                      </p:tavLst>
                                    </p:anim>
                                    <p:anim calcmode="lin" valueType="num">
                                      <p:cBhvr>
                                        <p:cTn id="96" dur="124" tmFilter="0, 0; 0.125,0.2665; 0.25,0.4; 0.375,0.465; 0.5,0.5;  0.625,0.535; 0.75,0.6; 0.875,0.7335; 1,1">
                                          <p:stCondLst>
                                            <p:cond delay="497"/>
                                          </p:stCondLst>
                                        </p:cTn>
                                        <p:tgtEl>
                                          <p:spTgt spid="13"/>
                                        </p:tgtEl>
                                        <p:attrNameLst>
                                          <p:attrName>ppt_y</p:attrName>
                                        </p:attrNameLst>
                                      </p:cBhvr>
                                      <p:tavLst>
                                        <p:tav tm="0" fmla="#ppt_y-sin(pi*$)/27">
                                          <p:val>
                                            <p:fltVal val="0"/>
                                          </p:val>
                                        </p:tav>
                                        <p:tav tm="100000">
                                          <p:val>
                                            <p:fltVal val="1"/>
                                          </p:val>
                                        </p:tav>
                                      </p:tavLst>
                                    </p:anim>
                                    <p:anim calcmode="lin" valueType="num">
                                      <p:cBhvr>
                                        <p:cTn id="97" dur="62" tmFilter="0, 0; 0.125,0.2665; 0.25,0.4; 0.375,0.465; 0.5,0.5;  0.625,0.535; 0.75,0.6; 0.875,0.7335; 1,1">
                                          <p:stCondLst>
                                            <p:cond delay="621"/>
                                          </p:stCondLst>
                                        </p:cTn>
                                        <p:tgtEl>
                                          <p:spTgt spid="13"/>
                                        </p:tgtEl>
                                        <p:attrNameLst>
                                          <p:attrName>ppt_y</p:attrName>
                                        </p:attrNameLst>
                                      </p:cBhvr>
                                      <p:tavLst>
                                        <p:tav tm="0" fmla="#ppt_y-sin(pi*$)/81">
                                          <p:val>
                                            <p:fltVal val="0"/>
                                          </p:val>
                                        </p:tav>
                                        <p:tav tm="100000">
                                          <p:val>
                                            <p:fltVal val="1"/>
                                          </p:val>
                                        </p:tav>
                                      </p:tavLst>
                                    </p:anim>
                                    <p:animScale>
                                      <p:cBhvr>
                                        <p:cTn id="98" dur="10">
                                          <p:stCondLst>
                                            <p:cond delay="244"/>
                                          </p:stCondLst>
                                        </p:cTn>
                                        <p:tgtEl>
                                          <p:spTgt spid="13"/>
                                        </p:tgtEl>
                                      </p:cBhvr>
                                      <p:to x="100000" y="60000"/>
                                    </p:animScale>
                                    <p:animScale>
                                      <p:cBhvr>
                                        <p:cTn id="99" dur="62" decel="50000">
                                          <p:stCondLst>
                                            <p:cond delay="254"/>
                                          </p:stCondLst>
                                        </p:cTn>
                                        <p:tgtEl>
                                          <p:spTgt spid="13"/>
                                        </p:tgtEl>
                                      </p:cBhvr>
                                      <p:to x="100000" y="100000"/>
                                    </p:animScale>
                                    <p:animScale>
                                      <p:cBhvr>
                                        <p:cTn id="100" dur="10">
                                          <p:stCondLst>
                                            <p:cond delay="492"/>
                                          </p:stCondLst>
                                        </p:cTn>
                                        <p:tgtEl>
                                          <p:spTgt spid="13"/>
                                        </p:tgtEl>
                                      </p:cBhvr>
                                      <p:to x="100000" y="80000"/>
                                    </p:animScale>
                                    <p:animScale>
                                      <p:cBhvr>
                                        <p:cTn id="101" dur="62" decel="50000">
                                          <p:stCondLst>
                                            <p:cond delay="502"/>
                                          </p:stCondLst>
                                        </p:cTn>
                                        <p:tgtEl>
                                          <p:spTgt spid="13"/>
                                        </p:tgtEl>
                                      </p:cBhvr>
                                      <p:to x="100000" y="100000"/>
                                    </p:animScale>
                                    <p:animScale>
                                      <p:cBhvr>
                                        <p:cTn id="102" dur="10">
                                          <p:stCondLst>
                                            <p:cond delay="616"/>
                                          </p:stCondLst>
                                        </p:cTn>
                                        <p:tgtEl>
                                          <p:spTgt spid="13"/>
                                        </p:tgtEl>
                                      </p:cBhvr>
                                      <p:to x="100000" y="90000"/>
                                    </p:animScale>
                                    <p:animScale>
                                      <p:cBhvr>
                                        <p:cTn id="103" dur="62" decel="50000">
                                          <p:stCondLst>
                                            <p:cond delay="625"/>
                                          </p:stCondLst>
                                        </p:cTn>
                                        <p:tgtEl>
                                          <p:spTgt spid="13"/>
                                        </p:tgtEl>
                                      </p:cBhvr>
                                      <p:to x="100000" y="100000"/>
                                    </p:animScale>
                                    <p:animScale>
                                      <p:cBhvr>
                                        <p:cTn id="104" dur="10">
                                          <p:stCondLst>
                                            <p:cond delay="678"/>
                                          </p:stCondLst>
                                        </p:cTn>
                                        <p:tgtEl>
                                          <p:spTgt spid="13"/>
                                        </p:tgtEl>
                                      </p:cBhvr>
                                      <p:to x="100000" y="95000"/>
                                    </p:animScale>
                                    <p:animScale>
                                      <p:cBhvr>
                                        <p:cTn id="105" dur="62" decel="50000">
                                          <p:stCondLst>
                                            <p:cond delay="688"/>
                                          </p:stCondLst>
                                        </p:cTn>
                                        <p:tgtEl>
                                          <p:spTgt spid="13"/>
                                        </p:tgtEl>
                                      </p:cBhvr>
                                      <p:to x="100000" y="100000"/>
                                    </p:animScale>
                                  </p:childTnLst>
                                </p:cTn>
                              </p:par>
                            </p:childTnLst>
                          </p:cTn>
                        </p:par>
                        <p:par>
                          <p:cTn id="106" fill="hold">
                            <p:stCondLst>
                              <p:cond delay="6000"/>
                            </p:stCondLst>
                            <p:childTnLst>
                              <p:par>
                                <p:cTn id="107" presetID="2" presetClass="entr" presetSubtype="4" fill="hold" grpId="0" nodeType="afterEffect">
                                  <p:stCondLst>
                                    <p:cond delay="0"/>
                                  </p:stCondLst>
                                  <p:childTnLst>
                                    <p:set>
                                      <p:cBhvr>
                                        <p:cTn id="108" dur="1" fill="hold">
                                          <p:stCondLst>
                                            <p:cond delay="0"/>
                                          </p:stCondLst>
                                        </p:cTn>
                                        <p:tgtEl>
                                          <p:spTgt spid="14"/>
                                        </p:tgtEl>
                                        <p:attrNameLst>
                                          <p:attrName>style.visibility</p:attrName>
                                        </p:attrNameLst>
                                      </p:cBhvr>
                                      <p:to>
                                        <p:strVal val="visible"/>
                                      </p:to>
                                    </p:set>
                                    <p:anim calcmode="lin" valueType="num">
                                      <p:cBhvr additive="base">
                                        <p:cTn id="109" dur="200" fill="hold"/>
                                        <p:tgtEl>
                                          <p:spTgt spid="14"/>
                                        </p:tgtEl>
                                        <p:attrNameLst>
                                          <p:attrName>ppt_x</p:attrName>
                                        </p:attrNameLst>
                                      </p:cBhvr>
                                      <p:tavLst>
                                        <p:tav tm="0">
                                          <p:val>
                                            <p:strVal val="#ppt_x"/>
                                          </p:val>
                                        </p:tav>
                                        <p:tav tm="100000">
                                          <p:val>
                                            <p:strVal val="#ppt_x"/>
                                          </p:val>
                                        </p:tav>
                                      </p:tavLst>
                                    </p:anim>
                                    <p:anim calcmode="lin" valueType="num">
                                      <p:cBhvr additive="base">
                                        <p:cTn id="110" dur="200" fill="hold"/>
                                        <p:tgtEl>
                                          <p:spTgt spid="14"/>
                                        </p:tgtEl>
                                        <p:attrNameLst>
                                          <p:attrName>ppt_y</p:attrName>
                                        </p:attrNameLst>
                                      </p:cBhvr>
                                      <p:tavLst>
                                        <p:tav tm="0">
                                          <p:val>
                                            <p:strVal val="1+#ppt_h/2"/>
                                          </p:val>
                                        </p:tav>
                                        <p:tav tm="100000">
                                          <p:val>
                                            <p:strVal val="#ppt_y"/>
                                          </p:val>
                                        </p:tav>
                                      </p:tavLst>
                                    </p:anim>
                                  </p:childTnLst>
                                </p:cTn>
                              </p:par>
                            </p:childTnLst>
                          </p:cTn>
                        </p:par>
                        <p:par>
                          <p:cTn id="111" fill="hold">
                            <p:stCondLst>
                              <p:cond delay="6500"/>
                            </p:stCondLst>
                            <p:childTnLst>
                              <p:par>
                                <p:cTn id="112" presetID="26" presetClass="entr" presetSubtype="0" fill="hold" grpId="0" nodeType="afterEffect">
                                  <p:stCondLst>
                                    <p:cond delay="0"/>
                                  </p:stCondLst>
                                  <p:childTnLst>
                                    <p:set>
                                      <p:cBhvr>
                                        <p:cTn id="113" dur="1" fill="hold">
                                          <p:stCondLst>
                                            <p:cond delay="0"/>
                                          </p:stCondLst>
                                        </p:cTn>
                                        <p:tgtEl>
                                          <p:spTgt spid="15"/>
                                        </p:tgtEl>
                                        <p:attrNameLst>
                                          <p:attrName>style.visibility</p:attrName>
                                        </p:attrNameLst>
                                      </p:cBhvr>
                                      <p:to>
                                        <p:strVal val="visible"/>
                                      </p:to>
                                    </p:set>
                                    <p:animEffect transition="in" filter="wipe(down)">
                                      <p:cBhvr>
                                        <p:cTn id="114" dur="217">
                                          <p:stCondLst>
                                            <p:cond delay="0"/>
                                          </p:stCondLst>
                                        </p:cTn>
                                        <p:tgtEl>
                                          <p:spTgt spid="15"/>
                                        </p:tgtEl>
                                      </p:cBhvr>
                                    </p:animEffect>
                                    <p:anim calcmode="lin" valueType="num">
                                      <p:cBhvr>
                                        <p:cTn id="115" dur="683"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16" dur="249"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17" dur="249" tmFilter="0, 0; 0.125,0.2665; 0.25,0.4; 0.375,0.465; 0.5,0.5;  0.625,0.535; 0.75,0.6; 0.875,0.7335; 1,1">
                                          <p:stCondLst>
                                            <p:cond delay="249"/>
                                          </p:stCondLst>
                                        </p:cTn>
                                        <p:tgtEl>
                                          <p:spTgt spid="15"/>
                                        </p:tgtEl>
                                        <p:attrNameLst>
                                          <p:attrName>ppt_y</p:attrName>
                                        </p:attrNameLst>
                                      </p:cBhvr>
                                      <p:tavLst>
                                        <p:tav tm="0" fmla="#ppt_y-sin(pi*$)/9">
                                          <p:val>
                                            <p:fltVal val="0"/>
                                          </p:val>
                                        </p:tav>
                                        <p:tav tm="100000">
                                          <p:val>
                                            <p:fltVal val="1"/>
                                          </p:val>
                                        </p:tav>
                                      </p:tavLst>
                                    </p:anim>
                                    <p:anim calcmode="lin" valueType="num">
                                      <p:cBhvr>
                                        <p:cTn id="118" dur="124" tmFilter="0, 0; 0.125,0.2665; 0.25,0.4; 0.375,0.465; 0.5,0.5;  0.625,0.535; 0.75,0.6; 0.875,0.7335; 1,1">
                                          <p:stCondLst>
                                            <p:cond delay="497"/>
                                          </p:stCondLst>
                                        </p:cTn>
                                        <p:tgtEl>
                                          <p:spTgt spid="15"/>
                                        </p:tgtEl>
                                        <p:attrNameLst>
                                          <p:attrName>ppt_y</p:attrName>
                                        </p:attrNameLst>
                                      </p:cBhvr>
                                      <p:tavLst>
                                        <p:tav tm="0" fmla="#ppt_y-sin(pi*$)/27">
                                          <p:val>
                                            <p:fltVal val="0"/>
                                          </p:val>
                                        </p:tav>
                                        <p:tav tm="100000">
                                          <p:val>
                                            <p:fltVal val="1"/>
                                          </p:val>
                                        </p:tav>
                                      </p:tavLst>
                                    </p:anim>
                                    <p:anim calcmode="lin" valueType="num">
                                      <p:cBhvr>
                                        <p:cTn id="119" dur="62" tmFilter="0, 0; 0.125,0.2665; 0.25,0.4; 0.375,0.465; 0.5,0.5;  0.625,0.535; 0.75,0.6; 0.875,0.7335; 1,1">
                                          <p:stCondLst>
                                            <p:cond delay="621"/>
                                          </p:stCondLst>
                                        </p:cTn>
                                        <p:tgtEl>
                                          <p:spTgt spid="15"/>
                                        </p:tgtEl>
                                        <p:attrNameLst>
                                          <p:attrName>ppt_y</p:attrName>
                                        </p:attrNameLst>
                                      </p:cBhvr>
                                      <p:tavLst>
                                        <p:tav tm="0" fmla="#ppt_y-sin(pi*$)/81">
                                          <p:val>
                                            <p:fltVal val="0"/>
                                          </p:val>
                                        </p:tav>
                                        <p:tav tm="100000">
                                          <p:val>
                                            <p:fltVal val="1"/>
                                          </p:val>
                                        </p:tav>
                                      </p:tavLst>
                                    </p:anim>
                                    <p:animScale>
                                      <p:cBhvr>
                                        <p:cTn id="120" dur="10">
                                          <p:stCondLst>
                                            <p:cond delay="244"/>
                                          </p:stCondLst>
                                        </p:cTn>
                                        <p:tgtEl>
                                          <p:spTgt spid="15"/>
                                        </p:tgtEl>
                                      </p:cBhvr>
                                      <p:to x="100000" y="60000"/>
                                    </p:animScale>
                                    <p:animScale>
                                      <p:cBhvr>
                                        <p:cTn id="121" dur="62" decel="50000">
                                          <p:stCondLst>
                                            <p:cond delay="254"/>
                                          </p:stCondLst>
                                        </p:cTn>
                                        <p:tgtEl>
                                          <p:spTgt spid="15"/>
                                        </p:tgtEl>
                                      </p:cBhvr>
                                      <p:to x="100000" y="100000"/>
                                    </p:animScale>
                                    <p:animScale>
                                      <p:cBhvr>
                                        <p:cTn id="122" dur="10">
                                          <p:stCondLst>
                                            <p:cond delay="492"/>
                                          </p:stCondLst>
                                        </p:cTn>
                                        <p:tgtEl>
                                          <p:spTgt spid="15"/>
                                        </p:tgtEl>
                                      </p:cBhvr>
                                      <p:to x="100000" y="80000"/>
                                    </p:animScale>
                                    <p:animScale>
                                      <p:cBhvr>
                                        <p:cTn id="123" dur="62" decel="50000">
                                          <p:stCondLst>
                                            <p:cond delay="502"/>
                                          </p:stCondLst>
                                        </p:cTn>
                                        <p:tgtEl>
                                          <p:spTgt spid="15"/>
                                        </p:tgtEl>
                                      </p:cBhvr>
                                      <p:to x="100000" y="100000"/>
                                    </p:animScale>
                                    <p:animScale>
                                      <p:cBhvr>
                                        <p:cTn id="124" dur="10">
                                          <p:stCondLst>
                                            <p:cond delay="616"/>
                                          </p:stCondLst>
                                        </p:cTn>
                                        <p:tgtEl>
                                          <p:spTgt spid="15"/>
                                        </p:tgtEl>
                                      </p:cBhvr>
                                      <p:to x="100000" y="90000"/>
                                    </p:animScale>
                                    <p:animScale>
                                      <p:cBhvr>
                                        <p:cTn id="125" dur="62" decel="50000">
                                          <p:stCondLst>
                                            <p:cond delay="625"/>
                                          </p:stCondLst>
                                        </p:cTn>
                                        <p:tgtEl>
                                          <p:spTgt spid="15"/>
                                        </p:tgtEl>
                                      </p:cBhvr>
                                      <p:to x="100000" y="100000"/>
                                    </p:animScale>
                                    <p:animScale>
                                      <p:cBhvr>
                                        <p:cTn id="126" dur="10">
                                          <p:stCondLst>
                                            <p:cond delay="678"/>
                                          </p:stCondLst>
                                        </p:cTn>
                                        <p:tgtEl>
                                          <p:spTgt spid="15"/>
                                        </p:tgtEl>
                                      </p:cBhvr>
                                      <p:to x="100000" y="95000"/>
                                    </p:animScale>
                                    <p:animScale>
                                      <p:cBhvr>
                                        <p:cTn id="127" dur="62" decel="50000">
                                          <p:stCondLst>
                                            <p:cond delay="688"/>
                                          </p:stCondLst>
                                        </p:cTn>
                                        <p:tgtEl>
                                          <p:spTgt spid="15"/>
                                        </p:tgtEl>
                                      </p:cBhvr>
                                      <p:to x="100000" y="100000"/>
                                    </p:animScale>
                                  </p:childTnLst>
                                </p:cTn>
                              </p:par>
                            </p:childTnLst>
                          </p:cTn>
                        </p:par>
                        <p:par>
                          <p:cTn id="128" fill="hold">
                            <p:stCondLst>
                              <p:cond delay="7500"/>
                            </p:stCondLst>
                            <p:childTnLst>
                              <p:par>
                                <p:cTn id="129" presetID="2" presetClass="entr" presetSubtype="4" fill="hold" grpId="0" nodeType="afterEffect">
                                  <p:stCondLst>
                                    <p:cond delay="0"/>
                                  </p:stCondLst>
                                  <p:childTnLst>
                                    <p:set>
                                      <p:cBhvr>
                                        <p:cTn id="130" dur="1" fill="hold">
                                          <p:stCondLst>
                                            <p:cond delay="0"/>
                                          </p:stCondLst>
                                        </p:cTn>
                                        <p:tgtEl>
                                          <p:spTgt spid="16"/>
                                        </p:tgtEl>
                                        <p:attrNameLst>
                                          <p:attrName>style.visibility</p:attrName>
                                        </p:attrNameLst>
                                      </p:cBhvr>
                                      <p:to>
                                        <p:strVal val="visible"/>
                                      </p:to>
                                    </p:set>
                                    <p:anim calcmode="lin" valueType="num">
                                      <p:cBhvr additive="base">
                                        <p:cTn id="131" dur="200" fill="hold"/>
                                        <p:tgtEl>
                                          <p:spTgt spid="16"/>
                                        </p:tgtEl>
                                        <p:attrNameLst>
                                          <p:attrName>ppt_x</p:attrName>
                                        </p:attrNameLst>
                                      </p:cBhvr>
                                      <p:tavLst>
                                        <p:tav tm="0">
                                          <p:val>
                                            <p:strVal val="#ppt_x"/>
                                          </p:val>
                                        </p:tav>
                                        <p:tav tm="100000">
                                          <p:val>
                                            <p:strVal val="#ppt_x"/>
                                          </p:val>
                                        </p:tav>
                                      </p:tavLst>
                                    </p:anim>
                                    <p:anim calcmode="lin" valueType="num">
                                      <p:cBhvr additive="base">
                                        <p:cTn id="132" dur="200" fill="hold"/>
                                        <p:tgtEl>
                                          <p:spTgt spid="16"/>
                                        </p:tgtEl>
                                        <p:attrNameLst>
                                          <p:attrName>ppt_y</p:attrName>
                                        </p:attrNameLst>
                                      </p:cBhvr>
                                      <p:tavLst>
                                        <p:tav tm="0">
                                          <p:val>
                                            <p:strVal val="1+#ppt_h/2"/>
                                          </p:val>
                                        </p:tav>
                                        <p:tav tm="100000">
                                          <p:val>
                                            <p:strVal val="#ppt_y"/>
                                          </p:val>
                                        </p:tav>
                                      </p:tavLst>
                                    </p:anim>
                                  </p:childTnLst>
                                </p:cTn>
                              </p:par>
                            </p:childTnLst>
                          </p:cTn>
                        </p:par>
                        <p:par>
                          <p:cTn id="133" fill="hold">
                            <p:stCondLst>
                              <p:cond delay="8000"/>
                            </p:stCondLst>
                            <p:childTnLst>
                              <p:par>
                                <p:cTn id="134" presetID="26" presetClass="entr" presetSubtype="0" fill="hold" grpId="0" nodeType="afterEffect">
                                  <p:stCondLst>
                                    <p:cond delay="0"/>
                                  </p:stCondLst>
                                  <p:childTnLst>
                                    <p:set>
                                      <p:cBhvr>
                                        <p:cTn id="135" dur="1" fill="hold">
                                          <p:stCondLst>
                                            <p:cond delay="0"/>
                                          </p:stCondLst>
                                        </p:cTn>
                                        <p:tgtEl>
                                          <p:spTgt spid="17"/>
                                        </p:tgtEl>
                                        <p:attrNameLst>
                                          <p:attrName>style.visibility</p:attrName>
                                        </p:attrNameLst>
                                      </p:cBhvr>
                                      <p:to>
                                        <p:strVal val="visible"/>
                                      </p:to>
                                    </p:set>
                                    <p:animEffect transition="in" filter="wipe(down)">
                                      <p:cBhvr>
                                        <p:cTn id="136" dur="217">
                                          <p:stCondLst>
                                            <p:cond delay="0"/>
                                          </p:stCondLst>
                                        </p:cTn>
                                        <p:tgtEl>
                                          <p:spTgt spid="17"/>
                                        </p:tgtEl>
                                      </p:cBhvr>
                                    </p:animEffect>
                                    <p:anim calcmode="lin" valueType="num">
                                      <p:cBhvr>
                                        <p:cTn id="137" dur="683"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138" dur="249"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139" dur="249" tmFilter="0, 0; 0.125,0.2665; 0.25,0.4; 0.375,0.465; 0.5,0.5;  0.625,0.535; 0.75,0.6; 0.875,0.7335; 1,1">
                                          <p:stCondLst>
                                            <p:cond delay="249"/>
                                          </p:stCondLst>
                                        </p:cTn>
                                        <p:tgtEl>
                                          <p:spTgt spid="17"/>
                                        </p:tgtEl>
                                        <p:attrNameLst>
                                          <p:attrName>ppt_y</p:attrName>
                                        </p:attrNameLst>
                                      </p:cBhvr>
                                      <p:tavLst>
                                        <p:tav tm="0" fmla="#ppt_y-sin(pi*$)/9">
                                          <p:val>
                                            <p:fltVal val="0"/>
                                          </p:val>
                                        </p:tav>
                                        <p:tav tm="100000">
                                          <p:val>
                                            <p:fltVal val="1"/>
                                          </p:val>
                                        </p:tav>
                                      </p:tavLst>
                                    </p:anim>
                                    <p:anim calcmode="lin" valueType="num">
                                      <p:cBhvr>
                                        <p:cTn id="140" dur="124" tmFilter="0, 0; 0.125,0.2665; 0.25,0.4; 0.375,0.465; 0.5,0.5;  0.625,0.535; 0.75,0.6; 0.875,0.7335; 1,1">
                                          <p:stCondLst>
                                            <p:cond delay="497"/>
                                          </p:stCondLst>
                                        </p:cTn>
                                        <p:tgtEl>
                                          <p:spTgt spid="17"/>
                                        </p:tgtEl>
                                        <p:attrNameLst>
                                          <p:attrName>ppt_y</p:attrName>
                                        </p:attrNameLst>
                                      </p:cBhvr>
                                      <p:tavLst>
                                        <p:tav tm="0" fmla="#ppt_y-sin(pi*$)/27">
                                          <p:val>
                                            <p:fltVal val="0"/>
                                          </p:val>
                                        </p:tav>
                                        <p:tav tm="100000">
                                          <p:val>
                                            <p:fltVal val="1"/>
                                          </p:val>
                                        </p:tav>
                                      </p:tavLst>
                                    </p:anim>
                                    <p:anim calcmode="lin" valueType="num">
                                      <p:cBhvr>
                                        <p:cTn id="141" dur="62" tmFilter="0, 0; 0.125,0.2665; 0.25,0.4; 0.375,0.465; 0.5,0.5;  0.625,0.535; 0.75,0.6; 0.875,0.7335; 1,1">
                                          <p:stCondLst>
                                            <p:cond delay="621"/>
                                          </p:stCondLst>
                                        </p:cTn>
                                        <p:tgtEl>
                                          <p:spTgt spid="17"/>
                                        </p:tgtEl>
                                        <p:attrNameLst>
                                          <p:attrName>ppt_y</p:attrName>
                                        </p:attrNameLst>
                                      </p:cBhvr>
                                      <p:tavLst>
                                        <p:tav tm="0" fmla="#ppt_y-sin(pi*$)/81">
                                          <p:val>
                                            <p:fltVal val="0"/>
                                          </p:val>
                                        </p:tav>
                                        <p:tav tm="100000">
                                          <p:val>
                                            <p:fltVal val="1"/>
                                          </p:val>
                                        </p:tav>
                                      </p:tavLst>
                                    </p:anim>
                                    <p:animScale>
                                      <p:cBhvr>
                                        <p:cTn id="142" dur="10">
                                          <p:stCondLst>
                                            <p:cond delay="244"/>
                                          </p:stCondLst>
                                        </p:cTn>
                                        <p:tgtEl>
                                          <p:spTgt spid="17"/>
                                        </p:tgtEl>
                                      </p:cBhvr>
                                      <p:to x="100000" y="60000"/>
                                    </p:animScale>
                                    <p:animScale>
                                      <p:cBhvr>
                                        <p:cTn id="143" dur="62" decel="50000">
                                          <p:stCondLst>
                                            <p:cond delay="254"/>
                                          </p:stCondLst>
                                        </p:cTn>
                                        <p:tgtEl>
                                          <p:spTgt spid="17"/>
                                        </p:tgtEl>
                                      </p:cBhvr>
                                      <p:to x="100000" y="100000"/>
                                    </p:animScale>
                                    <p:animScale>
                                      <p:cBhvr>
                                        <p:cTn id="144" dur="10">
                                          <p:stCondLst>
                                            <p:cond delay="492"/>
                                          </p:stCondLst>
                                        </p:cTn>
                                        <p:tgtEl>
                                          <p:spTgt spid="17"/>
                                        </p:tgtEl>
                                      </p:cBhvr>
                                      <p:to x="100000" y="80000"/>
                                    </p:animScale>
                                    <p:animScale>
                                      <p:cBhvr>
                                        <p:cTn id="145" dur="62" decel="50000">
                                          <p:stCondLst>
                                            <p:cond delay="502"/>
                                          </p:stCondLst>
                                        </p:cTn>
                                        <p:tgtEl>
                                          <p:spTgt spid="17"/>
                                        </p:tgtEl>
                                      </p:cBhvr>
                                      <p:to x="100000" y="100000"/>
                                    </p:animScale>
                                    <p:animScale>
                                      <p:cBhvr>
                                        <p:cTn id="146" dur="10">
                                          <p:stCondLst>
                                            <p:cond delay="616"/>
                                          </p:stCondLst>
                                        </p:cTn>
                                        <p:tgtEl>
                                          <p:spTgt spid="17"/>
                                        </p:tgtEl>
                                      </p:cBhvr>
                                      <p:to x="100000" y="90000"/>
                                    </p:animScale>
                                    <p:animScale>
                                      <p:cBhvr>
                                        <p:cTn id="147" dur="62" decel="50000">
                                          <p:stCondLst>
                                            <p:cond delay="625"/>
                                          </p:stCondLst>
                                        </p:cTn>
                                        <p:tgtEl>
                                          <p:spTgt spid="17"/>
                                        </p:tgtEl>
                                      </p:cBhvr>
                                      <p:to x="100000" y="100000"/>
                                    </p:animScale>
                                    <p:animScale>
                                      <p:cBhvr>
                                        <p:cTn id="148" dur="10">
                                          <p:stCondLst>
                                            <p:cond delay="678"/>
                                          </p:stCondLst>
                                        </p:cTn>
                                        <p:tgtEl>
                                          <p:spTgt spid="17"/>
                                        </p:tgtEl>
                                      </p:cBhvr>
                                      <p:to x="100000" y="95000"/>
                                    </p:animScale>
                                    <p:animScale>
                                      <p:cBhvr>
                                        <p:cTn id="149" dur="62" decel="50000">
                                          <p:stCondLst>
                                            <p:cond delay="688"/>
                                          </p:stCondLst>
                                        </p:cTn>
                                        <p:tgtEl>
                                          <p:spTgt spid="17"/>
                                        </p:tgtEl>
                                      </p:cBhvr>
                                      <p:to x="100000" y="100000"/>
                                    </p:animScale>
                                  </p:childTnLst>
                                </p:cTn>
                              </p:par>
                            </p:childTnLst>
                          </p:cTn>
                        </p:par>
                        <p:par>
                          <p:cTn id="150" fill="hold">
                            <p:stCondLst>
                              <p:cond delay="9000"/>
                            </p:stCondLst>
                            <p:childTnLst>
                              <p:par>
                                <p:cTn id="151" presetID="2" presetClass="entr" presetSubtype="4" fill="hold" grpId="0" nodeType="afterEffect">
                                  <p:stCondLst>
                                    <p:cond delay="0"/>
                                  </p:stCondLst>
                                  <p:childTnLst>
                                    <p:set>
                                      <p:cBhvr>
                                        <p:cTn id="152" dur="1" fill="hold">
                                          <p:stCondLst>
                                            <p:cond delay="0"/>
                                          </p:stCondLst>
                                        </p:cTn>
                                        <p:tgtEl>
                                          <p:spTgt spid="18"/>
                                        </p:tgtEl>
                                        <p:attrNameLst>
                                          <p:attrName>style.visibility</p:attrName>
                                        </p:attrNameLst>
                                      </p:cBhvr>
                                      <p:to>
                                        <p:strVal val="visible"/>
                                      </p:to>
                                    </p:set>
                                    <p:anim calcmode="lin" valueType="num">
                                      <p:cBhvr additive="base">
                                        <p:cTn id="153" dur="200" fill="hold"/>
                                        <p:tgtEl>
                                          <p:spTgt spid="18"/>
                                        </p:tgtEl>
                                        <p:attrNameLst>
                                          <p:attrName>ppt_x</p:attrName>
                                        </p:attrNameLst>
                                      </p:cBhvr>
                                      <p:tavLst>
                                        <p:tav tm="0">
                                          <p:val>
                                            <p:strVal val="#ppt_x"/>
                                          </p:val>
                                        </p:tav>
                                        <p:tav tm="100000">
                                          <p:val>
                                            <p:strVal val="#ppt_x"/>
                                          </p:val>
                                        </p:tav>
                                      </p:tavLst>
                                    </p:anim>
                                    <p:anim calcmode="lin" valueType="num">
                                      <p:cBhvr additive="base">
                                        <p:cTn id="154" dur="2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3" grpId="0"/>
      <p:bldP spid="14" grpId="0"/>
      <p:bldP spid="15" grpId="0"/>
      <p:bldP spid="16" grpId="0"/>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Production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438179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0" y="1047750"/>
            <a:ext cx="9144000" cy="32004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hart 4"/>
          <p:cNvGraphicFramePr/>
          <p:nvPr/>
        </p:nvGraphicFramePr>
        <p:xfrm>
          <a:off x="325217" y="1200150"/>
          <a:ext cx="2057400" cy="1371600"/>
        </p:xfrm>
        <a:graphic>
          <a:graphicData uri="http://schemas.openxmlformats.org/drawingml/2006/chart">
            <c:chart xmlns:c="http://schemas.openxmlformats.org/drawingml/2006/chart" xmlns:r="http://schemas.openxmlformats.org/officeDocument/2006/relationships" r:id="rId1"/>
          </a:graphicData>
        </a:graphic>
      </p:graphicFrame>
      <p:sp>
        <p:nvSpPr>
          <p:cNvPr id="6" name="Text Box 10"/>
          <p:cNvSpPr txBox="1">
            <a:spLocks noChangeArrowheads="1"/>
          </p:cNvSpPr>
          <p:nvPr/>
        </p:nvSpPr>
        <p:spPr bwMode="auto">
          <a:xfrm>
            <a:off x="2438400" y="1200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Asia</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10" name="Chart 9"/>
          <p:cNvGraphicFramePr/>
          <p:nvPr/>
        </p:nvGraphicFramePr>
        <p:xfrm>
          <a:off x="325217" y="2724150"/>
          <a:ext cx="2057400" cy="1371600"/>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 Box 10"/>
          <p:cNvSpPr txBox="1">
            <a:spLocks noChangeArrowheads="1"/>
          </p:cNvSpPr>
          <p:nvPr/>
        </p:nvSpPr>
        <p:spPr bwMode="auto">
          <a:xfrm>
            <a:off x="2438400" y="2724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North America</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12" name="Chart 11"/>
          <p:cNvGraphicFramePr/>
          <p:nvPr/>
        </p:nvGraphicFramePr>
        <p:xfrm>
          <a:off x="4495800" y="1200150"/>
          <a:ext cx="2057400" cy="1371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 Box 10"/>
          <p:cNvSpPr txBox="1">
            <a:spLocks noChangeArrowheads="1"/>
          </p:cNvSpPr>
          <p:nvPr/>
        </p:nvSpPr>
        <p:spPr bwMode="auto">
          <a:xfrm>
            <a:off x="6608983" y="1200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Euro</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14" name="Chart 13"/>
          <p:cNvGraphicFramePr/>
          <p:nvPr/>
        </p:nvGraphicFramePr>
        <p:xfrm>
          <a:off x="4495800" y="2724150"/>
          <a:ext cx="2057400" cy="1371600"/>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 Box 10"/>
          <p:cNvSpPr txBox="1">
            <a:spLocks noChangeArrowheads="1"/>
          </p:cNvSpPr>
          <p:nvPr/>
        </p:nvSpPr>
        <p:spPr bwMode="auto">
          <a:xfrm>
            <a:off x="6608983" y="2724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Oceania</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250" fill="hold"/>
                                        <p:tgtEl>
                                          <p:spTgt spid="14"/>
                                        </p:tgtEl>
                                        <p:attrNameLst>
                                          <p:attrName>ppt_x</p:attrName>
                                        </p:attrNameLst>
                                      </p:cBhvr>
                                      <p:tavLst>
                                        <p:tav tm="0">
                                          <p:val>
                                            <p:strVal val="#ppt_x"/>
                                          </p:val>
                                        </p:tav>
                                        <p:tav tm="100000">
                                          <p:val>
                                            <p:strVal val="#ppt_x"/>
                                          </p:val>
                                        </p:tav>
                                      </p:tavLst>
                                    </p:anim>
                                    <p:anim calcmode="lin" valueType="num">
                                      <p:cBhvr additive="base">
                                        <p:cTn id="48" dur="250" fill="hold"/>
                                        <p:tgtEl>
                                          <p:spTgt spid="1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250" fill="hold"/>
                                        <p:tgtEl>
                                          <p:spTgt spid="15"/>
                                        </p:tgtEl>
                                        <p:attrNameLst>
                                          <p:attrName>ppt_x</p:attrName>
                                        </p:attrNameLst>
                                      </p:cBhvr>
                                      <p:tavLst>
                                        <p:tav tm="0">
                                          <p:val>
                                            <p:strVal val="#ppt_x"/>
                                          </p:val>
                                        </p:tav>
                                        <p:tav tm="100000">
                                          <p:val>
                                            <p:strVal val="#ppt_x"/>
                                          </p:val>
                                        </p:tav>
                                      </p:tavLst>
                                    </p:anim>
                                    <p:anim calcmode="lin" valueType="num">
                                      <p:cBhvr additive="base">
                                        <p:cTn id="53" dur="250" fill="hold"/>
                                        <p:tgtEl>
                                          <p:spTgt spid="1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250" fill="hold"/>
                                        <p:tgtEl>
                                          <p:spTgt spid="3"/>
                                        </p:tgtEl>
                                        <p:attrNameLst>
                                          <p:attrName>ppt_x</p:attrName>
                                        </p:attrNameLst>
                                      </p:cBhvr>
                                      <p:tavLst>
                                        <p:tav tm="0">
                                          <p:val>
                                            <p:strVal val="#ppt_x"/>
                                          </p:val>
                                        </p:tav>
                                        <p:tav tm="100000">
                                          <p:val>
                                            <p:strVal val="#ppt_x"/>
                                          </p:val>
                                        </p:tav>
                                      </p:tavLst>
                                    </p:anim>
                                    <p:anim calcmode="lin" valueType="num">
                                      <p:cBhvr additive="base">
                                        <p:cTn id="58" dur="2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Graphic spid="5" grpId="0">
        <p:bldAsOne/>
      </p:bldGraphic>
      <p:bldP spid="6" grpId="0"/>
      <p:bldGraphic spid="10" grpId="0">
        <p:bldAsOne/>
      </p:bldGraphic>
      <p:bldP spid="11" grpId="0"/>
      <p:bldGraphic spid="12" grpId="0">
        <p:bldAsOne/>
      </p:bldGraphic>
      <p:bldP spid="13" grpId="0"/>
      <p:bldGraphic spid="14" grpId="0">
        <p:bldAsOne/>
      </p:bldGraphic>
      <p:bldP spid="15"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 Review</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5" name="Oval 4"/>
          <p:cNvSpPr/>
          <p:nvPr/>
        </p:nvSpPr>
        <p:spPr>
          <a:xfrm>
            <a:off x="5105400" y="1047750"/>
            <a:ext cx="803642" cy="808253"/>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96525" y="1047750"/>
            <a:ext cx="803642" cy="808253"/>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5105400" y="1779803"/>
            <a:ext cx="2743200" cy="961802"/>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Product Y</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Nullam eu tempor purus. Nunc a leo </a:t>
            </a:r>
            <a:r>
              <a:rPr lang="en-US" sz="1050" smtClean="0">
                <a:solidFill>
                  <a:schemeClr val="bg1"/>
                </a:solidFill>
                <a:latin typeface="Open Sans" pitchFamily="34" charset="0"/>
                <a:ea typeface="Open Sans" pitchFamily="34" charset="0"/>
                <a:cs typeface="Open Sans" pitchFamily="34" charset="0"/>
              </a:rPr>
              <a:t>magna.</a:t>
            </a:r>
            <a:endParaRPr lang="en-US" sz="1050" smtClean="0">
              <a:solidFill>
                <a:schemeClr val="bg1"/>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1356967" y="1779803"/>
            <a:ext cx="2743200" cy="961802"/>
          </a:xfrm>
          <a:prstGeom prst="rect">
            <a:avLst/>
          </a:prstGeom>
          <a:noFill/>
          <a:ln w="9525">
            <a:noFill/>
            <a:miter lim="800000"/>
          </a:ln>
        </p:spPr>
        <p:txBody>
          <a:bodyPr wrap="square" lIns="45720" tIns="22860" rIns="45720" bIns="22860">
            <a:spAutoFit/>
          </a:bodyPr>
          <a:lstStyle/>
          <a:p>
            <a:pPr algn="r" defTabSz="1087755">
              <a:lnSpc>
                <a:spcPct val="200000"/>
              </a:lnSpc>
            </a:pPr>
            <a:r>
              <a:rPr lang="en-US" sz="1400" b="1" smtClean="0">
                <a:solidFill>
                  <a:srgbClr val="45C1A4"/>
                </a:solidFill>
                <a:latin typeface="Open Sans" pitchFamily="34" charset="0"/>
                <a:ea typeface="Open Sans" pitchFamily="34" charset="0"/>
                <a:cs typeface="Open Sans" pitchFamily="34" charset="0"/>
              </a:rPr>
              <a:t>Product X</a:t>
            </a:r>
            <a:endParaRPr lang="en-US" sz="14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a:t>
            </a:r>
            <a:r>
              <a:rPr lang="en-US" sz="1050" smtClean="0">
                <a:solidFill>
                  <a:schemeClr val="bg1"/>
                </a:solidFill>
                <a:latin typeface="Open Sans" pitchFamily="34" charset="0"/>
                <a:ea typeface="Open Sans" pitchFamily="34" charset="0"/>
                <a:cs typeface="Open Sans" pitchFamily="34" charset="0"/>
              </a:rPr>
              <a:t>magna.</a:t>
            </a:r>
            <a:endParaRPr lang="en-US" sz="1050" smtClean="0">
              <a:solidFill>
                <a:schemeClr val="bg1"/>
              </a:solidFill>
              <a:latin typeface="Open Sans" pitchFamily="34" charset="0"/>
              <a:ea typeface="Open Sans" pitchFamily="34" charset="0"/>
              <a:cs typeface="Open Sans" pitchFamily="34" charset="0"/>
            </a:endParaRPr>
          </a:p>
        </p:txBody>
      </p:sp>
      <p:sp>
        <p:nvSpPr>
          <p:cNvPr id="10" name="Rectangle 9"/>
          <p:cNvSpPr/>
          <p:nvPr/>
        </p:nvSpPr>
        <p:spPr>
          <a:xfrm>
            <a:off x="5181600" y="2876550"/>
            <a:ext cx="16764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5257800" y="2905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58%</a:t>
            </a:r>
            <a:endParaRPr lang="en-US" sz="1000" smtClean="0">
              <a:solidFill>
                <a:schemeClr val="bg1"/>
              </a:solidFill>
              <a:latin typeface="Open Sans" pitchFamily="34" charset="0"/>
              <a:ea typeface="Open Sans" pitchFamily="34" charset="0"/>
              <a:cs typeface="Open Sans" pitchFamily="34" charset="0"/>
            </a:endParaRPr>
          </a:p>
        </p:txBody>
      </p:sp>
      <p:sp>
        <p:nvSpPr>
          <p:cNvPr id="14" name="Rectangle 13"/>
          <p:cNvSpPr/>
          <p:nvPr/>
        </p:nvSpPr>
        <p:spPr>
          <a:xfrm>
            <a:off x="5181600" y="3257550"/>
            <a:ext cx="22860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5257800" y="3286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72%</a:t>
            </a:r>
            <a:endParaRPr lang="en-US" sz="1000" smtClean="0">
              <a:solidFill>
                <a:schemeClr val="bg1"/>
              </a:solidFill>
              <a:latin typeface="Open Sans" pitchFamily="34" charset="0"/>
              <a:ea typeface="Open Sans" pitchFamily="34" charset="0"/>
              <a:cs typeface="Open Sans" pitchFamily="34" charset="0"/>
            </a:endParaRPr>
          </a:p>
        </p:txBody>
      </p:sp>
      <p:sp>
        <p:nvSpPr>
          <p:cNvPr id="16" name="Rectangle 15"/>
          <p:cNvSpPr/>
          <p:nvPr/>
        </p:nvSpPr>
        <p:spPr>
          <a:xfrm>
            <a:off x="5181600" y="3650584"/>
            <a:ext cx="2264507"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5257800" y="3679502"/>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70%</a:t>
            </a:r>
            <a:endParaRPr lang="en-US" sz="1000" smtClean="0">
              <a:solidFill>
                <a:schemeClr val="bg1"/>
              </a:solidFill>
              <a:latin typeface="Open Sans" pitchFamily="34" charset="0"/>
              <a:ea typeface="Open Sans" pitchFamily="34" charset="0"/>
              <a:cs typeface="Open Sans" pitchFamily="34" charset="0"/>
            </a:endParaRPr>
          </a:p>
        </p:txBody>
      </p:sp>
      <p:sp>
        <p:nvSpPr>
          <p:cNvPr id="18" name="Rectangle 17"/>
          <p:cNvSpPr/>
          <p:nvPr/>
        </p:nvSpPr>
        <p:spPr>
          <a:xfrm>
            <a:off x="5181600" y="4019550"/>
            <a:ext cx="21336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5257800" y="4048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67%</a:t>
            </a:r>
            <a:endParaRPr lang="en-US" sz="1000" smtClean="0">
              <a:solidFill>
                <a:schemeClr val="bg1"/>
              </a:solidFill>
              <a:latin typeface="Open Sans" pitchFamily="34" charset="0"/>
              <a:ea typeface="Open Sans" pitchFamily="34" charset="0"/>
              <a:cs typeface="Open Sans" pitchFamily="34" charset="0"/>
            </a:endParaRPr>
          </a:p>
        </p:txBody>
      </p:sp>
      <p:sp>
        <p:nvSpPr>
          <p:cNvPr id="20" name="Rectangle 19"/>
          <p:cNvSpPr/>
          <p:nvPr/>
        </p:nvSpPr>
        <p:spPr>
          <a:xfrm>
            <a:off x="5181600" y="4412584"/>
            <a:ext cx="12954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p:cNvSpPr txBox="1">
            <a:spLocks noChangeArrowheads="1"/>
          </p:cNvSpPr>
          <p:nvPr/>
        </p:nvSpPr>
        <p:spPr bwMode="auto">
          <a:xfrm>
            <a:off x="5257800" y="4441502"/>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39%</a:t>
            </a:r>
            <a:endParaRPr lang="en-US" sz="1000" smtClean="0">
              <a:solidFill>
                <a:schemeClr val="bg1"/>
              </a:solidFill>
              <a:latin typeface="Open Sans" pitchFamily="34" charset="0"/>
              <a:ea typeface="Open Sans" pitchFamily="34" charset="0"/>
              <a:cs typeface="Open Sans" pitchFamily="34" charset="0"/>
            </a:endParaRPr>
          </a:p>
        </p:txBody>
      </p:sp>
      <p:sp>
        <p:nvSpPr>
          <p:cNvPr id="22" name="Rectangle 21"/>
          <p:cNvSpPr/>
          <p:nvPr/>
        </p:nvSpPr>
        <p:spPr>
          <a:xfrm>
            <a:off x="2352647" y="2877669"/>
            <a:ext cx="16764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p:cNvSpPr txBox="1">
            <a:spLocks noChangeArrowheads="1"/>
          </p:cNvSpPr>
          <p:nvPr/>
        </p:nvSpPr>
        <p:spPr bwMode="auto">
          <a:xfrm>
            <a:off x="3276600" y="2907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55%</a:t>
            </a:r>
            <a:endParaRPr lang="en-US" sz="1000" smtClean="0">
              <a:solidFill>
                <a:schemeClr val="bg1"/>
              </a:solidFill>
              <a:latin typeface="Open Sans" pitchFamily="34" charset="0"/>
              <a:ea typeface="Open Sans" pitchFamily="34" charset="0"/>
              <a:cs typeface="Open Sans" pitchFamily="34" charset="0"/>
            </a:endParaRPr>
          </a:p>
        </p:txBody>
      </p:sp>
      <p:sp>
        <p:nvSpPr>
          <p:cNvPr id="24" name="Rectangle 23"/>
          <p:cNvSpPr/>
          <p:nvPr/>
        </p:nvSpPr>
        <p:spPr>
          <a:xfrm>
            <a:off x="1743047" y="3259788"/>
            <a:ext cx="22860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3276600" y="3288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69%</a:t>
            </a:r>
            <a:endParaRPr lang="en-US" sz="1000" smtClean="0">
              <a:solidFill>
                <a:schemeClr val="bg1"/>
              </a:solidFill>
              <a:latin typeface="Open Sans" pitchFamily="34" charset="0"/>
              <a:ea typeface="Open Sans" pitchFamily="34" charset="0"/>
              <a:cs typeface="Open Sans" pitchFamily="34" charset="0"/>
            </a:endParaRPr>
          </a:p>
        </p:txBody>
      </p:sp>
      <p:sp>
        <p:nvSpPr>
          <p:cNvPr id="26" name="Rectangle 25"/>
          <p:cNvSpPr/>
          <p:nvPr/>
        </p:nvSpPr>
        <p:spPr>
          <a:xfrm>
            <a:off x="1362047" y="3652822"/>
            <a:ext cx="26670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3276600" y="3681740"/>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83%</a:t>
            </a:r>
            <a:endParaRPr lang="en-US" sz="1000" smtClean="0">
              <a:solidFill>
                <a:schemeClr val="bg1"/>
              </a:solidFill>
              <a:latin typeface="Open Sans" pitchFamily="34" charset="0"/>
              <a:ea typeface="Open Sans" pitchFamily="34" charset="0"/>
              <a:cs typeface="Open Sans" pitchFamily="34" charset="0"/>
            </a:endParaRPr>
          </a:p>
        </p:txBody>
      </p:sp>
      <p:sp>
        <p:nvSpPr>
          <p:cNvPr id="28" name="Rectangle 27"/>
          <p:cNvSpPr/>
          <p:nvPr/>
        </p:nvSpPr>
        <p:spPr>
          <a:xfrm>
            <a:off x="1895447" y="4021788"/>
            <a:ext cx="21336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p:cNvSpPr txBox="1">
            <a:spLocks noChangeArrowheads="1"/>
          </p:cNvSpPr>
          <p:nvPr/>
        </p:nvSpPr>
        <p:spPr bwMode="auto">
          <a:xfrm>
            <a:off x="3276600" y="4050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00" smtClean="0">
              <a:solidFill>
                <a:schemeClr val="bg1"/>
              </a:solidFill>
              <a:latin typeface="Open Sans" pitchFamily="34" charset="0"/>
              <a:ea typeface="Open Sans" pitchFamily="34" charset="0"/>
              <a:cs typeface="Open Sans" pitchFamily="34" charset="0"/>
            </a:endParaRPr>
          </a:p>
        </p:txBody>
      </p:sp>
      <p:sp>
        <p:nvSpPr>
          <p:cNvPr id="30" name="Rectangle 29"/>
          <p:cNvSpPr/>
          <p:nvPr/>
        </p:nvSpPr>
        <p:spPr>
          <a:xfrm>
            <a:off x="2352647" y="4414822"/>
            <a:ext cx="16764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Box 10"/>
          <p:cNvSpPr txBox="1">
            <a:spLocks noChangeArrowheads="1"/>
          </p:cNvSpPr>
          <p:nvPr/>
        </p:nvSpPr>
        <p:spPr bwMode="auto">
          <a:xfrm>
            <a:off x="3276600" y="4443740"/>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00" smtClean="0">
              <a:solidFill>
                <a:schemeClr val="bg1"/>
              </a:solidFill>
              <a:latin typeface="Open Sans" pitchFamily="34" charset="0"/>
              <a:ea typeface="Open Sans" pitchFamily="34" charset="0"/>
              <a:cs typeface="Open Sans" pitchFamily="34" charset="0"/>
            </a:endParaRPr>
          </a:p>
        </p:txBody>
      </p:sp>
      <p:sp>
        <p:nvSpPr>
          <p:cNvPr id="32" name="Freeform 45"/>
          <p:cNvSpPr>
            <a:spLocks noEditPoints="1"/>
          </p:cNvSpPr>
          <p:nvPr/>
        </p:nvSpPr>
        <p:spPr bwMode="auto">
          <a:xfrm>
            <a:off x="3517402" y="1218520"/>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3" name="Group 32"/>
          <p:cNvGrpSpPr/>
          <p:nvPr/>
        </p:nvGrpSpPr>
        <p:grpSpPr>
          <a:xfrm>
            <a:off x="5270102" y="1218520"/>
            <a:ext cx="474239" cy="466712"/>
            <a:chOff x="1587575" y="2265358"/>
            <a:chExt cx="314468" cy="309477"/>
          </a:xfrm>
          <a:solidFill>
            <a:schemeClr val="bg1"/>
          </a:solidFill>
        </p:grpSpPr>
        <p:sp>
          <p:nvSpPr>
            <p:cNvPr id="34"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6" name="Text Box 10"/>
          <p:cNvSpPr txBox="1">
            <a:spLocks noChangeArrowheads="1"/>
          </p:cNvSpPr>
          <p:nvPr/>
        </p:nvSpPr>
        <p:spPr bwMode="auto">
          <a:xfrm>
            <a:off x="1185986" y="2907517"/>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Strength</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37" name="Text Box 10"/>
          <p:cNvSpPr txBox="1">
            <a:spLocks noChangeArrowheads="1"/>
          </p:cNvSpPr>
          <p:nvPr/>
        </p:nvSpPr>
        <p:spPr bwMode="auto">
          <a:xfrm>
            <a:off x="533400" y="3289636"/>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Performance</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38" name="Text Box 10"/>
          <p:cNvSpPr txBox="1">
            <a:spLocks noChangeArrowheads="1"/>
          </p:cNvSpPr>
          <p:nvPr/>
        </p:nvSpPr>
        <p:spPr bwMode="auto">
          <a:xfrm>
            <a:off x="166721" y="3682670"/>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Value</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729807" y="4051636"/>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Balance</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1185986" y="4444670"/>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Accuration</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6858000" y="2907517"/>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Strength</a:t>
            </a:r>
            <a:endParaRPr lang="en-US" sz="900" smtClean="0">
              <a:solidFill>
                <a:srgbClr val="4BACC6"/>
              </a:solidFill>
              <a:latin typeface="Open Sans" pitchFamily="34" charset="0"/>
              <a:ea typeface="Open Sans" pitchFamily="34" charset="0"/>
              <a:cs typeface="Open Sans" pitchFamily="34" charset="0"/>
            </a:endParaRPr>
          </a:p>
        </p:txBody>
      </p:sp>
      <p:sp>
        <p:nvSpPr>
          <p:cNvPr id="42" name="Text Box 10"/>
          <p:cNvSpPr txBox="1">
            <a:spLocks noChangeArrowheads="1"/>
          </p:cNvSpPr>
          <p:nvPr/>
        </p:nvSpPr>
        <p:spPr bwMode="auto">
          <a:xfrm>
            <a:off x="7467600" y="3289636"/>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Performance</a:t>
            </a:r>
            <a:endParaRPr lang="en-US" sz="900" smtClean="0">
              <a:solidFill>
                <a:srgbClr val="4BACC6"/>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7467600" y="3682670"/>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Value</a:t>
            </a:r>
            <a:endParaRPr lang="en-US" sz="900" smtClean="0">
              <a:solidFill>
                <a:srgbClr val="4BACC6"/>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7315200" y="4051636"/>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Balance</a:t>
            </a:r>
            <a:endParaRPr lang="en-US" sz="900" smtClean="0">
              <a:solidFill>
                <a:srgbClr val="4BACC6"/>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6477000" y="4444670"/>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Accuration</a:t>
            </a:r>
            <a:endParaRPr lang="en-US" sz="900" smtClean="0">
              <a:solidFill>
                <a:srgbClr val="4BACC6"/>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250" fill="hold"/>
                                        <p:tgtEl>
                                          <p:spTgt spid="32"/>
                                        </p:tgtEl>
                                        <p:attrNameLst>
                                          <p:attrName>ppt_x</p:attrName>
                                        </p:attrNameLst>
                                      </p:cBhvr>
                                      <p:tavLst>
                                        <p:tav tm="0">
                                          <p:val>
                                            <p:strVal val="#ppt_x"/>
                                          </p:val>
                                        </p:tav>
                                        <p:tav tm="100000">
                                          <p:val>
                                            <p:strVal val="#ppt_x"/>
                                          </p:val>
                                        </p:tav>
                                      </p:tavLst>
                                    </p:anim>
                                    <p:anim calcmode="lin" valueType="num">
                                      <p:cBhvr additive="base">
                                        <p:cTn id="18" dur="250" fill="hold"/>
                                        <p:tgtEl>
                                          <p:spTgt spid="3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250" fill="hold"/>
                                        <p:tgtEl>
                                          <p:spTgt spid="22"/>
                                        </p:tgtEl>
                                        <p:attrNameLst>
                                          <p:attrName>ppt_x</p:attrName>
                                        </p:attrNameLst>
                                      </p:cBhvr>
                                      <p:tavLst>
                                        <p:tav tm="0">
                                          <p:val>
                                            <p:strVal val="#ppt_x"/>
                                          </p:val>
                                        </p:tav>
                                        <p:tav tm="100000">
                                          <p:val>
                                            <p:strVal val="#ppt_x"/>
                                          </p:val>
                                        </p:tav>
                                      </p:tavLst>
                                    </p:anim>
                                    <p:anim calcmode="lin" valueType="num">
                                      <p:cBhvr additive="base">
                                        <p:cTn id="28" dur="250" fill="hold"/>
                                        <p:tgtEl>
                                          <p:spTgt spid="2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250" fill="hold"/>
                                        <p:tgtEl>
                                          <p:spTgt spid="36"/>
                                        </p:tgtEl>
                                        <p:attrNameLst>
                                          <p:attrName>ppt_x</p:attrName>
                                        </p:attrNameLst>
                                      </p:cBhvr>
                                      <p:tavLst>
                                        <p:tav tm="0">
                                          <p:val>
                                            <p:strVal val="#ppt_x"/>
                                          </p:val>
                                        </p:tav>
                                        <p:tav tm="100000">
                                          <p:val>
                                            <p:strVal val="#ppt_x"/>
                                          </p:val>
                                        </p:tav>
                                      </p:tavLst>
                                    </p:anim>
                                    <p:anim calcmode="lin" valueType="num">
                                      <p:cBhvr additive="base">
                                        <p:cTn id="38" dur="25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250" fill="hold"/>
                                        <p:tgtEl>
                                          <p:spTgt spid="37"/>
                                        </p:tgtEl>
                                        <p:attrNameLst>
                                          <p:attrName>ppt_x</p:attrName>
                                        </p:attrNameLst>
                                      </p:cBhvr>
                                      <p:tavLst>
                                        <p:tav tm="0">
                                          <p:val>
                                            <p:strVal val="#ppt_x"/>
                                          </p:val>
                                        </p:tav>
                                        <p:tav tm="100000">
                                          <p:val>
                                            <p:strVal val="#ppt_x"/>
                                          </p:val>
                                        </p:tav>
                                      </p:tavLst>
                                    </p:anim>
                                    <p:anim calcmode="lin" valueType="num">
                                      <p:cBhvr additive="base">
                                        <p:cTn id="53" dur="250" fill="hold"/>
                                        <p:tgtEl>
                                          <p:spTgt spid="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250" fill="hold"/>
                                        <p:tgtEl>
                                          <p:spTgt spid="26"/>
                                        </p:tgtEl>
                                        <p:attrNameLst>
                                          <p:attrName>ppt_x</p:attrName>
                                        </p:attrNameLst>
                                      </p:cBhvr>
                                      <p:tavLst>
                                        <p:tav tm="0">
                                          <p:val>
                                            <p:strVal val="#ppt_x"/>
                                          </p:val>
                                        </p:tav>
                                        <p:tav tm="100000">
                                          <p:val>
                                            <p:strVal val="#ppt_x"/>
                                          </p:val>
                                        </p:tav>
                                      </p:tavLst>
                                    </p:anim>
                                    <p:anim calcmode="lin" valueType="num">
                                      <p:cBhvr additive="base">
                                        <p:cTn id="58" dur="250" fill="hold"/>
                                        <p:tgtEl>
                                          <p:spTgt spid="2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 calcmode="lin" valueType="num">
                                      <p:cBhvr additive="base">
                                        <p:cTn id="62" dur="250" fill="hold"/>
                                        <p:tgtEl>
                                          <p:spTgt spid="27"/>
                                        </p:tgtEl>
                                        <p:attrNameLst>
                                          <p:attrName>ppt_x</p:attrName>
                                        </p:attrNameLst>
                                      </p:cBhvr>
                                      <p:tavLst>
                                        <p:tav tm="0">
                                          <p:val>
                                            <p:strVal val="#ppt_x"/>
                                          </p:val>
                                        </p:tav>
                                        <p:tav tm="100000">
                                          <p:val>
                                            <p:strVal val="#ppt_x"/>
                                          </p:val>
                                        </p:tav>
                                      </p:tavLst>
                                    </p:anim>
                                    <p:anim calcmode="lin" valueType="num">
                                      <p:cBhvr additive="base">
                                        <p:cTn id="63" dur="250" fill="hold"/>
                                        <p:tgtEl>
                                          <p:spTgt spid="2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 calcmode="lin" valueType="num">
                                      <p:cBhvr additive="base">
                                        <p:cTn id="67" dur="250" fill="hold"/>
                                        <p:tgtEl>
                                          <p:spTgt spid="38"/>
                                        </p:tgtEl>
                                        <p:attrNameLst>
                                          <p:attrName>ppt_x</p:attrName>
                                        </p:attrNameLst>
                                      </p:cBhvr>
                                      <p:tavLst>
                                        <p:tav tm="0">
                                          <p:val>
                                            <p:strVal val="#ppt_x"/>
                                          </p:val>
                                        </p:tav>
                                        <p:tav tm="100000">
                                          <p:val>
                                            <p:strVal val="#ppt_x"/>
                                          </p:val>
                                        </p:tav>
                                      </p:tavLst>
                                    </p:anim>
                                    <p:anim calcmode="lin" valueType="num">
                                      <p:cBhvr additive="base">
                                        <p:cTn id="68" dur="250" fill="hold"/>
                                        <p:tgtEl>
                                          <p:spTgt spid="3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250" fill="hold"/>
                                        <p:tgtEl>
                                          <p:spTgt spid="28"/>
                                        </p:tgtEl>
                                        <p:attrNameLst>
                                          <p:attrName>ppt_x</p:attrName>
                                        </p:attrNameLst>
                                      </p:cBhvr>
                                      <p:tavLst>
                                        <p:tav tm="0">
                                          <p:val>
                                            <p:strVal val="#ppt_x"/>
                                          </p:val>
                                        </p:tav>
                                        <p:tav tm="100000">
                                          <p:val>
                                            <p:strVal val="#ppt_x"/>
                                          </p:val>
                                        </p:tav>
                                      </p:tavLst>
                                    </p:anim>
                                    <p:anim calcmode="lin" valueType="num">
                                      <p:cBhvr additive="base">
                                        <p:cTn id="73" dur="250" fill="hold"/>
                                        <p:tgtEl>
                                          <p:spTgt spid="2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additive="base">
                                        <p:cTn id="77" dur="250" fill="hold"/>
                                        <p:tgtEl>
                                          <p:spTgt spid="29"/>
                                        </p:tgtEl>
                                        <p:attrNameLst>
                                          <p:attrName>ppt_x</p:attrName>
                                        </p:attrNameLst>
                                      </p:cBhvr>
                                      <p:tavLst>
                                        <p:tav tm="0">
                                          <p:val>
                                            <p:strVal val="#ppt_x"/>
                                          </p:val>
                                        </p:tav>
                                        <p:tav tm="100000">
                                          <p:val>
                                            <p:strVal val="#ppt_x"/>
                                          </p:val>
                                        </p:tav>
                                      </p:tavLst>
                                    </p:anim>
                                    <p:anim calcmode="lin" valueType="num">
                                      <p:cBhvr additive="base">
                                        <p:cTn id="78" dur="250" fill="hold"/>
                                        <p:tgtEl>
                                          <p:spTgt spid="2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additive="base">
                                        <p:cTn id="82" dur="250" fill="hold"/>
                                        <p:tgtEl>
                                          <p:spTgt spid="39"/>
                                        </p:tgtEl>
                                        <p:attrNameLst>
                                          <p:attrName>ppt_x</p:attrName>
                                        </p:attrNameLst>
                                      </p:cBhvr>
                                      <p:tavLst>
                                        <p:tav tm="0">
                                          <p:val>
                                            <p:strVal val="#ppt_x"/>
                                          </p:val>
                                        </p:tav>
                                        <p:tav tm="100000">
                                          <p:val>
                                            <p:strVal val="#ppt_x"/>
                                          </p:val>
                                        </p:tav>
                                      </p:tavLst>
                                    </p:anim>
                                    <p:anim calcmode="lin" valueType="num">
                                      <p:cBhvr additive="base">
                                        <p:cTn id="83" dur="250" fill="hold"/>
                                        <p:tgtEl>
                                          <p:spTgt spid="3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250" fill="hold"/>
                                        <p:tgtEl>
                                          <p:spTgt spid="30"/>
                                        </p:tgtEl>
                                        <p:attrNameLst>
                                          <p:attrName>ppt_x</p:attrName>
                                        </p:attrNameLst>
                                      </p:cBhvr>
                                      <p:tavLst>
                                        <p:tav tm="0">
                                          <p:val>
                                            <p:strVal val="#ppt_x"/>
                                          </p:val>
                                        </p:tav>
                                        <p:tav tm="100000">
                                          <p:val>
                                            <p:strVal val="#ppt_x"/>
                                          </p:val>
                                        </p:tav>
                                      </p:tavLst>
                                    </p:anim>
                                    <p:anim calcmode="lin" valueType="num">
                                      <p:cBhvr additive="base">
                                        <p:cTn id="88" dur="250" fill="hold"/>
                                        <p:tgtEl>
                                          <p:spTgt spid="3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additive="base">
                                        <p:cTn id="92" dur="250" fill="hold"/>
                                        <p:tgtEl>
                                          <p:spTgt spid="31"/>
                                        </p:tgtEl>
                                        <p:attrNameLst>
                                          <p:attrName>ppt_x</p:attrName>
                                        </p:attrNameLst>
                                      </p:cBhvr>
                                      <p:tavLst>
                                        <p:tav tm="0">
                                          <p:val>
                                            <p:strVal val="#ppt_x"/>
                                          </p:val>
                                        </p:tav>
                                        <p:tav tm="100000">
                                          <p:val>
                                            <p:strVal val="#ppt_x"/>
                                          </p:val>
                                        </p:tav>
                                      </p:tavLst>
                                    </p:anim>
                                    <p:anim calcmode="lin" valueType="num">
                                      <p:cBhvr additive="base">
                                        <p:cTn id="93" dur="250" fill="hold"/>
                                        <p:tgtEl>
                                          <p:spTgt spid="3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
                                        </p:tgtEl>
                                        <p:attrNameLst>
                                          <p:attrName>style.visibility</p:attrName>
                                        </p:attrNameLst>
                                      </p:cBhvr>
                                      <p:to>
                                        <p:strVal val="visible"/>
                                      </p:to>
                                    </p:set>
                                    <p:anim calcmode="lin" valueType="num">
                                      <p:cBhvr additive="base">
                                        <p:cTn id="102" dur="250" fill="hold"/>
                                        <p:tgtEl>
                                          <p:spTgt spid="5"/>
                                        </p:tgtEl>
                                        <p:attrNameLst>
                                          <p:attrName>ppt_x</p:attrName>
                                        </p:attrNameLst>
                                      </p:cBhvr>
                                      <p:tavLst>
                                        <p:tav tm="0">
                                          <p:val>
                                            <p:strVal val="#ppt_x"/>
                                          </p:val>
                                        </p:tav>
                                        <p:tav tm="100000">
                                          <p:val>
                                            <p:strVal val="#ppt_x"/>
                                          </p:val>
                                        </p:tav>
                                      </p:tavLst>
                                    </p:anim>
                                    <p:anim calcmode="lin" valueType="num">
                                      <p:cBhvr additive="base">
                                        <p:cTn id="103" dur="250" fill="hold"/>
                                        <p:tgtEl>
                                          <p:spTgt spid="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 calcmode="lin" valueType="num">
                                      <p:cBhvr additive="base">
                                        <p:cTn id="107" dur="250" fill="hold"/>
                                        <p:tgtEl>
                                          <p:spTgt spid="33"/>
                                        </p:tgtEl>
                                        <p:attrNameLst>
                                          <p:attrName>ppt_x</p:attrName>
                                        </p:attrNameLst>
                                      </p:cBhvr>
                                      <p:tavLst>
                                        <p:tav tm="0">
                                          <p:val>
                                            <p:strVal val="#ppt_x"/>
                                          </p:val>
                                        </p:tav>
                                        <p:tav tm="100000">
                                          <p:val>
                                            <p:strVal val="#ppt_x"/>
                                          </p:val>
                                        </p:tav>
                                      </p:tavLst>
                                    </p:anim>
                                    <p:anim calcmode="lin" valueType="num">
                                      <p:cBhvr additive="base">
                                        <p:cTn id="108" dur="250" fill="hold"/>
                                        <p:tgtEl>
                                          <p:spTgt spid="3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
                                        </p:tgtEl>
                                        <p:attrNameLst>
                                          <p:attrName>style.visibility</p:attrName>
                                        </p:attrNameLst>
                                      </p:cBhvr>
                                      <p:to>
                                        <p:strVal val="visible"/>
                                      </p:to>
                                    </p:set>
                                    <p:anim calcmode="lin" valueType="num">
                                      <p:cBhvr additive="base">
                                        <p:cTn id="112" dur="250" fill="hold"/>
                                        <p:tgtEl>
                                          <p:spTgt spid="7"/>
                                        </p:tgtEl>
                                        <p:attrNameLst>
                                          <p:attrName>ppt_x</p:attrName>
                                        </p:attrNameLst>
                                      </p:cBhvr>
                                      <p:tavLst>
                                        <p:tav tm="0">
                                          <p:val>
                                            <p:strVal val="#ppt_x"/>
                                          </p:val>
                                        </p:tav>
                                        <p:tav tm="100000">
                                          <p:val>
                                            <p:strVal val="#ppt_x"/>
                                          </p:val>
                                        </p:tav>
                                      </p:tavLst>
                                    </p:anim>
                                    <p:anim calcmode="lin" valueType="num">
                                      <p:cBhvr additive="base">
                                        <p:cTn id="113" dur="250" fill="hold"/>
                                        <p:tgtEl>
                                          <p:spTgt spid="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0"/>
                                        </p:tgtEl>
                                        <p:attrNameLst>
                                          <p:attrName>style.visibility</p:attrName>
                                        </p:attrNameLst>
                                      </p:cBhvr>
                                      <p:to>
                                        <p:strVal val="visible"/>
                                      </p:to>
                                    </p:set>
                                    <p:anim calcmode="lin" valueType="num">
                                      <p:cBhvr additive="base">
                                        <p:cTn id="117" dur="250" fill="hold"/>
                                        <p:tgtEl>
                                          <p:spTgt spid="10"/>
                                        </p:tgtEl>
                                        <p:attrNameLst>
                                          <p:attrName>ppt_x</p:attrName>
                                        </p:attrNameLst>
                                      </p:cBhvr>
                                      <p:tavLst>
                                        <p:tav tm="0">
                                          <p:val>
                                            <p:strVal val="#ppt_x"/>
                                          </p:val>
                                        </p:tav>
                                        <p:tav tm="100000">
                                          <p:val>
                                            <p:strVal val="#ppt_x"/>
                                          </p:val>
                                        </p:tav>
                                      </p:tavLst>
                                    </p:anim>
                                    <p:anim calcmode="lin" valueType="num">
                                      <p:cBhvr additive="base">
                                        <p:cTn id="118" dur="250" fill="hold"/>
                                        <p:tgtEl>
                                          <p:spTgt spid="1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1"/>
                                        </p:tgtEl>
                                        <p:attrNameLst>
                                          <p:attrName>style.visibility</p:attrName>
                                        </p:attrNameLst>
                                      </p:cBhvr>
                                      <p:to>
                                        <p:strVal val="visible"/>
                                      </p:to>
                                    </p:set>
                                    <p:anim calcmode="lin" valueType="num">
                                      <p:cBhvr additive="base">
                                        <p:cTn id="122" dur="250" fill="hold"/>
                                        <p:tgtEl>
                                          <p:spTgt spid="11"/>
                                        </p:tgtEl>
                                        <p:attrNameLst>
                                          <p:attrName>ppt_x</p:attrName>
                                        </p:attrNameLst>
                                      </p:cBhvr>
                                      <p:tavLst>
                                        <p:tav tm="0">
                                          <p:val>
                                            <p:strVal val="#ppt_x"/>
                                          </p:val>
                                        </p:tav>
                                        <p:tav tm="100000">
                                          <p:val>
                                            <p:strVal val="#ppt_x"/>
                                          </p:val>
                                        </p:tav>
                                      </p:tavLst>
                                    </p:anim>
                                    <p:anim calcmode="lin" valueType="num">
                                      <p:cBhvr additive="base">
                                        <p:cTn id="123" dur="250" fill="hold"/>
                                        <p:tgtEl>
                                          <p:spTgt spid="1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250" fill="hold"/>
                                        <p:tgtEl>
                                          <p:spTgt spid="41"/>
                                        </p:tgtEl>
                                        <p:attrNameLst>
                                          <p:attrName>ppt_x</p:attrName>
                                        </p:attrNameLst>
                                      </p:cBhvr>
                                      <p:tavLst>
                                        <p:tav tm="0">
                                          <p:val>
                                            <p:strVal val="#ppt_x"/>
                                          </p:val>
                                        </p:tav>
                                        <p:tav tm="100000">
                                          <p:val>
                                            <p:strVal val="#ppt_x"/>
                                          </p:val>
                                        </p:tav>
                                      </p:tavLst>
                                    </p:anim>
                                    <p:anim calcmode="lin" valueType="num">
                                      <p:cBhvr additive="base">
                                        <p:cTn id="128" dur="250" fill="hold"/>
                                        <p:tgtEl>
                                          <p:spTgt spid="41"/>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14"/>
                                        </p:tgtEl>
                                        <p:attrNameLst>
                                          <p:attrName>style.visibility</p:attrName>
                                        </p:attrNameLst>
                                      </p:cBhvr>
                                      <p:to>
                                        <p:strVal val="visible"/>
                                      </p:to>
                                    </p:set>
                                    <p:anim calcmode="lin" valueType="num">
                                      <p:cBhvr additive="base">
                                        <p:cTn id="132" dur="250" fill="hold"/>
                                        <p:tgtEl>
                                          <p:spTgt spid="14"/>
                                        </p:tgtEl>
                                        <p:attrNameLst>
                                          <p:attrName>ppt_x</p:attrName>
                                        </p:attrNameLst>
                                      </p:cBhvr>
                                      <p:tavLst>
                                        <p:tav tm="0">
                                          <p:val>
                                            <p:strVal val="#ppt_x"/>
                                          </p:val>
                                        </p:tav>
                                        <p:tav tm="100000">
                                          <p:val>
                                            <p:strVal val="#ppt_x"/>
                                          </p:val>
                                        </p:tav>
                                      </p:tavLst>
                                    </p:anim>
                                    <p:anim calcmode="lin" valueType="num">
                                      <p:cBhvr additive="base">
                                        <p:cTn id="133" dur="250" fill="hold"/>
                                        <p:tgtEl>
                                          <p:spTgt spid="14"/>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5"/>
                                        </p:tgtEl>
                                        <p:attrNameLst>
                                          <p:attrName>style.visibility</p:attrName>
                                        </p:attrNameLst>
                                      </p:cBhvr>
                                      <p:to>
                                        <p:strVal val="visible"/>
                                      </p:to>
                                    </p:set>
                                    <p:anim calcmode="lin" valueType="num">
                                      <p:cBhvr additive="base">
                                        <p:cTn id="137" dur="250" fill="hold"/>
                                        <p:tgtEl>
                                          <p:spTgt spid="15"/>
                                        </p:tgtEl>
                                        <p:attrNameLst>
                                          <p:attrName>ppt_x</p:attrName>
                                        </p:attrNameLst>
                                      </p:cBhvr>
                                      <p:tavLst>
                                        <p:tav tm="0">
                                          <p:val>
                                            <p:strVal val="#ppt_x"/>
                                          </p:val>
                                        </p:tav>
                                        <p:tav tm="100000">
                                          <p:val>
                                            <p:strVal val="#ppt_x"/>
                                          </p:val>
                                        </p:tav>
                                      </p:tavLst>
                                    </p:anim>
                                    <p:anim calcmode="lin" valueType="num">
                                      <p:cBhvr additive="base">
                                        <p:cTn id="138" dur="250" fill="hold"/>
                                        <p:tgtEl>
                                          <p:spTgt spid="1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2"/>
                                        </p:tgtEl>
                                        <p:attrNameLst>
                                          <p:attrName>style.visibility</p:attrName>
                                        </p:attrNameLst>
                                      </p:cBhvr>
                                      <p:to>
                                        <p:strVal val="visible"/>
                                      </p:to>
                                    </p:set>
                                    <p:anim calcmode="lin" valueType="num">
                                      <p:cBhvr additive="base">
                                        <p:cTn id="142" dur="250" fill="hold"/>
                                        <p:tgtEl>
                                          <p:spTgt spid="42"/>
                                        </p:tgtEl>
                                        <p:attrNameLst>
                                          <p:attrName>ppt_x</p:attrName>
                                        </p:attrNameLst>
                                      </p:cBhvr>
                                      <p:tavLst>
                                        <p:tav tm="0">
                                          <p:val>
                                            <p:strVal val="#ppt_x"/>
                                          </p:val>
                                        </p:tav>
                                        <p:tav tm="100000">
                                          <p:val>
                                            <p:strVal val="#ppt_x"/>
                                          </p:val>
                                        </p:tav>
                                      </p:tavLst>
                                    </p:anim>
                                    <p:anim calcmode="lin" valueType="num">
                                      <p:cBhvr additive="base">
                                        <p:cTn id="143" dur="250" fill="hold"/>
                                        <p:tgtEl>
                                          <p:spTgt spid="4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16"/>
                                        </p:tgtEl>
                                        <p:attrNameLst>
                                          <p:attrName>style.visibility</p:attrName>
                                        </p:attrNameLst>
                                      </p:cBhvr>
                                      <p:to>
                                        <p:strVal val="visible"/>
                                      </p:to>
                                    </p:set>
                                    <p:anim calcmode="lin" valueType="num">
                                      <p:cBhvr additive="base">
                                        <p:cTn id="147" dur="250" fill="hold"/>
                                        <p:tgtEl>
                                          <p:spTgt spid="16"/>
                                        </p:tgtEl>
                                        <p:attrNameLst>
                                          <p:attrName>ppt_x</p:attrName>
                                        </p:attrNameLst>
                                      </p:cBhvr>
                                      <p:tavLst>
                                        <p:tav tm="0">
                                          <p:val>
                                            <p:strVal val="#ppt_x"/>
                                          </p:val>
                                        </p:tav>
                                        <p:tav tm="100000">
                                          <p:val>
                                            <p:strVal val="#ppt_x"/>
                                          </p:val>
                                        </p:tav>
                                      </p:tavLst>
                                    </p:anim>
                                    <p:anim calcmode="lin" valueType="num">
                                      <p:cBhvr additive="base">
                                        <p:cTn id="148" dur="250" fill="hold"/>
                                        <p:tgtEl>
                                          <p:spTgt spid="1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17"/>
                                        </p:tgtEl>
                                        <p:attrNameLst>
                                          <p:attrName>style.visibility</p:attrName>
                                        </p:attrNameLst>
                                      </p:cBhvr>
                                      <p:to>
                                        <p:strVal val="visible"/>
                                      </p:to>
                                    </p:set>
                                    <p:anim calcmode="lin" valueType="num">
                                      <p:cBhvr additive="base">
                                        <p:cTn id="152" dur="250" fill="hold"/>
                                        <p:tgtEl>
                                          <p:spTgt spid="17"/>
                                        </p:tgtEl>
                                        <p:attrNameLst>
                                          <p:attrName>ppt_x</p:attrName>
                                        </p:attrNameLst>
                                      </p:cBhvr>
                                      <p:tavLst>
                                        <p:tav tm="0">
                                          <p:val>
                                            <p:strVal val="#ppt_x"/>
                                          </p:val>
                                        </p:tav>
                                        <p:tav tm="100000">
                                          <p:val>
                                            <p:strVal val="#ppt_x"/>
                                          </p:val>
                                        </p:tav>
                                      </p:tavLst>
                                    </p:anim>
                                    <p:anim calcmode="lin" valueType="num">
                                      <p:cBhvr additive="base">
                                        <p:cTn id="153" dur="250" fill="hold"/>
                                        <p:tgtEl>
                                          <p:spTgt spid="1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 calcmode="lin" valueType="num">
                                      <p:cBhvr additive="base">
                                        <p:cTn id="157" dur="250" fill="hold"/>
                                        <p:tgtEl>
                                          <p:spTgt spid="43"/>
                                        </p:tgtEl>
                                        <p:attrNameLst>
                                          <p:attrName>ppt_x</p:attrName>
                                        </p:attrNameLst>
                                      </p:cBhvr>
                                      <p:tavLst>
                                        <p:tav tm="0">
                                          <p:val>
                                            <p:strVal val="#ppt_x"/>
                                          </p:val>
                                        </p:tav>
                                        <p:tav tm="100000">
                                          <p:val>
                                            <p:strVal val="#ppt_x"/>
                                          </p:val>
                                        </p:tav>
                                      </p:tavLst>
                                    </p:anim>
                                    <p:anim calcmode="lin" valueType="num">
                                      <p:cBhvr additive="base">
                                        <p:cTn id="158" dur="250" fill="hold"/>
                                        <p:tgtEl>
                                          <p:spTgt spid="43"/>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18"/>
                                        </p:tgtEl>
                                        <p:attrNameLst>
                                          <p:attrName>style.visibility</p:attrName>
                                        </p:attrNameLst>
                                      </p:cBhvr>
                                      <p:to>
                                        <p:strVal val="visible"/>
                                      </p:to>
                                    </p:set>
                                    <p:anim calcmode="lin" valueType="num">
                                      <p:cBhvr additive="base">
                                        <p:cTn id="162" dur="250" fill="hold"/>
                                        <p:tgtEl>
                                          <p:spTgt spid="18"/>
                                        </p:tgtEl>
                                        <p:attrNameLst>
                                          <p:attrName>ppt_x</p:attrName>
                                        </p:attrNameLst>
                                      </p:cBhvr>
                                      <p:tavLst>
                                        <p:tav tm="0">
                                          <p:val>
                                            <p:strVal val="#ppt_x"/>
                                          </p:val>
                                        </p:tav>
                                        <p:tav tm="100000">
                                          <p:val>
                                            <p:strVal val="#ppt_x"/>
                                          </p:val>
                                        </p:tav>
                                      </p:tavLst>
                                    </p:anim>
                                    <p:anim calcmode="lin" valueType="num">
                                      <p:cBhvr additive="base">
                                        <p:cTn id="163" dur="250" fill="hold"/>
                                        <p:tgtEl>
                                          <p:spTgt spid="1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19"/>
                                        </p:tgtEl>
                                        <p:attrNameLst>
                                          <p:attrName>style.visibility</p:attrName>
                                        </p:attrNameLst>
                                      </p:cBhvr>
                                      <p:to>
                                        <p:strVal val="visible"/>
                                      </p:to>
                                    </p:set>
                                    <p:anim calcmode="lin" valueType="num">
                                      <p:cBhvr additive="base">
                                        <p:cTn id="167" dur="250" fill="hold"/>
                                        <p:tgtEl>
                                          <p:spTgt spid="19"/>
                                        </p:tgtEl>
                                        <p:attrNameLst>
                                          <p:attrName>ppt_x</p:attrName>
                                        </p:attrNameLst>
                                      </p:cBhvr>
                                      <p:tavLst>
                                        <p:tav tm="0">
                                          <p:val>
                                            <p:strVal val="#ppt_x"/>
                                          </p:val>
                                        </p:tav>
                                        <p:tav tm="100000">
                                          <p:val>
                                            <p:strVal val="#ppt_x"/>
                                          </p:val>
                                        </p:tav>
                                      </p:tavLst>
                                    </p:anim>
                                    <p:anim calcmode="lin" valueType="num">
                                      <p:cBhvr additive="base">
                                        <p:cTn id="168" dur="250" fill="hold"/>
                                        <p:tgtEl>
                                          <p:spTgt spid="19"/>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4"/>
                                        </p:tgtEl>
                                        <p:attrNameLst>
                                          <p:attrName>style.visibility</p:attrName>
                                        </p:attrNameLst>
                                      </p:cBhvr>
                                      <p:to>
                                        <p:strVal val="visible"/>
                                      </p:to>
                                    </p:set>
                                    <p:anim calcmode="lin" valueType="num">
                                      <p:cBhvr additive="base">
                                        <p:cTn id="172" dur="250" fill="hold"/>
                                        <p:tgtEl>
                                          <p:spTgt spid="44"/>
                                        </p:tgtEl>
                                        <p:attrNameLst>
                                          <p:attrName>ppt_x</p:attrName>
                                        </p:attrNameLst>
                                      </p:cBhvr>
                                      <p:tavLst>
                                        <p:tav tm="0">
                                          <p:val>
                                            <p:strVal val="#ppt_x"/>
                                          </p:val>
                                        </p:tav>
                                        <p:tav tm="100000">
                                          <p:val>
                                            <p:strVal val="#ppt_x"/>
                                          </p:val>
                                        </p:tav>
                                      </p:tavLst>
                                    </p:anim>
                                    <p:anim calcmode="lin" valueType="num">
                                      <p:cBhvr additive="base">
                                        <p:cTn id="173" dur="250" fill="hold"/>
                                        <p:tgtEl>
                                          <p:spTgt spid="44"/>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0"/>
                                        </p:tgtEl>
                                        <p:attrNameLst>
                                          <p:attrName>style.visibility</p:attrName>
                                        </p:attrNameLst>
                                      </p:cBhvr>
                                      <p:to>
                                        <p:strVal val="visible"/>
                                      </p:to>
                                    </p:set>
                                    <p:anim calcmode="lin" valueType="num">
                                      <p:cBhvr additive="base">
                                        <p:cTn id="177" dur="250" fill="hold"/>
                                        <p:tgtEl>
                                          <p:spTgt spid="20"/>
                                        </p:tgtEl>
                                        <p:attrNameLst>
                                          <p:attrName>ppt_x</p:attrName>
                                        </p:attrNameLst>
                                      </p:cBhvr>
                                      <p:tavLst>
                                        <p:tav tm="0">
                                          <p:val>
                                            <p:strVal val="#ppt_x"/>
                                          </p:val>
                                        </p:tav>
                                        <p:tav tm="100000">
                                          <p:val>
                                            <p:strVal val="#ppt_x"/>
                                          </p:val>
                                        </p:tav>
                                      </p:tavLst>
                                    </p:anim>
                                    <p:anim calcmode="lin" valueType="num">
                                      <p:cBhvr additive="base">
                                        <p:cTn id="178" dur="250" fill="hold"/>
                                        <p:tgtEl>
                                          <p:spTgt spid="20"/>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21"/>
                                        </p:tgtEl>
                                        <p:attrNameLst>
                                          <p:attrName>style.visibility</p:attrName>
                                        </p:attrNameLst>
                                      </p:cBhvr>
                                      <p:to>
                                        <p:strVal val="visible"/>
                                      </p:to>
                                    </p:set>
                                    <p:anim calcmode="lin" valueType="num">
                                      <p:cBhvr additive="base">
                                        <p:cTn id="182" dur="250" fill="hold"/>
                                        <p:tgtEl>
                                          <p:spTgt spid="21"/>
                                        </p:tgtEl>
                                        <p:attrNameLst>
                                          <p:attrName>ppt_x</p:attrName>
                                        </p:attrNameLst>
                                      </p:cBhvr>
                                      <p:tavLst>
                                        <p:tav tm="0">
                                          <p:val>
                                            <p:strVal val="#ppt_x"/>
                                          </p:val>
                                        </p:tav>
                                        <p:tav tm="100000">
                                          <p:val>
                                            <p:strVal val="#ppt_x"/>
                                          </p:val>
                                        </p:tav>
                                      </p:tavLst>
                                    </p:anim>
                                    <p:anim calcmode="lin" valueType="num">
                                      <p:cBhvr additive="base">
                                        <p:cTn id="183" dur="250" fill="hold"/>
                                        <p:tgtEl>
                                          <p:spTgt spid="21"/>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5"/>
                                        </p:tgtEl>
                                        <p:attrNameLst>
                                          <p:attrName>style.visibility</p:attrName>
                                        </p:attrNameLst>
                                      </p:cBhvr>
                                      <p:to>
                                        <p:strVal val="visible"/>
                                      </p:to>
                                    </p:set>
                                    <p:anim calcmode="lin" valueType="num">
                                      <p:cBhvr additive="base">
                                        <p:cTn id="187" dur="250" fill="hold"/>
                                        <p:tgtEl>
                                          <p:spTgt spid="45"/>
                                        </p:tgtEl>
                                        <p:attrNameLst>
                                          <p:attrName>ppt_x</p:attrName>
                                        </p:attrNameLst>
                                      </p:cBhvr>
                                      <p:tavLst>
                                        <p:tav tm="0">
                                          <p:val>
                                            <p:strVal val="#ppt_x"/>
                                          </p:val>
                                        </p:tav>
                                        <p:tav tm="100000">
                                          <p:val>
                                            <p:strVal val="#ppt_x"/>
                                          </p:val>
                                        </p:tav>
                                      </p:tavLst>
                                    </p:anim>
                                    <p:anim calcmode="lin" valueType="num">
                                      <p:cBhvr additive="base">
                                        <p:cTn id="188"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p:bldP spid="8" grpId="0"/>
      <p:bldP spid="10" grpId="0" animBg="1"/>
      <p:bldP spid="11" grpId="0"/>
      <p:bldP spid="14" grpId="0" animBg="1"/>
      <p:bldP spid="15" grpId="0"/>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animBg="1"/>
      <p:bldP spid="29" grpId="0"/>
      <p:bldP spid="30" grpId="0" animBg="1"/>
      <p:bldP spid="31" grpId="0"/>
      <p:bldP spid="32" grpId="0" animBg="1"/>
      <p:bldP spid="36" grpId="0"/>
      <p:bldP spid="37" grpId="0"/>
      <p:bldP spid="38" grpId="0"/>
      <p:bldP spid="39" grpId="0"/>
      <p:bldP spid="40" grpId="0"/>
      <p:bldP spid="41" grpId="0"/>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Financial Performance</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457200" y="983220"/>
          <a:ext cx="1421745" cy="1359930"/>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4" name="Chart 3"/>
          <p:cNvGraphicFramePr/>
          <p:nvPr/>
        </p:nvGraphicFramePr>
        <p:xfrm>
          <a:off x="1981200" y="983220"/>
          <a:ext cx="1421745" cy="135993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p:nvPr/>
        </p:nvGraphicFramePr>
        <p:xfrm>
          <a:off x="3505200" y="983220"/>
          <a:ext cx="1421745" cy="135993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10"/>
          <p:cNvSpPr txBox="1">
            <a:spLocks noChangeArrowheads="1"/>
          </p:cNvSpPr>
          <p:nvPr/>
        </p:nvSpPr>
        <p:spPr bwMode="auto">
          <a:xfrm>
            <a:off x="457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Promotion</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1981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Branding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3505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Marketing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672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35%</a:t>
            </a:r>
            <a:endParaRPr lang="en-US" smtClean="0">
              <a:solidFill>
                <a:schemeClr val="bg1">
                  <a:lumMod val="65000"/>
                </a:schemeClr>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2196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55%</a:t>
            </a:r>
            <a:endParaRPr lang="en-US" smtClean="0">
              <a:solidFill>
                <a:schemeClr val="bg1">
                  <a:lumMod val="65000"/>
                </a:schemeClr>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3720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80%</a:t>
            </a:r>
            <a:endParaRPr lang="en-US" smtClean="0">
              <a:solidFill>
                <a:schemeClr val="bg1">
                  <a:lumMod val="65000"/>
                </a:schemeClr>
              </a:solidFill>
              <a:latin typeface="Open Sans" pitchFamily="34" charset="0"/>
              <a:ea typeface="Open Sans" pitchFamily="34" charset="0"/>
              <a:cs typeface="Open Sans" pitchFamily="34" charset="0"/>
            </a:endParaRPr>
          </a:p>
        </p:txBody>
      </p:sp>
      <p:cxnSp>
        <p:nvCxnSpPr>
          <p:cNvPr id="13" name="Straight Connector 12"/>
          <p:cNvCxnSpPr/>
          <p:nvPr/>
        </p:nvCxnSpPr>
        <p:spPr>
          <a:xfrm>
            <a:off x="609600" y="3562350"/>
            <a:ext cx="4127828"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Text Box 10"/>
          <p:cNvSpPr txBox="1">
            <a:spLocks noChangeArrowheads="1"/>
          </p:cNvSpPr>
          <p:nvPr/>
        </p:nvSpPr>
        <p:spPr bwMode="auto">
          <a:xfrm>
            <a:off x="533400" y="3735854"/>
            <a:ext cx="42672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temporullam eu tempor purus. Nunc a leo magna, sit amet consequat risus. Nullam eu tempor purus. Nunc a leo magna, sit amet consequat risus. </a:t>
            </a:r>
            <a:endParaRPr lang="en-US" sz="1200" i="1" smtClean="0">
              <a:solidFill>
                <a:schemeClr val="bg1"/>
              </a:solidFill>
              <a:latin typeface="Open Sans" pitchFamily="34" charset="0"/>
              <a:ea typeface="Open Sans" pitchFamily="34" charset="0"/>
              <a:cs typeface="Open Sans" pitchFamily="34" charset="0"/>
            </a:endParaRPr>
          </a:p>
        </p:txBody>
      </p:sp>
      <p:cxnSp>
        <p:nvCxnSpPr>
          <p:cNvPr id="18" name="Straight Connector 17"/>
          <p:cNvCxnSpPr/>
          <p:nvPr/>
        </p:nvCxnSpPr>
        <p:spPr>
          <a:xfrm>
            <a:off x="51054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9" name="Chart 18"/>
          <p:cNvGraphicFramePr/>
          <p:nvPr/>
        </p:nvGraphicFramePr>
        <p:xfrm>
          <a:off x="5334000" y="895350"/>
          <a:ext cx="3352800" cy="1213365"/>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 Box 10"/>
          <p:cNvSpPr txBox="1">
            <a:spLocks noChangeArrowheads="1"/>
          </p:cNvSpPr>
          <p:nvPr/>
        </p:nvSpPr>
        <p:spPr bwMode="auto">
          <a:xfrm>
            <a:off x="5334000" y="2114550"/>
            <a:ext cx="3200400" cy="530915"/>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r>
              <a:rPr lang="en-US" sz="1050">
                <a:solidFill>
                  <a:schemeClr val="bg1"/>
                </a:solidFill>
                <a:latin typeface="Open Sans" pitchFamily="34" charset="0"/>
                <a:ea typeface="Open Sans" pitchFamily="34" charset="0"/>
                <a:cs typeface="Open Sans" pitchFamily="34" charset="0"/>
              </a:rPr>
              <a:t>.</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24" name="Chart 23"/>
          <p:cNvGraphicFramePr/>
          <p:nvPr/>
        </p:nvGraphicFramePr>
        <p:xfrm>
          <a:off x="5334000" y="2724151"/>
          <a:ext cx="3352800" cy="1441964"/>
        </p:xfrm>
        <a:graphic>
          <a:graphicData uri="http://schemas.openxmlformats.org/drawingml/2006/chart">
            <c:chart xmlns:c="http://schemas.openxmlformats.org/drawingml/2006/chart" xmlns:r="http://schemas.openxmlformats.org/officeDocument/2006/relationships" r:id="rId5"/>
          </a:graphicData>
        </a:graphic>
      </p:graphicFrame>
      <p:sp>
        <p:nvSpPr>
          <p:cNvPr id="25" name="Text Box 10"/>
          <p:cNvSpPr txBox="1">
            <a:spLocks noChangeArrowheads="1"/>
          </p:cNvSpPr>
          <p:nvPr/>
        </p:nvSpPr>
        <p:spPr bwMode="auto">
          <a:xfrm>
            <a:off x="5334000" y="4174435"/>
            <a:ext cx="3200400" cy="530915"/>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r>
              <a:rPr lang="en-US" sz="1050">
                <a:solidFill>
                  <a:schemeClr val="bg1"/>
                </a:solidFill>
                <a:latin typeface="Open Sans" pitchFamily="34" charset="0"/>
                <a:ea typeface="Open Sans" pitchFamily="34" charset="0"/>
                <a:cs typeface="Open Sans" pitchFamily="34" charset="0"/>
              </a:rPr>
              <a: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250" fill="hold"/>
                                        <p:tgtEl>
                                          <p:spTgt spid="9"/>
                                        </p:tgtEl>
                                        <p:attrNameLst>
                                          <p:attrName>ppt_x</p:attrName>
                                        </p:attrNameLst>
                                      </p:cBhvr>
                                      <p:tavLst>
                                        <p:tav tm="0">
                                          <p:val>
                                            <p:strVal val="#ppt_x"/>
                                          </p:val>
                                        </p:tav>
                                        <p:tav tm="100000">
                                          <p:val>
                                            <p:strVal val="#ppt_x"/>
                                          </p:val>
                                        </p:tav>
                                      </p:tavLst>
                                    </p:anim>
                                    <p:anim calcmode="lin" valueType="num">
                                      <p:cBhvr additive="base">
                                        <p:cTn id="18" dur="25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250" fill="hold"/>
                                        <p:tgtEl>
                                          <p:spTgt spid="11"/>
                                        </p:tgtEl>
                                        <p:attrNameLst>
                                          <p:attrName>ppt_x</p:attrName>
                                        </p:attrNameLst>
                                      </p:cBhvr>
                                      <p:tavLst>
                                        <p:tav tm="0">
                                          <p:val>
                                            <p:strVal val="#ppt_x"/>
                                          </p:val>
                                        </p:tav>
                                        <p:tav tm="100000">
                                          <p:val>
                                            <p:strVal val="#ppt_x"/>
                                          </p:val>
                                        </p:tav>
                                      </p:tavLst>
                                    </p:anim>
                                    <p:anim calcmode="lin" valueType="num">
                                      <p:cBhvr additive="base">
                                        <p:cTn id="48" dur="250" fill="hold"/>
                                        <p:tgtEl>
                                          <p:spTgt spid="1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250" fill="hold"/>
                                        <p:tgtEl>
                                          <p:spTgt spid="13"/>
                                        </p:tgtEl>
                                        <p:attrNameLst>
                                          <p:attrName>ppt_x</p:attrName>
                                        </p:attrNameLst>
                                      </p:cBhvr>
                                      <p:tavLst>
                                        <p:tav tm="0">
                                          <p:val>
                                            <p:strVal val="#ppt_x"/>
                                          </p:val>
                                        </p:tav>
                                        <p:tav tm="100000">
                                          <p:val>
                                            <p:strVal val="#ppt_x"/>
                                          </p:val>
                                        </p:tav>
                                      </p:tavLst>
                                    </p:anim>
                                    <p:anim calcmode="lin" valueType="num">
                                      <p:cBhvr additive="base">
                                        <p:cTn id="58" dur="25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250" fill="hold"/>
                                        <p:tgtEl>
                                          <p:spTgt spid="18"/>
                                        </p:tgtEl>
                                        <p:attrNameLst>
                                          <p:attrName>ppt_x</p:attrName>
                                        </p:attrNameLst>
                                      </p:cBhvr>
                                      <p:tavLst>
                                        <p:tav tm="0">
                                          <p:val>
                                            <p:strVal val="#ppt_x"/>
                                          </p:val>
                                        </p:tav>
                                        <p:tav tm="100000">
                                          <p:val>
                                            <p:strVal val="#ppt_x"/>
                                          </p:val>
                                        </p:tav>
                                      </p:tavLst>
                                    </p:anim>
                                    <p:anim calcmode="lin" valueType="num">
                                      <p:cBhvr additive="base">
                                        <p:cTn id="68" dur="250" fill="hold"/>
                                        <p:tgtEl>
                                          <p:spTgt spid="1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ppt_x"/>
                                          </p:val>
                                        </p:tav>
                                        <p:tav tm="100000">
                                          <p:val>
                                            <p:strVal val="#ppt_x"/>
                                          </p:val>
                                        </p:tav>
                                      </p:tavLst>
                                    </p:anim>
                                    <p:anim calcmode="lin" valueType="num">
                                      <p:cBhvr additive="base">
                                        <p:cTn id="78" dur="25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250" fill="hold"/>
                                        <p:tgtEl>
                                          <p:spTgt spid="24"/>
                                        </p:tgtEl>
                                        <p:attrNameLst>
                                          <p:attrName>ppt_x</p:attrName>
                                        </p:attrNameLst>
                                      </p:cBhvr>
                                      <p:tavLst>
                                        <p:tav tm="0">
                                          <p:val>
                                            <p:strVal val="#ppt_x"/>
                                          </p:val>
                                        </p:tav>
                                        <p:tav tm="100000">
                                          <p:val>
                                            <p:strVal val="#ppt_x"/>
                                          </p:val>
                                        </p:tav>
                                      </p:tavLst>
                                    </p:anim>
                                    <p:anim calcmode="lin" valueType="num">
                                      <p:cBhvr additive="base">
                                        <p:cTn id="83" dur="250" fill="hold"/>
                                        <p:tgtEl>
                                          <p:spTgt spid="2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250" fill="hold"/>
                                        <p:tgtEl>
                                          <p:spTgt spid="25"/>
                                        </p:tgtEl>
                                        <p:attrNameLst>
                                          <p:attrName>ppt_x</p:attrName>
                                        </p:attrNameLst>
                                      </p:cBhvr>
                                      <p:tavLst>
                                        <p:tav tm="0">
                                          <p:val>
                                            <p:strVal val="#ppt_x"/>
                                          </p:val>
                                        </p:tav>
                                        <p:tav tm="100000">
                                          <p:val>
                                            <p:strVal val="#ppt_x"/>
                                          </p:val>
                                        </p:tav>
                                      </p:tavLst>
                                    </p:anim>
                                    <p:anim calcmode="lin" valueType="num">
                                      <p:cBhvr additive="base">
                                        <p:cTn id="88"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Graphic spid="4" grpId="0">
        <p:bldAsOne/>
      </p:bldGraphic>
      <p:bldGraphic spid="5" grpId="0">
        <p:bldAsOne/>
      </p:bldGraphic>
      <p:bldP spid="6" grpId="0"/>
      <p:bldP spid="7" grpId="0"/>
      <p:bldP spid="8" grpId="0"/>
      <p:bldP spid="9" grpId="0"/>
      <p:bldP spid="10" grpId="0"/>
      <p:bldP spid="11" grpId="0"/>
      <p:bldP spid="16" grpId="0"/>
      <p:bldGraphic spid="19" grpId="0">
        <p:bldAsOne/>
      </p:bldGraphic>
      <p:bldP spid="21" grpId="0"/>
      <p:bldGraphic spid="24" grpId="0">
        <p:bldAsOne/>
      </p:bldGraphic>
      <p:bldP spid="25"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Board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ounded Rectangle 2"/>
          <p:cNvSpPr/>
          <p:nvPr/>
        </p:nvSpPr>
        <p:spPr>
          <a:xfrm>
            <a:off x="651595" y="1642706"/>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2161988" y="1642706"/>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651595" y="3153099"/>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2161988" y="3153099"/>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3886200" y="1453338"/>
            <a:ext cx="48006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Profit Target</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3886200" y="2890703"/>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Well Display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3886200" y="3790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Service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6248400" y="2890703"/>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Board Plan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6248400" y="3790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Strong Structure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cxnSp>
        <p:nvCxnSpPr>
          <p:cNvPr id="31" name="Straight Connector 30"/>
          <p:cNvCxnSpPr/>
          <p:nvPr/>
        </p:nvCxnSpPr>
        <p:spPr>
          <a:xfrm>
            <a:off x="3962400" y="2861906"/>
            <a:ext cx="45720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34" name="Text Box 10"/>
          <p:cNvSpPr txBox="1">
            <a:spLocks noChangeArrowheads="1"/>
          </p:cNvSpPr>
          <p:nvPr/>
        </p:nvSpPr>
        <p:spPr bwMode="auto">
          <a:xfrm>
            <a:off x="717991" y="2535450"/>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Well Display</a:t>
            </a:r>
            <a:endParaRPr lang="en-US" sz="1000" smtClean="0">
              <a:solidFill>
                <a:schemeClr val="bg1"/>
              </a:solidFill>
              <a:latin typeface="Open Sans" pitchFamily="34" charset="0"/>
              <a:ea typeface="Open Sans" pitchFamily="34" charset="0"/>
              <a:cs typeface="Open Sans" pitchFamily="34" charset="0"/>
            </a:endParaRPr>
          </a:p>
        </p:txBody>
      </p:sp>
      <p:sp>
        <p:nvSpPr>
          <p:cNvPr id="35" name="Freeform 104"/>
          <p:cNvSpPr>
            <a:spLocks noEditPoints="1"/>
          </p:cNvSpPr>
          <p:nvPr/>
        </p:nvSpPr>
        <p:spPr bwMode="auto">
          <a:xfrm>
            <a:off x="1044040" y="3377692"/>
            <a:ext cx="493768" cy="487595"/>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6" name="Group 35"/>
          <p:cNvGrpSpPr/>
          <p:nvPr/>
        </p:nvGrpSpPr>
        <p:grpSpPr>
          <a:xfrm>
            <a:off x="2636171" y="1838667"/>
            <a:ext cx="360640" cy="656883"/>
            <a:chOff x="3536781" y="2689641"/>
            <a:chExt cx="279527" cy="509141"/>
          </a:xfrm>
          <a:solidFill>
            <a:schemeClr val="bg1"/>
          </a:solidFill>
        </p:grpSpPr>
        <p:sp>
          <p:nvSpPr>
            <p:cNvPr id="37"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2600607" y="3333750"/>
            <a:ext cx="431769" cy="429274"/>
            <a:chOff x="6559551" y="1588"/>
            <a:chExt cx="274637" cy="273050"/>
          </a:xfrm>
          <a:solidFill>
            <a:schemeClr val="bg1"/>
          </a:solidFill>
        </p:grpSpPr>
        <p:sp>
          <p:nvSpPr>
            <p:cNvPr id="4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1051729" y="1861608"/>
            <a:ext cx="508739" cy="573812"/>
            <a:chOff x="5513440" y="1766202"/>
            <a:chExt cx="429274" cy="484183"/>
          </a:xfrm>
          <a:solidFill>
            <a:schemeClr val="bg1"/>
          </a:solidFill>
        </p:grpSpPr>
        <p:sp>
          <p:nvSpPr>
            <p:cNvPr id="47"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0" name="Text Box 10"/>
          <p:cNvSpPr txBox="1">
            <a:spLocks noChangeArrowheads="1"/>
          </p:cNvSpPr>
          <p:nvPr/>
        </p:nvSpPr>
        <p:spPr bwMode="auto">
          <a:xfrm>
            <a:off x="2219650" y="2535450"/>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Board Plan</a:t>
            </a:r>
            <a:endParaRPr lang="en-US" sz="1000" smtClean="0">
              <a:solidFill>
                <a:schemeClr val="bg1"/>
              </a:solidFill>
              <a:latin typeface="Open Sans" pitchFamily="34" charset="0"/>
              <a:ea typeface="Open Sans" pitchFamily="34" charset="0"/>
              <a:cs typeface="Open Sans" pitchFamily="34" charset="0"/>
            </a:endParaRPr>
          </a:p>
        </p:txBody>
      </p:sp>
      <p:sp>
        <p:nvSpPr>
          <p:cNvPr id="51" name="Text Box 10"/>
          <p:cNvSpPr txBox="1">
            <a:spLocks noChangeArrowheads="1"/>
          </p:cNvSpPr>
          <p:nvPr/>
        </p:nvSpPr>
        <p:spPr bwMode="auto">
          <a:xfrm>
            <a:off x="717991" y="4017318"/>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Service</a:t>
            </a:r>
            <a:endParaRPr lang="en-US" sz="1000" smtClean="0">
              <a:solidFill>
                <a:schemeClr val="bg1"/>
              </a:solidFill>
              <a:latin typeface="Open Sans" pitchFamily="34" charset="0"/>
              <a:ea typeface="Open Sans" pitchFamily="34" charset="0"/>
              <a:cs typeface="Open Sans" pitchFamily="34" charset="0"/>
            </a:endParaRPr>
          </a:p>
        </p:txBody>
      </p:sp>
      <p:sp>
        <p:nvSpPr>
          <p:cNvPr id="52" name="Text Box 10"/>
          <p:cNvSpPr txBox="1">
            <a:spLocks noChangeArrowheads="1"/>
          </p:cNvSpPr>
          <p:nvPr/>
        </p:nvSpPr>
        <p:spPr bwMode="auto">
          <a:xfrm>
            <a:off x="2252786" y="3867150"/>
            <a:ext cx="1176214" cy="415498"/>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Strong Structure</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250" fill="hold"/>
                                        <p:tgtEl>
                                          <p:spTgt spid="33"/>
                                        </p:tgtEl>
                                        <p:attrNameLst>
                                          <p:attrName>ppt_x</p:attrName>
                                        </p:attrNameLst>
                                      </p:cBhvr>
                                      <p:tavLst>
                                        <p:tav tm="0">
                                          <p:val>
                                            <p:strVal val="#ppt_x"/>
                                          </p:val>
                                        </p:tav>
                                        <p:tav tm="100000">
                                          <p:val>
                                            <p:strVal val="#ppt_x"/>
                                          </p:val>
                                        </p:tav>
                                      </p:tavLst>
                                    </p:anim>
                                    <p:anim calcmode="lin" valueType="num">
                                      <p:cBhvr additive="base">
                                        <p:cTn id="13" dur="250" fill="hold"/>
                                        <p:tgtEl>
                                          <p:spTgt spid="3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250" fill="hold"/>
                                        <p:tgtEl>
                                          <p:spTgt spid="46"/>
                                        </p:tgtEl>
                                        <p:attrNameLst>
                                          <p:attrName>ppt_x</p:attrName>
                                        </p:attrNameLst>
                                      </p:cBhvr>
                                      <p:tavLst>
                                        <p:tav tm="0">
                                          <p:val>
                                            <p:strVal val="#ppt_x"/>
                                          </p:val>
                                        </p:tav>
                                        <p:tav tm="100000">
                                          <p:val>
                                            <p:strVal val="#ppt_x"/>
                                          </p:val>
                                        </p:tav>
                                      </p:tavLst>
                                    </p:anim>
                                    <p:anim calcmode="lin" valueType="num">
                                      <p:cBhvr additive="base">
                                        <p:cTn id="23" dur="250" fill="hold"/>
                                        <p:tgtEl>
                                          <p:spTgt spid="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250" fill="hold"/>
                                        <p:tgtEl>
                                          <p:spTgt spid="34"/>
                                        </p:tgtEl>
                                        <p:attrNameLst>
                                          <p:attrName>ppt_x</p:attrName>
                                        </p:attrNameLst>
                                      </p:cBhvr>
                                      <p:tavLst>
                                        <p:tav tm="0">
                                          <p:val>
                                            <p:strVal val="#ppt_x"/>
                                          </p:val>
                                        </p:tav>
                                        <p:tav tm="100000">
                                          <p:val>
                                            <p:strVal val="#ppt_x"/>
                                          </p:val>
                                        </p:tav>
                                      </p:tavLst>
                                    </p:anim>
                                    <p:anim calcmode="lin" valueType="num">
                                      <p:cBhvr additive="base">
                                        <p:cTn id="28" dur="250" fill="hold"/>
                                        <p:tgtEl>
                                          <p:spTgt spid="3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250" fill="hold"/>
                                        <p:tgtEl>
                                          <p:spTgt spid="36"/>
                                        </p:tgtEl>
                                        <p:attrNameLst>
                                          <p:attrName>ppt_x</p:attrName>
                                        </p:attrNameLst>
                                      </p:cBhvr>
                                      <p:tavLst>
                                        <p:tav tm="0">
                                          <p:val>
                                            <p:strVal val="#ppt_x"/>
                                          </p:val>
                                        </p:tav>
                                        <p:tav tm="100000">
                                          <p:val>
                                            <p:strVal val="#ppt_x"/>
                                          </p:val>
                                        </p:tav>
                                      </p:tavLst>
                                    </p:anim>
                                    <p:anim calcmode="lin" valueType="num">
                                      <p:cBhvr additive="base">
                                        <p:cTn id="38" dur="25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250" fill="hold"/>
                                        <p:tgtEl>
                                          <p:spTgt spid="50"/>
                                        </p:tgtEl>
                                        <p:attrNameLst>
                                          <p:attrName>ppt_x</p:attrName>
                                        </p:attrNameLst>
                                      </p:cBhvr>
                                      <p:tavLst>
                                        <p:tav tm="0">
                                          <p:val>
                                            <p:strVal val="#ppt_x"/>
                                          </p:val>
                                        </p:tav>
                                        <p:tav tm="100000">
                                          <p:val>
                                            <p:strVal val="#ppt_x"/>
                                          </p:val>
                                        </p:tav>
                                      </p:tavLst>
                                    </p:anim>
                                    <p:anim calcmode="lin" valueType="num">
                                      <p:cBhvr additive="base">
                                        <p:cTn id="43" dur="250" fill="hold"/>
                                        <p:tgtEl>
                                          <p:spTgt spid="5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250" fill="hold"/>
                                        <p:tgtEl>
                                          <p:spTgt spid="35"/>
                                        </p:tgtEl>
                                        <p:attrNameLst>
                                          <p:attrName>ppt_x</p:attrName>
                                        </p:attrNameLst>
                                      </p:cBhvr>
                                      <p:tavLst>
                                        <p:tav tm="0">
                                          <p:val>
                                            <p:strVal val="#ppt_x"/>
                                          </p:val>
                                        </p:tav>
                                        <p:tav tm="100000">
                                          <p:val>
                                            <p:strVal val="#ppt_x"/>
                                          </p:val>
                                        </p:tav>
                                      </p:tavLst>
                                    </p:anim>
                                    <p:anim calcmode="lin" valueType="num">
                                      <p:cBhvr additive="base">
                                        <p:cTn id="53" dur="250" fill="hold"/>
                                        <p:tgtEl>
                                          <p:spTgt spid="3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additive="base">
                                        <p:cTn id="57" dur="250" fill="hold"/>
                                        <p:tgtEl>
                                          <p:spTgt spid="51"/>
                                        </p:tgtEl>
                                        <p:attrNameLst>
                                          <p:attrName>ppt_x</p:attrName>
                                        </p:attrNameLst>
                                      </p:cBhvr>
                                      <p:tavLst>
                                        <p:tav tm="0">
                                          <p:val>
                                            <p:strVal val="#ppt_x"/>
                                          </p:val>
                                        </p:tav>
                                        <p:tav tm="100000">
                                          <p:val>
                                            <p:strVal val="#ppt_x"/>
                                          </p:val>
                                        </p:tav>
                                      </p:tavLst>
                                    </p:anim>
                                    <p:anim calcmode="lin" valueType="num">
                                      <p:cBhvr additive="base">
                                        <p:cTn id="58" dur="250" fill="hold"/>
                                        <p:tgtEl>
                                          <p:spTgt spid="5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250" fill="hold"/>
                                        <p:tgtEl>
                                          <p:spTgt spid="42"/>
                                        </p:tgtEl>
                                        <p:attrNameLst>
                                          <p:attrName>ppt_x</p:attrName>
                                        </p:attrNameLst>
                                      </p:cBhvr>
                                      <p:tavLst>
                                        <p:tav tm="0">
                                          <p:val>
                                            <p:strVal val="#ppt_x"/>
                                          </p:val>
                                        </p:tav>
                                        <p:tav tm="100000">
                                          <p:val>
                                            <p:strVal val="#ppt_x"/>
                                          </p:val>
                                        </p:tav>
                                      </p:tavLst>
                                    </p:anim>
                                    <p:anim calcmode="lin" valueType="num">
                                      <p:cBhvr additive="base">
                                        <p:cTn id="68" dur="250" fill="hold"/>
                                        <p:tgtEl>
                                          <p:spTgt spid="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2"/>
                                        </p:tgtEl>
                                        <p:attrNameLst>
                                          <p:attrName>style.visibility</p:attrName>
                                        </p:attrNameLst>
                                      </p:cBhvr>
                                      <p:to>
                                        <p:strVal val="visible"/>
                                      </p:to>
                                    </p:set>
                                    <p:anim calcmode="lin" valueType="num">
                                      <p:cBhvr additive="base">
                                        <p:cTn id="72" dur="250" fill="hold"/>
                                        <p:tgtEl>
                                          <p:spTgt spid="52"/>
                                        </p:tgtEl>
                                        <p:attrNameLst>
                                          <p:attrName>ppt_x</p:attrName>
                                        </p:attrNameLst>
                                      </p:cBhvr>
                                      <p:tavLst>
                                        <p:tav tm="0">
                                          <p:val>
                                            <p:strVal val="#ppt_x"/>
                                          </p:val>
                                        </p:tav>
                                        <p:tav tm="100000">
                                          <p:val>
                                            <p:strVal val="#ppt_x"/>
                                          </p:val>
                                        </p:tav>
                                      </p:tavLst>
                                    </p:anim>
                                    <p:anim calcmode="lin" valueType="num">
                                      <p:cBhvr additive="base">
                                        <p:cTn id="73" dur="250" fill="hold"/>
                                        <p:tgtEl>
                                          <p:spTgt spid="5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 calcmode="lin" valueType="num">
                                      <p:cBhvr additive="base">
                                        <p:cTn id="77" dur="250" fill="hold"/>
                                        <p:tgtEl>
                                          <p:spTgt spid="10"/>
                                        </p:tgtEl>
                                        <p:attrNameLst>
                                          <p:attrName>ppt_x</p:attrName>
                                        </p:attrNameLst>
                                      </p:cBhvr>
                                      <p:tavLst>
                                        <p:tav tm="0">
                                          <p:val>
                                            <p:strVal val="#ppt_x"/>
                                          </p:val>
                                        </p:tav>
                                        <p:tav tm="100000">
                                          <p:val>
                                            <p:strVal val="#ppt_x"/>
                                          </p:val>
                                        </p:tav>
                                      </p:tavLst>
                                    </p:anim>
                                    <p:anim calcmode="lin" valueType="num">
                                      <p:cBhvr additive="base">
                                        <p:cTn id="78" dur="250" fill="hold"/>
                                        <p:tgtEl>
                                          <p:spTgt spid="10"/>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additive="base">
                                        <p:cTn id="82" dur="250" fill="hold"/>
                                        <p:tgtEl>
                                          <p:spTgt spid="31"/>
                                        </p:tgtEl>
                                        <p:attrNameLst>
                                          <p:attrName>ppt_x</p:attrName>
                                        </p:attrNameLst>
                                      </p:cBhvr>
                                      <p:tavLst>
                                        <p:tav tm="0">
                                          <p:val>
                                            <p:strVal val="#ppt_x"/>
                                          </p:val>
                                        </p:tav>
                                        <p:tav tm="100000">
                                          <p:val>
                                            <p:strVal val="#ppt_x"/>
                                          </p:val>
                                        </p:tav>
                                      </p:tavLst>
                                    </p:anim>
                                    <p:anim calcmode="lin" valueType="num">
                                      <p:cBhvr additive="base">
                                        <p:cTn id="83" dur="250" fill="hold"/>
                                        <p:tgtEl>
                                          <p:spTgt spid="3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250" fill="hold"/>
                                        <p:tgtEl>
                                          <p:spTgt spid="11"/>
                                        </p:tgtEl>
                                        <p:attrNameLst>
                                          <p:attrName>ppt_x</p:attrName>
                                        </p:attrNameLst>
                                      </p:cBhvr>
                                      <p:tavLst>
                                        <p:tav tm="0">
                                          <p:val>
                                            <p:strVal val="#ppt_x"/>
                                          </p:val>
                                        </p:tav>
                                        <p:tav tm="100000">
                                          <p:val>
                                            <p:strVal val="#ppt_x"/>
                                          </p:val>
                                        </p:tav>
                                      </p:tavLst>
                                    </p:anim>
                                    <p:anim calcmode="lin" valueType="num">
                                      <p:cBhvr additive="base">
                                        <p:cTn id="88" dur="250" fill="hold"/>
                                        <p:tgtEl>
                                          <p:spTgt spid="1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 calcmode="lin" valueType="num">
                                      <p:cBhvr additive="base">
                                        <p:cTn id="92" dur="250" fill="hold"/>
                                        <p:tgtEl>
                                          <p:spTgt spid="13"/>
                                        </p:tgtEl>
                                        <p:attrNameLst>
                                          <p:attrName>ppt_x</p:attrName>
                                        </p:attrNameLst>
                                      </p:cBhvr>
                                      <p:tavLst>
                                        <p:tav tm="0">
                                          <p:val>
                                            <p:strVal val="#ppt_x"/>
                                          </p:val>
                                        </p:tav>
                                        <p:tav tm="100000">
                                          <p:val>
                                            <p:strVal val="#ppt_x"/>
                                          </p:val>
                                        </p:tav>
                                      </p:tavLst>
                                    </p:anim>
                                    <p:anim calcmode="lin" valueType="num">
                                      <p:cBhvr additive="base">
                                        <p:cTn id="93" dur="250" fill="hold"/>
                                        <p:tgtEl>
                                          <p:spTgt spid="1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250" fill="hold"/>
                                        <p:tgtEl>
                                          <p:spTgt spid="29"/>
                                        </p:tgtEl>
                                        <p:attrNameLst>
                                          <p:attrName>ppt_x</p:attrName>
                                        </p:attrNameLst>
                                      </p:cBhvr>
                                      <p:tavLst>
                                        <p:tav tm="0">
                                          <p:val>
                                            <p:strVal val="#ppt_x"/>
                                          </p:val>
                                        </p:tav>
                                        <p:tav tm="100000">
                                          <p:val>
                                            <p:strVal val="#ppt_x"/>
                                          </p:val>
                                        </p:tav>
                                      </p:tavLst>
                                    </p:anim>
                                    <p:anim calcmode="lin" valueType="num">
                                      <p:cBhvr additive="base">
                                        <p:cTn id="103" dur="25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6" grpId="0" animBg="1"/>
      <p:bldP spid="7" grpId="0" animBg="1"/>
      <p:bldP spid="10" grpId="0"/>
      <p:bldP spid="11" grpId="0"/>
      <p:bldP spid="13" grpId="0"/>
      <p:bldP spid="28" grpId="0"/>
      <p:bldP spid="29" grpId="0"/>
      <p:bldP spid="33" grpId="0"/>
      <p:bldP spid="34" grpId="0"/>
      <p:bldP spid="35" grpId="0" animBg="1"/>
      <p:bldP spid="50" grpId="0"/>
      <p:bldP spid="51" grpId="0"/>
      <p:bldP spid="52"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Production Performance</a:t>
            </a:r>
            <a:endParaRPr lang="en-CA" sz="3200" b="1" spc="-150" smtClean="0">
              <a:solidFill>
                <a:schemeClr val="bg1"/>
              </a:solidFill>
              <a:latin typeface="Open Sans" pitchFamily="34" charset="0"/>
              <a:ea typeface="Open Sans" pitchFamily="34" charset="0"/>
              <a:cs typeface="Open Sans" pitchFamily="34" charset="0"/>
            </a:endParaRPr>
          </a:p>
        </p:txBody>
      </p:sp>
      <p:cxnSp>
        <p:nvCxnSpPr>
          <p:cNvPr id="3" name="Straight Connector 2"/>
          <p:cNvCxnSpPr/>
          <p:nvPr/>
        </p:nvCxnSpPr>
        <p:spPr>
          <a:xfrm flipV="1">
            <a:off x="596308" y="1910305"/>
            <a:ext cx="7938092" cy="6686"/>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596308" y="1406918"/>
            <a:ext cx="1007678" cy="101346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1924728" y="1262232"/>
            <a:ext cx="1295400" cy="1302833"/>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3491908" y="1492143"/>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4673007" y="1377188"/>
            <a:ext cx="1066799" cy="1072921"/>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6082708" y="1492143"/>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7225708" y="1255547"/>
            <a:ext cx="1308692" cy="1316202"/>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414347"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2011</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1905000"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2012</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3220128"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2013</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4520606"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2014</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5831575"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2015</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7239000"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2016</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a:t>
            </a:r>
            <a:endParaRPr lang="en-US" sz="1050" smtClean="0">
              <a:solidFill>
                <a:schemeClr val="bg1"/>
              </a:solidFill>
              <a:latin typeface="Open Sans" pitchFamily="34" charset="0"/>
              <a:ea typeface="Open Sans" pitchFamily="34" charset="0"/>
              <a:cs typeface="Open Sans" pitchFamily="34" charset="0"/>
            </a:endParaRPr>
          </a:p>
        </p:txBody>
      </p:sp>
      <p:sp>
        <p:nvSpPr>
          <p:cNvPr id="19" name="Rectangle 18"/>
          <p:cNvSpPr/>
          <p:nvPr/>
        </p:nvSpPr>
        <p:spPr>
          <a:xfrm>
            <a:off x="533400" y="3790950"/>
            <a:ext cx="8001000" cy="9144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7"/>
          <p:cNvSpPr txBox="1">
            <a:spLocks noChangeArrowheads="1"/>
          </p:cNvSpPr>
          <p:nvPr/>
        </p:nvSpPr>
        <p:spPr bwMode="auto">
          <a:xfrm>
            <a:off x="630017" y="3867150"/>
            <a:ext cx="7821339" cy="784830"/>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Nunc a leo magna, sit amet consequat risus. Etiam faucibus tortor a ipsum vehicula sed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21" name="Text Box 10"/>
          <p:cNvSpPr txBox="1">
            <a:spLocks noChangeArrowheads="1"/>
          </p:cNvSpPr>
          <p:nvPr/>
        </p:nvSpPr>
        <p:spPr bwMode="auto">
          <a:xfrm>
            <a:off x="613386"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40%</a:t>
            </a:r>
            <a:endParaRPr lang="en-US" sz="1400" smtClean="0">
              <a:solidFill>
                <a:schemeClr val="bg1"/>
              </a:solidFill>
              <a:latin typeface="Open Sans Light" pitchFamily="34" charset="0"/>
              <a:ea typeface="Open Sans Light" pitchFamily="34" charset="0"/>
              <a:cs typeface="Open Sans Light" pitchFamily="34" charset="0"/>
            </a:endParaRPr>
          </a:p>
        </p:txBody>
      </p:sp>
      <p:sp>
        <p:nvSpPr>
          <p:cNvPr id="22" name="Text Box 10"/>
          <p:cNvSpPr txBox="1">
            <a:spLocks noChangeArrowheads="1"/>
          </p:cNvSpPr>
          <p:nvPr/>
        </p:nvSpPr>
        <p:spPr bwMode="auto">
          <a:xfrm>
            <a:off x="2095500"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70%</a:t>
            </a:r>
            <a:endParaRPr lang="en-US" smtClean="0">
              <a:solidFill>
                <a:schemeClr val="bg1"/>
              </a:solidFill>
              <a:latin typeface="Open Sans Light" pitchFamily="34" charset="0"/>
              <a:ea typeface="Open Sans Light" pitchFamily="34" charset="0"/>
              <a:cs typeface="Open Sans Light" pitchFamily="34" charset="0"/>
            </a:endParaRPr>
          </a:p>
        </p:txBody>
      </p:sp>
      <p:sp>
        <p:nvSpPr>
          <p:cNvPr id="23" name="Text Box 10"/>
          <p:cNvSpPr txBox="1">
            <a:spLocks noChangeArrowheads="1"/>
          </p:cNvSpPr>
          <p:nvPr/>
        </p:nvSpPr>
        <p:spPr bwMode="auto">
          <a:xfrm>
            <a:off x="3410628"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35%</a:t>
            </a:r>
            <a:endParaRPr lang="en-US" sz="1400" smtClean="0">
              <a:solidFill>
                <a:schemeClr val="bg1"/>
              </a:solidFill>
              <a:latin typeface="Open Sans Light" pitchFamily="34" charset="0"/>
              <a:ea typeface="Open Sans Light" pitchFamily="34" charset="0"/>
              <a:cs typeface="Open Sans Light" pitchFamily="34" charset="0"/>
            </a:endParaRPr>
          </a:p>
        </p:txBody>
      </p:sp>
      <p:sp>
        <p:nvSpPr>
          <p:cNvPr id="24" name="Text Box 10"/>
          <p:cNvSpPr txBox="1">
            <a:spLocks noChangeArrowheads="1"/>
          </p:cNvSpPr>
          <p:nvPr/>
        </p:nvSpPr>
        <p:spPr bwMode="auto">
          <a:xfrm>
            <a:off x="4711106"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48%</a:t>
            </a:r>
            <a:endParaRPr lang="en-US" smtClean="0">
              <a:solidFill>
                <a:schemeClr val="bg1"/>
              </a:solidFill>
              <a:latin typeface="Open Sans Light" pitchFamily="34" charset="0"/>
              <a:ea typeface="Open Sans Light" pitchFamily="34" charset="0"/>
              <a:cs typeface="Open Sans Light" pitchFamily="34" charset="0"/>
            </a:endParaRPr>
          </a:p>
        </p:txBody>
      </p:sp>
      <p:sp>
        <p:nvSpPr>
          <p:cNvPr id="25" name="Text Box 10"/>
          <p:cNvSpPr txBox="1">
            <a:spLocks noChangeArrowheads="1"/>
          </p:cNvSpPr>
          <p:nvPr/>
        </p:nvSpPr>
        <p:spPr bwMode="auto">
          <a:xfrm>
            <a:off x="6019800"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38%</a:t>
            </a:r>
            <a:endParaRPr lang="en-US" sz="1400" smtClean="0">
              <a:solidFill>
                <a:schemeClr val="bg1"/>
              </a:solidFill>
              <a:latin typeface="Open Sans Light" pitchFamily="34" charset="0"/>
              <a:ea typeface="Open Sans Light" pitchFamily="34" charset="0"/>
              <a:cs typeface="Open Sans Light" pitchFamily="34" charset="0"/>
            </a:endParaRPr>
          </a:p>
        </p:txBody>
      </p:sp>
      <p:sp>
        <p:nvSpPr>
          <p:cNvPr id="26" name="Text Box 10"/>
          <p:cNvSpPr txBox="1">
            <a:spLocks noChangeArrowheads="1"/>
          </p:cNvSpPr>
          <p:nvPr/>
        </p:nvSpPr>
        <p:spPr bwMode="auto">
          <a:xfrm>
            <a:off x="7384754"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75%</a:t>
            </a:r>
            <a:endParaRPr lang="en-US"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250" fill="hold"/>
                                        <p:tgtEl>
                                          <p:spTgt spid="21"/>
                                        </p:tgtEl>
                                        <p:attrNameLst>
                                          <p:attrName>ppt_x</p:attrName>
                                        </p:attrNameLst>
                                      </p:cBhvr>
                                      <p:tavLst>
                                        <p:tav tm="0">
                                          <p:val>
                                            <p:strVal val="#ppt_x"/>
                                          </p:val>
                                        </p:tav>
                                        <p:tav tm="100000">
                                          <p:val>
                                            <p:strVal val="#ppt_x"/>
                                          </p:val>
                                        </p:tav>
                                      </p:tavLst>
                                    </p:anim>
                                    <p:anim calcmode="lin" valueType="num">
                                      <p:cBhvr additive="base">
                                        <p:cTn id="18" dur="250" fill="hold"/>
                                        <p:tgtEl>
                                          <p:spTgt spid="2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250" fill="hold"/>
                                        <p:tgtEl>
                                          <p:spTgt spid="12"/>
                                        </p:tgtEl>
                                        <p:attrNameLst>
                                          <p:attrName>ppt_x</p:attrName>
                                        </p:attrNameLst>
                                      </p:cBhvr>
                                      <p:tavLst>
                                        <p:tav tm="0">
                                          <p:val>
                                            <p:strVal val="#ppt_x"/>
                                          </p:val>
                                        </p:tav>
                                        <p:tav tm="100000">
                                          <p:val>
                                            <p:strVal val="#ppt_x"/>
                                          </p:val>
                                        </p:tav>
                                      </p:tavLst>
                                    </p:anim>
                                    <p:anim calcmode="lin" valueType="num">
                                      <p:cBhvr additive="base">
                                        <p:cTn id="23" dur="250" fill="hold"/>
                                        <p:tgtEl>
                                          <p:spTgt spid="1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250" fill="hold"/>
                                        <p:tgtEl>
                                          <p:spTgt spid="3"/>
                                        </p:tgtEl>
                                        <p:attrNameLst>
                                          <p:attrName>ppt_x</p:attrName>
                                        </p:attrNameLst>
                                      </p:cBhvr>
                                      <p:tavLst>
                                        <p:tav tm="0">
                                          <p:val>
                                            <p:strVal val="#ppt_x"/>
                                          </p:val>
                                        </p:tav>
                                        <p:tav tm="100000">
                                          <p:val>
                                            <p:strVal val="#ppt_x"/>
                                          </p:val>
                                        </p:tav>
                                      </p:tavLst>
                                    </p:anim>
                                    <p:anim calcmode="lin" valueType="num">
                                      <p:cBhvr additive="base">
                                        <p:cTn id="28" dur="250" fill="hold"/>
                                        <p:tgtEl>
                                          <p:spTgt spid="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additive="base">
                                        <p:cTn id="52" dur="250" fill="hold"/>
                                        <p:tgtEl>
                                          <p:spTgt spid="23"/>
                                        </p:tgtEl>
                                        <p:attrNameLst>
                                          <p:attrName>ppt_x</p:attrName>
                                        </p:attrNameLst>
                                      </p:cBhvr>
                                      <p:tavLst>
                                        <p:tav tm="0">
                                          <p:val>
                                            <p:strVal val="#ppt_x"/>
                                          </p:val>
                                        </p:tav>
                                        <p:tav tm="100000">
                                          <p:val>
                                            <p:strVal val="#ppt_x"/>
                                          </p:val>
                                        </p:tav>
                                      </p:tavLst>
                                    </p:anim>
                                    <p:anim calcmode="lin" valueType="num">
                                      <p:cBhvr additive="base">
                                        <p:cTn id="53" dur="250" fill="hold"/>
                                        <p:tgtEl>
                                          <p:spTgt spid="2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250" fill="hold"/>
                                        <p:tgtEl>
                                          <p:spTgt spid="8"/>
                                        </p:tgtEl>
                                        <p:attrNameLst>
                                          <p:attrName>ppt_x</p:attrName>
                                        </p:attrNameLst>
                                      </p:cBhvr>
                                      <p:tavLst>
                                        <p:tav tm="0">
                                          <p:val>
                                            <p:strVal val="#ppt_x"/>
                                          </p:val>
                                        </p:tav>
                                        <p:tav tm="100000">
                                          <p:val>
                                            <p:strVal val="#ppt_x"/>
                                          </p:val>
                                        </p:tav>
                                      </p:tavLst>
                                    </p:anim>
                                    <p:anim calcmode="lin" valueType="num">
                                      <p:cBhvr additive="base">
                                        <p:cTn id="63" dur="250" fill="hold"/>
                                        <p:tgtEl>
                                          <p:spTgt spid="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additive="base">
                                        <p:cTn id="67" dur="250" fill="hold"/>
                                        <p:tgtEl>
                                          <p:spTgt spid="24"/>
                                        </p:tgtEl>
                                        <p:attrNameLst>
                                          <p:attrName>ppt_x</p:attrName>
                                        </p:attrNameLst>
                                      </p:cBhvr>
                                      <p:tavLst>
                                        <p:tav tm="0">
                                          <p:val>
                                            <p:strVal val="#ppt_x"/>
                                          </p:val>
                                        </p:tav>
                                        <p:tav tm="100000">
                                          <p:val>
                                            <p:strVal val="#ppt_x"/>
                                          </p:val>
                                        </p:tav>
                                      </p:tavLst>
                                    </p:anim>
                                    <p:anim calcmode="lin" valueType="num">
                                      <p:cBhvr additive="base">
                                        <p:cTn id="68" dur="250" fill="hold"/>
                                        <p:tgtEl>
                                          <p:spTgt spid="2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additive="base">
                                        <p:cTn id="82" dur="250" fill="hold"/>
                                        <p:tgtEl>
                                          <p:spTgt spid="25"/>
                                        </p:tgtEl>
                                        <p:attrNameLst>
                                          <p:attrName>ppt_x</p:attrName>
                                        </p:attrNameLst>
                                      </p:cBhvr>
                                      <p:tavLst>
                                        <p:tav tm="0">
                                          <p:val>
                                            <p:strVal val="#ppt_x"/>
                                          </p:val>
                                        </p:tav>
                                        <p:tav tm="100000">
                                          <p:val>
                                            <p:strVal val="#ppt_x"/>
                                          </p:val>
                                        </p:tav>
                                      </p:tavLst>
                                    </p:anim>
                                    <p:anim calcmode="lin" valueType="num">
                                      <p:cBhvr additive="base">
                                        <p:cTn id="83" dur="250" fill="hold"/>
                                        <p:tgtEl>
                                          <p:spTgt spid="2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additive="base">
                                        <p:cTn id="87" dur="250" fill="hold"/>
                                        <p:tgtEl>
                                          <p:spTgt spid="16"/>
                                        </p:tgtEl>
                                        <p:attrNameLst>
                                          <p:attrName>ppt_x</p:attrName>
                                        </p:attrNameLst>
                                      </p:cBhvr>
                                      <p:tavLst>
                                        <p:tav tm="0">
                                          <p:val>
                                            <p:strVal val="#ppt_x"/>
                                          </p:val>
                                        </p:tav>
                                        <p:tav tm="100000">
                                          <p:val>
                                            <p:strVal val="#ppt_x"/>
                                          </p:val>
                                        </p:tav>
                                      </p:tavLst>
                                    </p:anim>
                                    <p:anim calcmode="lin" valueType="num">
                                      <p:cBhvr additive="base">
                                        <p:cTn id="88" dur="250" fill="hold"/>
                                        <p:tgtEl>
                                          <p:spTgt spid="1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250" fill="hold"/>
                                        <p:tgtEl>
                                          <p:spTgt spid="10"/>
                                        </p:tgtEl>
                                        <p:attrNameLst>
                                          <p:attrName>ppt_x</p:attrName>
                                        </p:attrNameLst>
                                      </p:cBhvr>
                                      <p:tavLst>
                                        <p:tav tm="0">
                                          <p:val>
                                            <p:strVal val="#ppt_x"/>
                                          </p:val>
                                        </p:tav>
                                        <p:tav tm="100000">
                                          <p:val>
                                            <p:strVal val="#ppt_x"/>
                                          </p:val>
                                        </p:tav>
                                      </p:tavLst>
                                    </p:anim>
                                    <p:anim calcmode="lin" valueType="num">
                                      <p:cBhvr additive="base">
                                        <p:cTn id="93" dur="250" fill="hold"/>
                                        <p:tgtEl>
                                          <p:spTgt spid="1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250" fill="hold"/>
                                        <p:tgtEl>
                                          <p:spTgt spid="26"/>
                                        </p:tgtEl>
                                        <p:attrNameLst>
                                          <p:attrName>ppt_x</p:attrName>
                                        </p:attrNameLst>
                                      </p:cBhvr>
                                      <p:tavLst>
                                        <p:tav tm="0">
                                          <p:val>
                                            <p:strVal val="#ppt_x"/>
                                          </p:val>
                                        </p:tav>
                                        <p:tav tm="100000">
                                          <p:val>
                                            <p:strVal val="#ppt_x"/>
                                          </p:val>
                                        </p:tav>
                                      </p:tavLst>
                                    </p:anim>
                                    <p:anim calcmode="lin" valueType="num">
                                      <p:cBhvr additive="base">
                                        <p:cTn id="98" dur="25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additive="base">
                                        <p:cTn id="102" dur="250" fill="hold"/>
                                        <p:tgtEl>
                                          <p:spTgt spid="17"/>
                                        </p:tgtEl>
                                        <p:attrNameLst>
                                          <p:attrName>ppt_x</p:attrName>
                                        </p:attrNameLst>
                                      </p:cBhvr>
                                      <p:tavLst>
                                        <p:tav tm="0">
                                          <p:val>
                                            <p:strVal val="#ppt_x"/>
                                          </p:val>
                                        </p:tav>
                                        <p:tav tm="100000">
                                          <p:val>
                                            <p:strVal val="#ppt_x"/>
                                          </p:val>
                                        </p:tav>
                                      </p:tavLst>
                                    </p:anim>
                                    <p:anim calcmode="lin" valueType="num">
                                      <p:cBhvr additive="base">
                                        <p:cTn id="103" dur="250" fill="hold"/>
                                        <p:tgtEl>
                                          <p:spTgt spid="1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9"/>
                                        </p:tgtEl>
                                        <p:attrNameLst>
                                          <p:attrName>style.visibility</p:attrName>
                                        </p:attrNameLst>
                                      </p:cBhvr>
                                      <p:to>
                                        <p:strVal val="visible"/>
                                      </p:to>
                                    </p:set>
                                    <p:anim calcmode="lin" valueType="num">
                                      <p:cBhvr additive="base">
                                        <p:cTn id="107" dur="250" fill="hold"/>
                                        <p:tgtEl>
                                          <p:spTgt spid="19"/>
                                        </p:tgtEl>
                                        <p:attrNameLst>
                                          <p:attrName>ppt_x</p:attrName>
                                        </p:attrNameLst>
                                      </p:cBhvr>
                                      <p:tavLst>
                                        <p:tav tm="0">
                                          <p:val>
                                            <p:strVal val="#ppt_x"/>
                                          </p:val>
                                        </p:tav>
                                        <p:tav tm="100000">
                                          <p:val>
                                            <p:strVal val="#ppt_x"/>
                                          </p:val>
                                        </p:tav>
                                      </p:tavLst>
                                    </p:anim>
                                    <p:anim calcmode="lin" valueType="num">
                                      <p:cBhvr additive="base">
                                        <p:cTn id="108" dur="250" fill="hold"/>
                                        <p:tgtEl>
                                          <p:spTgt spid="1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250" fill="hold"/>
                                        <p:tgtEl>
                                          <p:spTgt spid="20"/>
                                        </p:tgtEl>
                                        <p:attrNameLst>
                                          <p:attrName>ppt_x</p:attrName>
                                        </p:attrNameLst>
                                      </p:cBhvr>
                                      <p:tavLst>
                                        <p:tav tm="0">
                                          <p:val>
                                            <p:strVal val="#ppt_x"/>
                                          </p:val>
                                        </p:tav>
                                        <p:tav tm="100000">
                                          <p:val>
                                            <p:strVal val="#ppt_x"/>
                                          </p:val>
                                        </p:tav>
                                      </p:tavLst>
                                    </p:anim>
                                    <p:anim calcmode="lin" valueType="num">
                                      <p:cBhvr additive="base">
                                        <p:cTn id="113"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0" grpId="0" animBg="1"/>
      <p:bldP spid="12" grpId="0"/>
      <p:bldP spid="13" grpId="0"/>
      <p:bldP spid="14" grpId="0"/>
      <p:bldP spid="15" grpId="0"/>
      <p:bldP spid="16" grpId="0"/>
      <p:bldP spid="17" grpId="0"/>
      <p:bldP spid="19" grpId="0" animBg="1"/>
      <p:bldP spid="20" grpId="0"/>
      <p:bldP spid="21" grpId="0"/>
      <p:bldP spid="22" grpId="0"/>
      <p:bldP spid="23" grpId="0"/>
      <p:bldP spid="24" grpId="0"/>
      <p:bldP spid="25" grpId="0"/>
      <p:bldP spid="2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Production Process</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Diagram 2"/>
          <p:cNvGraphicFramePr/>
          <p:nvPr/>
        </p:nvGraphicFramePr>
        <p:xfrm>
          <a:off x="-533400" y="1301750"/>
          <a:ext cx="4648200" cy="3098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Rectangle 14"/>
          <p:cNvSpPr/>
          <p:nvPr/>
        </p:nvSpPr>
        <p:spPr>
          <a:xfrm>
            <a:off x="3657600" y="1200150"/>
            <a:ext cx="5029200" cy="119040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3813882" y="1200150"/>
            <a:ext cx="4644318" cy="1123384"/>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Fixing Fixture</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grpSp>
        <p:nvGrpSpPr>
          <p:cNvPr id="16" name="Group 15"/>
          <p:cNvGrpSpPr/>
          <p:nvPr/>
        </p:nvGrpSpPr>
        <p:grpSpPr>
          <a:xfrm>
            <a:off x="588121" y="2039952"/>
            <a:ext cx="434268" cy="431771"/>
            <a:chOff x="2306360" y="1306978"/>
            <a:chExt cx="434268" cy="431771"/>
          </a:xfrm>
          <a:solidFill>
            <a:schemeClr val="bg1"/>
          </a:solidFill>
        </p:grpSpPr>
        <p:sp>
          <p:nvSpPr>
            <p:cNvPr id="17"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34"/>
          <p:cNvSpPr/>
          <p:nvPr/>
        </p:nvSpPr>
        <p:spPr bwMode="auto">
          <a:xfrm>
            <a:off x="1547413" y="1505595"/>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2" name="Freeform 45"/>
          <p:cNvSpPr>
            <a:spLocks noEditPoints="1"/>
          </p:cNvSpPr>
          <p:nvPr/>
        </p:nvSpPr>
        <p:spPr bwMode="auto">
          <a:xfrm>
            <a:off x="602516" y="3159894"/>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77"/>
          <p:cNvSpPr>
            <a:spLocks noEditPoints="1"/>
          </p:cNvSpPr>
          <p:nvPr/>
        </p:nvSpPr>
        <p:spPr bwMode="auto">
          <a:xfrm>
            <a:off x="1611056" y="3846328"/>
            <a:ext cx="324452" cy="401822"/>
          </a:xfrm>
          <a:custGeom>
            <a:avLst/>
            <a:gdLst>
              <a:gd name="T0" fmla="*/ 0 w 130"/>
              <a:gd name="T1" fmla="*/ 0 h 161"/>
              <a:gd name="T2" fmla="*/ 0 w 130"/>
              <a:gd name="T3" fmla="*/ 161 h 161"/>
              <a:gd name="T4" fmla="*/ 130 w 130"/>
              <a:gd name="T5" fmla="*/ 161 h 161"/>
              <a:gd name="T6" fmla="*/ 130 w 130"/>
              <a:gd name="T7" fmla="*/ 0 h 161"/>
              <a:gd name="T8" fmla="*/ 0 w 130"/>
              <a:gd name="T9" fmla="*/ 0 h 161"/>
              <a:gd name="T10" fmla="*/ 117 w 130"/>
              <a:gd name="T11" fmla="*/ 146 h 161"/>
              <a:gd name="T12" fmla="*/ 10 w 130"/>
              <a:gd name="T13" fmla="*/ 146 h 161"/>
              <a:gd name="T14" fmla="*/ 10 w 130"/>
              <a:gd name="T15" fmla="*/ 16 h 161"/>
              <a:gd name="T16" fmla="*/ 117 w 130"/>
              <a:gd name="T17" fmla="*/ 16 h 161"/>
              <a:gd name="T18" fmla="*/ 117 w 130"/>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1">
                <a:moveTo>
                  <a:pt x="0" y="0"/>
                </a:moveTo>
                <a:lnTo>
                  <a:pt x="0" y="161"/>
                </a:lnTo>
                <a:lnTo>
                  <a:pt x="130" y="161"/>
                </a:lnTo>
                <a:lnTo>
                  <a:pt x="130" y="0"/>
                </a:lnTo>
                <a:lnTo>
                  <a:pt x="0" y="0"/>
                </a:lnTo>
                <a:close/>
                <a:moveTo>
                  <a:pt x="117" y="146"/>
                </a:moveTo>
                <a:lnTo>
                  <a:pt x="10" y="146"/>
                </a:lnTo>
                <a:lnTo>
                  <a:pt x="10" y="16"/>
                </a:lnTo>
                <a:lnTo>
                  <a:pt x="117" y="16"/>
                </a:lnTo>
                <a:lnTo>
                  <a:pt x="117" y="146"/>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2624217" y="3209167"/>
            <a:ext cx="324452" cy="406813"/>
            <a:chOff x="5106627" y="2260366"/>
            <a:chExt cx="324452" cy="406813"/>
          </a:xfrm>
          <a:solidFill>
            <a:schemeClr val="bg1"/>
          </a:solidFill>
        </p:grpSpPr>
        <p:sp>
          <p:nvSpPr>
            <p:cNvPr id="25"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2620807" y="2083628"/>
            <a:ext cx="344083" cy="388095"/>
            <a:chOff x="5513440" y="1766202"/>
            <a:chExt cx="429274" cy="484183"/>
          </a:xfrm>
          <a:solidFill>
            <a:schemeClr val="bg1"/>
          </a:solidFill>
        </p:grpSpPr>
        <p:sp>
          <p:nvSpPr>
            <p:cNvPr id="34"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 name="Text Box 10"/>
          <p:cNvSpPr txBox="1">
            <a:spLocks noChangeArrowheads="1"/>
          </p:cNvSpPr>
          <p:nvPr/>
        </p:nvSpPr>
        <p:spPr bwMode="auto">
          <a:xfrm>
            <a:off x="4046365"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37" name="Oval 36"/>
          <p:cNvSpPr/>
          <p:nvPr/>
        </p:nvSpPr>
        <p:spPr>
          <a:xfrm>
            <a:off x="3657600" y="264795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1</a:t>
            </a:r>
            <a:endParaRPr lang="en-US" sz="1600">
              <a:solidFill>
                <a:schemeClr val="bg1"/>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5798546"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41" name="Oval 40"/>
          <p:cNvSpPr/>
          <p:nvPr/>
        </p:nvSpPr>
        <p:spPr>
          <a:xfrm>
            <a:off x="5409781" y="264795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2</a:t>
            </a:r>
            <a:endParaRPr lang="en-US" sz="1600">
              <a:solidFill>
                <a:schemeClr val="bg1"/>
              </a:solidFill>
              <a:latin typeface="Open Sans" pitchFamily="34" charset="0"/>
              <a:ea typeface="Open Sans" pitchFamily="34" charset="0"/>
              <a:cs typeface="Open Sans" pitchFamily="34" charset="0"/>
            </a:endParaRPr>
          </a:p>
        </p:txBody>
      </p:sp>
      <p:sp>
        <p:nvSpPr>
          <p:cNvPr id="57" name="Text Box 10"/>
          <p:cNvSpPr txBox="1">
            <a:spLocks noChangeArrowheads="1"/>
          </p:cNvSpPr>
          <p:nvPr/>
        </p:nvSpPr>
        <p:spPr bwMode="auto">
          <a:xfrm>
            <a:off x="7543800"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58" name="Oval 57"/>
          <p:cNvSpPr/>
          <p:nvPr/>
        </p:nvSpPr>
        <p:spPr>
          <a:xfrm>
            <a:off x="7155035" y="264795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3</a:t>
            </a:r>
            <a:endParaRPr lang="en-US" sz="1600">
              <a:solidFill>
                <a:schemeClr val="bg1"/>
              </a:solidFill>
              <a:latin typeface="Open Sans" pitchFamily="34" charset="0"/>
              <a:ea typeface="Open Sans" pitchFamily="34" charset="0"/>
              <a:cs typeface="Open Sans" pitchFamily="34" charset="0"/>
            </a:endParaRPr>
          </a:p>
        </p:txBody>
      </p:sp>
      <p:sp>
        <p:nvSpPr>
          <p:cNvPr id="63" name="Text Box 10"/>
          <p:cNvSpPr txBox="1">
            <a:spLocks noChangeArrowheads="1"/>
          </p:cNvSpPr>
          <p:nvPr/>
        </p:nvSpPr>
        <p:spPr bwMode="auto">
          <a:xfrm>
            <a:off x="4046365"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64" name="Oval 63"/>
          <p:cNvSpPr/>
          <p:nvPr/>
        </p:nvSpPr>
        <p:spPr>
          <a:xfrm>
            <a:off x="3657600" y="373412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4</a:t>
            </a:r>
            <a:endParaRPr lang="en-US" sz="1600">
              <a:solidFill>
                <a:schemeClr val="bg1"/>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5798546"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66" name="Oval 65"/>
          <p:cNvSpPr/>
          <p:nvPr/>
        </p:nvSpPr>
        <p:spPr>
          <a:xfrm>
            <a:off x="5409781" y="373412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5</a:t>
            </a:r>
            <a:endParaRPr lang="en-US" sz="1600">
              <a:solidFill>
                <a:schemeClr val="bg1"/>
              </a:solidFill>
              <a:latin typeface="Open Sans" pitchFamily="34" charset="0"/>
              <a:ea typeface="Open Sans" pitchFamily="34" charset="0"/>
              <a:cs typeface="Open Sans" pitchFamily="34" charset="0"/>
            </a:endParaRPr>
          </a:p>
        </p:txBody>
      </p:sp>
      <p:sp>
        <p:nvSpPr>
          <p:cNvPr id="67" name="Text Box 10"/>
          <p:cNvSpPr txBox="1">
            <a:spLocks noChangeArrowheads="1"/>
          </p:cNvSpPr>
          <p:nvPr/>
        </p:nvSpPr>
        <p:spPr bwMode="auto">
          <a:xfrm>
            <a:off x="7543800"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68" name="Oval 67"/>
          <p:cNvSpPr/>
          <p:nvPr/>
        </p:nvSpPr>
        <p:spPr>
          <a:xfrm>
            <a:off x="7155035" y="373412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6</a:t>
            </a:r>
            <a:endParaRPr lang="en-US" sz="160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250" fill="hold"/>
                                        <p:tgtEl>
                                          <p:spTgt spid="21"/>
                                        </p:tgtEl>
                                        <p:attrNameLst>
                                          <p:attrName>ppt_x</p:attrName>
                                        </p:attrNameLst>
                                      </p:cBhvr>
                                      <p:tavLst>
                                        <p:tav tm="0">
                                          <p:val>
                                            <p:strVal val="#ppt_x"/>
                                          </p:val>
                                        </p:tav>
                                        <p:tav tm="100000">
                                          <p:val>
                                            <p:strVal val="#ppt_x"/>
                                          </p:val>
                                        </p:tav>
                                      </p:tavLst>
                                    </p:anim>
                                    <p:anim calcmode="lin" valueType="num">
                                      <p:cBhvr additive="base">
                                        <p:cTn id="18" dur="250" fill="hold"/>
                                        <p:tgtEl>
                                          <p:spTgt spid="2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250" fill="hold"/>
                                        <p:tgtEl>
                                          <p:spTgt spid="24"/>
                                        </p:tgtEl>
                                        <p:attrNameLst>
                                          <p:attrName>ppt_x</p:attrName>
                                        </p:attrNameLst>
                                      </p:cBhvr>
                                      <p:tavLst>
                                        <p:tav tm="0">
                                          <p:val>
                                            <p:strVal val="#ppt_x"/>
                                          </p:val>
                                        </p:tav>
                                        <p:tav tm="100000">
                                          <p:val>
                                            <p:strVal val="#ppt_x"/>
                                          </p:val>
                                        </p:tav>
                                      </p:tavLst>
                                    </p:anim>
                                    <p:anim calcmode="lin" valueType="num">
                                      <p:cBhvr additive="base">
                                        <p:cTn id="28" dur="2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additive="base">
                                        <p:cTn id="42" dur="250" fill="hold"/>
                                        <p:tgtEl>
                                          <p:spTgt spid="16"/>
                                        </p:tgtEl>
                                        <p:attrNameLst>
                                          <p:attrName>ppt_x</p:attrName>
                                        </p:attrNameLst>
                                      </p:cBhvr>
                                      <p:tavLst>
                                        <p:tav tm="0">
                                          <p:val>
                                            <p:strVal val="#ppt_x"/>
                                          </p:val>
                                        </p:tav>
                                        <p:tav tm="100000">
                                          <p:val>
                                            <p:strVal val="#ppt_x"/>
                                          </p:val>
                                        </p:tav>
                                      </p:tavLst>
                                    </p:anim>
                                    <p:anim calcmode="lin" valueType="num">
                                      <p:cBhvr additive="base">
                                        <p:cTn id="43" dur="250" fill="hold"/>
                                        <p:tgtEl>
                                          <p:spTgt spid="1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250" fill="hold"/>
                                        <p:tgtEl>
                                          <p:spTgt spid="15"/>
                                        </p:tgtEl>
                                        <p:attrNameLst>
                                          <p:attrName>ppt_x</p:attrName>
                                        </p:attrNameLst>
                                      </p:cBhvr>
                                      <p:tavLst>
                                        <p:tav tm="0">
                                          <p:val>
                                            <p:strVal val="#ppt_x"/>
                                          </p:val>
                                        </p:tav>
                                        <p:tav tm="100000">
                                          <p:val>
                                            <p:strVal val="#ppt_x"/>
                                          </p:val>
                                        </p:tav>
                                      </p:tavLst>
                                    </p:anim>
                                    <p:anim calcmode="lin" valueType="num">
                                      <p:cBhvr additive="base">
                                        <p:cTn id="48" dur="25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 calcmode="lin" valueType="num">
                                      <p:cBhvr additive="base">
                                        <p:cTn id="52" dur="250" fill="hold"/>
                                        <p:tgtEl>
                                          <p:spTgt spid="4"/>
                                        </p:tgtEl>
                                        <p:attrNameLst>
                                          <p:attrName>ppt_x</p:attrName>
                                        </p:attrNameLst>
                                      </p:cBhvr>
                                      <p:tavLst>
                                        <p:tav tm="0">
                                          <p:val>
                                            <p:strVal val="#ppt_x"/>
                                          </p:val>
                                        </p:tav>
                                        <p:tav tm="100000">
                                          <p:val>
                                            <p:strVal val="#ppt_x"/>
                                          </p:val>
                                        </p:tav>
                                      </p:tavLst>
                                    </p:anim>
                                    <p:anim calcmode="lin" valueType="num">
                                      <p:cBhvr additive="base">
                                        <p:cTn id="53" dur="250" fill="hold"/>
                                        <p:tgtEl>
                                          <p:spTgt spid="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250" fill="hold"/>
                                        <p:tgtEl>
                                          <p:spTgt spid="37"/>
                                        </p:tgtEl>
                                        <p:attrNameLst>
                                          <p:attrName>ppt_x</p:attrName>
                                        </p:attrNameLst>
                                      </p:cBhvr>
                                      <p:tavLst>
                                        <p:tav tm="0">
                                          <p:val>
                                            <p:strVal val="#ppt_x"/>
                                          </p:val>
                                        </p:tav>
                                        <p:tav tm="100000">
                                          <p:val>
                                            <p:strVal val="#ppt_x"/>
                                          </p:val>
                                        </p:tav>
                                      </p:tavLst>
                                    </p:anim>
                                    <p:anim calcmode="lin" valueType="num">
                                      <p:cBhvr additive="base">
                                        <p:cTn id="58" dur="25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additive="base">
                                        <p:cTn id="67" dur="250" fill="hold"/>
                                        <p:tgtEl>
                                          <p:spTgt spid="41"/>
                                        </p:tgtEl>
                                        <p:attrNameLst>
                                          <p:attrName>ppt_x</p:attrName>
                                        </p:attrNameLst>
                                      </p:cBhvr>
                                      <p:tavLst>
                                        <p:tav tm="0">
                                          <p:val>
                                            <p:strVal val="#ppt_x"/>
                                          </p:val>
                                        </p:tav>
                                        <p:tav tm="100000">
                                          <p:val>
                                            <p:strVal val="#ppt_x"/>
                                          </p:val>
                                        </p:tav>
                                      </p:tavLst>
                                    </p:anim>
                                    <p:anim calcmode="lin" valueType="num">
                                      <p:cBhvr additive="base">
                                        <p:cTn id="68" dur="250" fill="hold"/>
                                        <p:tgtEl>
                                          <p:spTgt spid="4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250" fill="hold"/>
                                        <p:tgtEl>
                                          <p:spTgt spid="40"/>
                                        </p:tgtEl>
                                        <p:attrNameLst>
                                          <p:attrName>ppt_x</p:attrName>
                                        </p:attrNameLst>
                                      </p:cBhvr>
                                      <p:tavLst>
                                        <p:tav tm="0">
                                          <p:val>
                                            <p:strVal val="#ppt_x"/>
                                          </p:val>
                                        </p:tav>
                                        <p:tav tm="100000">
                                          <p:val>
                                            <p:strVal val="#ppt_x"/>
                                          </p:val>
                                        </p:tav>
                                      </p:tavLst>
                                    </p:anim>
                                    <p:anim calcmode="lin" valueType="num">
                                      <p:cBhvr additive="base">
                                        <p:cTn id="73" dur="25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additive="base">
                                        <p:cTn id="77" dur="250" fill="hold"/>
                                        <p:tgtEl>
                                          <p:spTgt spid="58"/>
                                        </p:tgtEl>
                                        <p:attrNameLst>
                                          <p:attrName>ppt_x</p:attrName>
                                        </p:attrNameLst>
                                      </p:cBhvr>
                                      <p:tavLst>
                                        <p:tav tm="0">
                                          <p:val>
                                            <p:strVal val="#ppt_x"/>
                                          </p:val>
                                        </p:tav>
                                        <p:tav tm="100000">
                                          <p:val>
                                            <p:strVal val="#ppt_x"/>
                                          </p:val>
                                        </p:tav>
                                      </p:tavLst>
                                    </p:anim>
                                    <p:anim calcmode="lin" valueType="num">
                                      <p:cBhvr additive="base">
                                        <p:cTn id="78" dur="250" fill="hold"/>
                                        <p:tgtEl>
                                          <p:spTgt spid="5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7"/>
                                        </p:tgtEl>
                                        <p:attrNameLst>
                                          <p:attrName>style.visibility</p:attrName>
                                        </p:attrNameLst>
                                      </p:cBhvr>
                                      <p:to>
                                        <p:strVal val="visible"/>
                                      </p:to>
                                    </p:set>
                                    <p:anim calcmode="lin" valueType="num">
                                      <p:cBhvr additive="base">
                                        <p:cTn id="82" dur="250" fill="hold"/>
                                        <p:tgtEl>
                                          <p:spTgt spid="57"/>
                                        </p:tgtEl>
                                        <p:attrNameLst>
                                          <p:attrName>ppt_x</p:attrName>
                                        </p:attrNameLst>
                                      </p:cBhvr>
                                      <p:tavLst>
                                        <p:tav tm="0">
                                          <p:val>
                                            <p:strVal val="#ppt_x"/>
                                          </p:val>
                                        </p:tav>
                                        <p:tav tm="100000">
                                          <p:val>
                                            <p:strVal val="#ppt_x"/>
                                          </p:val>
                                        </p:tav>
                                      </p:tavLst>
                                    </p:anim>
                                    <p:anim calcmode="lin" valueType="num">
                                      <p:cBhvr additive="base">
                                        <p:cTn id="83" dur="250" fill="hold"/>
                                        <p:tgtEl>
                                          <p:spTgt spid="5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4"/>
                                        </p:tgtEl>
                                        <p:attrNameLst>
                                          <p:attrName>style.visibility</p:attrName>
                                        </p:attrNameLst>
                                      </p:cBhvr>
                                      <p:to>
                                        <p:strVal val="visible"/>
                                      </p:to>
                                    </p:set>
                                    <p:anim calcmode="lin" valueType="num">
                                      <p:cBhvr additive="base">
                                        <p:cTn id="87" dur="250" fill="hold"/>
                                        <p:tgtEl>
                                          <p:spTgt spid="64"/>
                                        </p:tgtEl>
                                        <p:attrNameLst>
                                          <p:attrName>ppt_x</p:attrName>
                                        </p:attrNameLst>
                                      </p:cBhvr>
                                      <p:tavLst>
                                        <p:tav tm="0">
                                          <p:val>
                                            <p:strVal val="#ppt_x"/>
                                          </p:val>
                                        </p:tav>
                                        <p:tav tm="100000">
                                          <p:val>
                                            <p:strVal val="#ppt_x"/>
                                          </p:val>
                                        </p:tav>
                                      </p:tavLst>
                                    </p:anim>
                                    <p:anim calcmode="lin" valueType="num">
                                      <p:cBhvr additive="base">
                                        <p:cTn id="88" dur="250" fill="hold"/>
                                        <p:tgtEl>
                                          <p:spTgt spid="6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250" fill="hold"/>
                                        <p:tgtEl>
                                          <p:spTgt spid="63"/>
                                        </p:tgtEl>
                                        <p:attrNameLst>
                                          <p:attrName>ppt_x</p:attrName>
                                        </p:attrNameLst>
                                      </p:cBhvr>
                                      <p:tavLst>
                                        <p:tav tm="0">
                                          <p:val>
                                            <p:strVal val="#ppt_x"/>
                                          </p:val>
                                        </p:tav>
                                        <p:tav tm="100000">
                                          <p:val>
                                            <p:strVal val="#ppt_x"/>
                                          </p:val>
                                        </p:tav>
                                      </p:tavLst>
                                    </p:anim>
                                    <p:anim calcmode="lin" valueType="num">
                                      <p:cBhvr additive="base">
                                        <p:cTn id="93" dur="250" fill="hold"/>
                                        <p:tgtEl>
                                          <p:spTgt spid="6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66"/>
                                        </p:tgtEl>
                                        <p:attrNameLst>
                                          <p:attrName>style.visibility</p:attrName>
                                        </p:attrNameLst>
                                      </p:cBhvr>
                                      <p:to>
                                        <p:strVal val="visible"/>
                                      </p:to>
                                    </p:set>
                                    <p:anim calcmode="lin" valueType="num">
                                      <p:cBhvr additive="base">
                                        <p:cTn id="97" dur="250" fill="hold"/>
                                        <p:tgtEl>
                                          <p:spTgt spid="66"/>
                                        </p:tgtEl>
                                        <p:attrNameLst>
                                          <p:attrName>ppt_x</p:attrName>
                                        </p:attrNameLst>
                                      </p:cBhvr>
                                      <p:tavLst>
                                        <p:tav tm="0">
                                          <p:val>
                                            <p:strVal val="#ppt_x"/>
                                          </p:val>
                                        </p:tav>
                                        <p:tav tm="100000">
                                          <p:val>
                                            <p:strVal val="#ppt_x"/>
                                          </p:val>
                                        </p:tav>
                                      </p:tavLst>
                                    </p:anim>
                                    <p:anim calcmode="lin" valueType="num">
                                      <p:cBhvr additive="base">
                                        <p:cTn id="98" dur="250" fill="hold"/>
                                        <p:tgtEl>
                                          <p:spTgt spid="6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additive="base">
                                        <p:cTn id="102" dur="250" fill="hold"/>
                                        <p:tgtEl>
                                          <p:spTgt spid="65"/>
                                        </p:tgtEl>
                                        <p:attrNameLst>
                                          <p:attrName>ppt_x</p:attrName>
                                        </p:attrNameLst>
                                      </p:cBhvr>
                                      <p:tavLst>
                                        <p:tav tm="0">
                                          <p:val>
                                            <p:strVal val="#ppt_x"/>
                                          </p:val>
                                        </p:tav>
                                        <p:tav tm="100000">
                                          <p:val>
                                            <p:strVal val="#ppt_x"/>
                                          </p:val>
                                        </p:tav>
                                      </p:tavLst>
                                    </p:anim>
                                    <p:anim calcmode="lin" valueType="num">
                                      <p:cBhvr additive="base">
                                        <p:cTn id="103" dur="250" fill="hold"/>
                                        <p:tgtEl>
                                          <p:spTgt spid="6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250" fill="hold"/>
                                        <p:tgtEl>
                                          <p:spTgt spid="68"/>
                                        </p:tgtEl>
                                        <p:attrNameLst>
                                          <p:attrName>ppt_x</p:attrName>
                                        </p:attrNameLst>
                                      </p:cBhvr>
                                      <p:tavLst>
                                        <p:tav tm="0">
                                          <p:val>
                                            <p:strVal val="#ppt_x"/>
                                          </p:val>
                                        </p:tav>
                                        <p:tav tm="100000">
                                          <p:val>
                                            <p:strVal val="#ppt_x"/>
                                          </p:val>
                                        </p:tav>
                                      </p:tavLst>
                                    </p:anim>
                                    <p:anim calcmode="lin" valueType="num">
                                      <p:cBhvr additive="base">
                                        <p:cTn id="108" dur="250" fill="hold"/>
                                        <p:tgtEl>
                                          <p:spTgt spid="6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67"/>
                                        </p:tgtEl>
                                        <p:attrNameLst>
                                          <p:attrName>style.visibility</p:attrName>
                                        </p:attrNameLst>
                                      </p:cBhvr>
                                      <p:to>
                                        <p:strVal val="visible"/>
                                      </p:to>
                                    </p:set>
                                    <p:anim calcmode="lin" valueType="num">
                                      <p:cBhvr additive="base">
                                        <p:cTn id="112" dur="250" fill="hold"/>
                                        <p:tgtEl>
                                          <p:spTgt spid="67"/>
                                        </p:tgtEl>
                                        <p:attrNameLst>
                                          <p:attrName>ppt_x</p:attrName>
                                        </p:attrNameLst>
                                      </p:cBhvr>
                                      <p:tavLst>
                                        <p:tav tm="0">
                                          <p:val>
                                            <p:strVal val="#ppt_x"/>
                                          </p:val>
                                        </p:tav>
                                        <p:tav tm="100000">
                                          <p:val>
                                            <p:strVal val="#ppt_x"/>
                                          </p:val>
                                        </p:tav>
                                      </p:tavLst>
                                    </p:anim>
                                    <p:anim calcmode="lin" valueType="num">
                                      <p:cBhvr additive="base">
                                        <p:cTn id="113" dur="25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15" grpId="0" animBg="1"/>
      <p:bldP spid="4" grpId="0"/>
      <p:bldP spid="21" grpId="0" animBg="1"/>
      <p:bldP spid="22" grpId="0" animBg="1"/>
      <p:bldP spid="23" grpId="0" animBg="1"/>
      <p:bldP spid="5" grpId="0"/>
      <p:bldP spid="37" grpId="0" animBg="1"/>
      <p:bldP spid="40" grpId="0"/>
      <p:bldP spid="41" grpId="0" animBg="1"/>
      <p:bldP spid="57" grpId="0"/>
      <p:bldP spid="58" grpId="0" animBg="1"/>
      <p:bldP spid="63" grpId="0"/>
      <p:bldP spid="64" grpId="0" animBg="1"/>
      <p:bldP spid="65" grpId="0"/>
      <p:bldP spid="66" grpId="0" animBg="1"/>
      <p:bldP spid="67" grpId="0"/>
      <p:bldP spid="6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Customization</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838200" y="1581150"/>
            <a:ext cx="3733800" cy="14478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838200" y="3028950"/>
            <a:ext cx="3733800" cy="14478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4572000" y="1581150"/>
            <a:ext cx="3733800" cy="1447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572000" y="3028950"/>
            <a:ext cx="3733800" cy="1447800"/>
          </a:xfrm>
          <a:prstGeom prst="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267200" y="2739225"/>
            <a:ext cx="576144" cy="579450"/>
          </a:xfrm>
          <a:prstGeom prst="ellipse">
            <a:avLst/>
          </a:prstGeom>
          <a:solidFill>
            <a:schemeClr val="bg1"/>
          </a:solidFill>
          <a:ln w="28575">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1828800" y="1743358"/>
            <a:ext cx="2438400" cy="1123384"/>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Security Level</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1828800" y="3191158"/>
            <a:ext cx="2438400" cy="1123384"/>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Big Document</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4876800" y="1743358"/>
            <a:ext cx="2438400" cy="907941"/>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Strong Branding</a:t>
            </a:r>
            <a:endParaRPr lang="en-US" sz="14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4876800" y="3191158"/>
            <a:ext cx="2438400" cy="1123384"/>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Time Elapse</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14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pSp>
        <p:nvGrpSpPr>
          <p:cNvPr id="14" name="Group 13"/>
          <p:cNvGrpSpPr/>
          <p:nvPr/>
        </p:nvGrpSpPr>
        <p:grpSpPr>
          <a:xfrm>
            <a:off x="7543800" y="1982293"/>
            <a:ext cx="533400" cy="645515"/>
            <a:chOff x="427038" y="3595610"/>
            <a:chExt cx="391838" cy="474198"/>
          </a:xfrm>
          <a:solidFill>
            <a:schemeClr val="bg1"/>
          </a:solidFill>
        </p:grpSpPr>
        <p:sp>
          <p:nvSpPr>
            <p:cNvPr id="15" name="Freeform 89"/>
            <p:cNvSpPr/>
            <p:nvPr/>
          </p:nvSpPr>
          <p:spPr bwMode="auto">
            <a:xfrm>
              <a:off x="486937" y="3655509"/>
              <a:ext cx="272041" cy="257066"/>
            </a:xfrm>
            <a:custGeom>
              <a:avLst/>
              <a:gdLst>
                <a:gd name="T0" fmla="*/ 57 w 82"/>
                <a:gd name="T1" fmla="*/ 67 h 78"/>
                <a:gd name="T2" fmla="*/ 57 w 82"/>
                <a:gd name="T3" fmla="*/ 78 h 78"/>
                <a:gd name="T4" fmla="*/ 82 w 82"/>
                <a:gd name="T5" fmla="*/ 40 h 78"/>
                <a:gd name="T6" fmla="*/ 41 w 82"/>
                <a:gd name="T7" fmla="*/ 0 h 78"/>
                <a:gd name="T8" fmla="*/ 0 w 82"/>
                <a:gd name="T9" fmla="*/ 40 h 78"/>
                <a:gd name="T10" fmla="*/ 25 w 82"/>
                <a:gd name="T11" fmla="*/ 78 h 78"/>
                <a:gd name="T12" fmla="*/ 25 w 82"/>
                <a:gd name="T13" fmla="*/ 67 h 78"/>
                <a:gd name="T14" fmla="*/ 10 w 82"/>
                <a:gd name="T15" fmla="*/ 40 h 78"/>
                <a:gd name="T16" fmla="*/ 41 w 82"/>
                <a:gd name="T17" fmla="*/ 10 h 78"/>
                <a:gd name="T18" fmla="*/ 72 w 82"/>
                <a:gd name="T19" fmla="*/ 40 h 78"/>
                <a:gd name="T20" fmla="*/ 57 w 82"/>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8">
                  <a:moveTo>
                    <a:pt x="57" y="67"/>
                  </a:moveTo>
                  <a:cubicBezTo>
                    <a:pt x="57" y="78"/>
                    <a:pt x="57" y="78"/>
                    <a:pt x="57" y="78"/>
                  </a:cubicBezTo>
                  <a:cubicBezTo>
                    <a:pt x="71" y="72"/>
                    <a:pt x="82" y="57"/>
                    <a:pt x="82" y="40"/>
                  </a:cubicBezTo>
                  <a:cubicBezTo>
                    <a:pt x="82" y="18"/>
                    <a:pt x="63" y="0"/>
                    <a:pt x="41" y="0"/>
                  </a:cubicBezTo>
                  <a:cubicBezTo>
                    <a:pt x="19" y="0"/>
                    <a:pt x="0" y="18"/>
                    <a:pt x="0" y="40"/>
                  </a:cubicBezTo>
                  <a:cubicBezTo>
                    <a:pt x="0" y="57"/>
                    <a:pt x="10" y="72"/>
                    <a:pt x="25" y="78"/>
                  </a:cubicBezTo>
                  <a:cubicBezTo>
                    <a:pt x="25" y="67"/>
                    <a:pt x="25" y="67"/>
                    <a:pt x="25" y="67"/>
                  </a:cubicBezTo>
                  <a:cubicBezTo>
                    <a:pt x="16" y="61"/>
                    <a:pt x="10" y="52"/>
                    <a:pt x="10" y="40"/>
                  </a:cubicBezTo>
                  <a:cubicBezTo>
                    <a:pt x="10" y="23"/>
                    <a:pt x="24" y="10"/>
                    <a:pt x="41" y="10"/>
                  </a:cubicBezTo>
                  <a:cubicBezTo>
                    <a:pt x="58" y="10"/>
                    <a:pt x="72" y="23"/>
                    <a:pt x="72" y="40"/>
                  </a:cubicBezTo>
                  <a:cubicBezTo>
                    <a:pt x="72" y="52"/>
                    <a:pt x="66" y="62"/>
                    <a:pt x="5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90"/>
            <p:cNvSpPr/>
            <p:nvPr/>
          </p:nvSpPr>
          <p:spPr bwMode="auto">
            <a:xfrm>
              <a:off x="427038" y="3595610"/>
              <a:ext cx="391838" cy="381855"/>
            </a:xfrm>
            <a:custGeom>
              <a:avLst/>
              <a:gdLst>
                <a:gd name="T0" fmla="*/ 59 w 118"/>
                <a:gd name="T1" fmla="*/ 0 h 115"/>
                <a:gd name="T2" fmla="*/ 0 w 118"/>
                <a:gd name="T3" fmla="*/ 58 h 115"/>
                <a:gd name="T4" fmla="*/ 43 w 118"/>
                <a:gd name="T5" fmla="*/ 115 h 115"/>
                <a:gd name="T6" fmla="*/ 43 w 118"/>
                <a:gd name="T7" fmla="*/ 107 h 115"/>
                <a:gd name="T8" fmla="*/ 8 w 118"/>
                <a:gd name="T9" fmla="*/ 58 h 115"/>
                <a:gd name="T10" fmla="*/ 59 w 118"/>
                <a:gd name="T11" fmla="*/ 8 h 115"/>
                <a:gd name="T12" fmla="*/ 110 w 118"/>
                <a:gd name="T13" fmla="*/ 58 h 115"/>
                <a:gd name="T14" fmla="*/ 75 w 118"/>
                <a:gd name="T15" fmla="*/ 107 h 115"/>
                <a:gd name="T16" fmla="*/ 75 w 118"/>
                <a:gd name="T17" fmla="*/ 115 h 115"/>
                <a:gd name="T18" fmla="*/ 118 w 118"/>
                <a:gd name="T19" fmla="*/ 58 h 115"/>
                <a:gd name="T20" fmla="*/ 59 w 11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5">
                  <a:moveTo>
                    <a:pt x="59" y="0"/>
                  </a:moveTo>
                  <a:cubicBezTo>
                    <a:pt x="26" y="0"/>
                    <a:pt x="0" y="26"/>
                    <a:pt x="0" y="58"/>
                  </a:cubicBezTo>
                  <a:cubicBezTo>
                    <a:pt x="0" y="85"/>
                    <a:pt x="18" y="108"/>
                    <a:pt x="43" y="115"/>
                  </a:cubicBezTo>
                  <a:cubicBezTo>
                    <a:pt x="43" y="107"/>
                    <a:pt x="43" y="107"/>
                    <a:pt x="43" y="107"/>
                  </a:cubicBezTo>
                  <a:cubicBezTo>
                    <a:pt x="23" y="100"/>
                    <a:pt x="8" y="81"/>
                    <a:pt x="8" y="58"/>
                  </a:cubicBezTo>
                  <a:cubicBezTo>
                    <a:pt x="8" y="30"/>
                    <a:pt x="31" y="8"/>
                    <a:pt x="59" y="8"/>
                  </a:cubicBezTo>
                  <a:cubicBezTo>
                    <a:pt x="87" y="8"/>
                    <a:pt x="110" y="30"/>
                    <a:pt x="110" y="58"/>
                  </a:cubicBezTo>
                  <a:cubicBezTo>
                    <a:pt x="110" y="81"/>
                    <a:pt x="95" y="100"/>
                    <a:pt x="75" y="107"/>
                  </a:cubicBezTo>
                  <a:cubicBezTo>
                    <a:pt x="75" y="115"/>
                    <a:pt x="75" y="115"/>
                    <a:pt x="75" y="115"/>
                  </a:cubicBezTo>
                  <a:cubicBezTo>
                    <a:pt x="100" y="108"/>
                    <a:pt x="118" y="86"/>
                    <a:pt x="118" y="58"/>
                  </a:cubicBezTo>
                  <a:cubicBezTo>
                    <a:pt x="118" y="26"/>
                    <a:pt x="9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91"/>
            <p:cNvSpPr/>
            <p:nvPr/>
          </p:nvSpPr>
          <p:spPr bwMode="auto">
            <a:xfrm>
              <a:off x="566802" y="3750348"/>
              <a:ext cx="119797" cy="319460"/>
            </a:xfrm>
            <a:custGeom>
              <a:avLst/>
              <a:gdLst>
                <a:gd name="T0" fmla="*/ 24 w 36"/>
                <a:gd name="T1" fmla="*/ 82 h 96"/>
                <a:gd name="T2" fmla="*/ 24 w 36"/>
                <a:gd name="T3" fmla="*/ 21 h 96"/>
                <a:gd name="T4" fmla="*/ 29 w 36"/>
                <a:gd name="T5" fmla="*/ 12 h 96"/>
                <a:gd name="T6" fmla="*/ 17 w 36"/>
                <a:gd name="T7" fmla="*/ 0 h 96"/>
                <a:gd name="T8" fmla="*/ 5 w 36"/>
                <a:gd name="T9" fmla="*/ 12 h 96"/>
                <a:gd name="T10" fmla="*/ 10 w 36"/>
                <a:gd name="T11" fmla="*/ 21 h 96"/>
                <a:gd name="T12" fmla="*/ 10 w 36"/>
                <a:gd name="T13" fmla="*/ 21 h 96"/>
                <a:gd name="T14" fmla="*/ 10 w 36"/>
                <a:gd name="T15" fmla="*/ 82 h 96"/>
                <a:gd name="T16" fmla="*/ 0 w 36"/>
                <a:gd name="T17" fmla="*/ 96 h 96"/>
                <a:gd name="T18" fmla="*/ 36 w 36"/>
                <a:gd name="T19" fmla="*/ 96 h 96"/>
                <a:gd name="T20" fmla="*/ 24 w 36"/>
                <a:gd name="T2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24" y="82"/>
                  </a:moveTo>
                  <a:cubicBezTo>
                    <a:pt x="24" y="79"/>
                    <a:pt x="24" y="22"/>
                    <a:pt x="24" y="21"/>
                  </a:cubicBezTo>
                  <a:cubicBezTo>
                    <a:pt x="27" y="19"/>
                    <a:pt x="29" y="16"/>
                    <a:pt x="29" y="12"/>
                  </a:cubicBezTo>
                  <a:cubicBezTo>
                    <a:pt x="29" y="5"/>
                    <a:pt x="24" y="0"/>
                    <a:pt x="17" y="0"/>
                  </a:cubicBezTo>
                  <a:cubicBezTo>
                    <a:pt x="10" y="0"/>
                    <a:pt x="5" y="5"/>
                    <a:pt x="5" y="12"/>
                  </a:cubicBezTo>
                  <a:cubicBezTo>
                    <a:pt x="5" y="16"/>
                    <a:pt x="7" y="19"/>
                    <a:pt x="10" y="21"/>
                  </a:cubicBezTo>
                  <a:cubicBezTo>
                    <a:pt x="10" y="21"/>
                    <a:pt x="10" y="21"/>
                    <a:pt x="10" y="21"/>
                  </a:cubicBezTo>
                  <a:cubicBezTo>
                    <a:pt x="10" y="21"/>
                    <a:pt x="10" y="78"/>
                    <a:pt x="10" y="82"/>
                  </a:cubicBezTo>
                  <a:cubicBezTo>
                    <a:pt x="10" y="92"/>
                    <a:pt x="0" y="96"/>
                    <a:pt x="0" y="96"/>
                  </a:cubicBezTo>
                  <a:cubicBezTo>
                    <a:pt x="36" y="96"/>
                    <a:pt x="36" y="96"/>
                    <a:pt x="36" y="96"/>
                  </a:cubicBezTo>
                  <a:cubicBezTo>
                    <a:pt x="36" y="96"/>
                    <a:pt x="24" y="92"/>
                    <a:pt x="24"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 name="Group 17"/>
          <p:cNvGrpSpPr/>
          <p:nvPr/>
        </p:nvGrpSpPr>
        <p:grpSpPr>
          <a:xfrm>
            <a:off x="7509046" y="3433550"/>
            <a:ext cx="589974" cy="638600"/>
            <a:chOff x="1847137" y="4256991"/>
            <a:chExt cx="454232" cy="491670"/>
          </a:xfrm>
          <a:solidFill>
            <a:schemeClr val="bg1"/>
          </a:solidFill>
        </p:grpSpPr>
        <p:sp>
          <p:nvSpPr>
            <p:cNvPr id="1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103"/>
          <p:cNvSpPr>
            <a:spLocks noEditPoints="1"/>
          </p:cNvSpPr>
          <p:nvPr/>
        </p:nvSpPr>
        <p:spPr bwMode="auto">
          <a:xfrm>
            <a:off x="1059572" y="2013503"/>
            <a:ext cx="590921" cy="58309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1066921" y="3416544"/>
            <a:ext cx="649814" cy="672613"/>
            <a:chOff x="1163293" y="4009909"/>
            <a:chExt cx="426779" cy="441753"/>
          </a:xfrm>
          <a:solidFill>
            <a:schemeClr val="bg1"/>
          </a:solidFill>
        </p:grpSpPr>
        <p:sp>
          <p:nvSpPr>
            <p:cNvPr id="23"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250" fill="hold"/>
                                        <p:tgtEl>
                                          <p:spTgt spid="13"/>
                                        </p:tgtEl>
                                        <p:attrNameLst>
                                          <p:attrName>ppt_x</p:attrName>
                                        </p:attrNameLst>
                                      </p:cBhvr>
                                      <p:tavLst>
                                        <p:tav tm="0">
                                          <p:val>
                                            <p:strVal val="#ppt_x"/>
                                          </p:val>
                                        </p:tav>
                                        <p:tav tm="100000">
                                          <p:val>
                                            <p:strVal val="#ppt_x"/>
                                          </p:val>
                                        </p:tav>
                                      </p:tavLst>
                                    </p:anim>
                                    <p:anim calcmode="lin" valueType="num">
                                      <p:cBhvr additive="base">
                                        <p:cTn id="13" dur="25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50" fill="hold"/>
                                        <p:tgtEl>
                                          <p:spTgt spid="4"/>
                                        </p:tgtEl>
                                        <p:attrNameLst>
                                          <p:attrName>ppt_x</p:attrName>
                                        </p:attrNameLst>
                                      </p:cBhvr>
                                      <p:tavLst>
                                        <p:tav tm="0">
                                          <p:val>
                                            <p:strVal val="#ppt_x"/>
                                          </p:val>
                                        </p:tav>
                                        <p:tav tm="100000">
                                          <p:val>
                                            <p:strVal val="#ppt_x"/>
                                          </p:val>
                                        </p:tav>
                                      </p:tavLst>
                                    </p:anim>
                                    <p:anim calcmode="lin" valueType="num">
                                      <p:cBhvr additive="base">
                                        <p:cTn id="38" dur="25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250" fill="hold"/>
                                        <p:tgtEl>
                                          <p:spTgt spid="21"/>
                                        </p:tgtEl>
                                        <p:attrNameLst>
                                          <p:attrName>ppt_x</p:attrName>
                                        </p:attrNameLst>
                                      </p:cBhvr>
                                      <p:tavLst>
                                        <p:tav tm="0">
                                          <p:val>
                                            <p:strVal val="#ppt_x"/>
                                          </p:val>
                                        </p:tav>
                                        <p:tav tm="100000">
                                          <p:val>
                                            <p:strVal val="#ppt_x"/>
                                          </p:val>
                                        </p:tav>
                                      </p:tavLst>
                                    </p:anim>
                                    <p:anim calcmode="lin" valueType="num">
                                      <p:cBhvr additive="base">
                                        <p:cTn id="48" dur="250" fill="hold"/>
                                        <p:tgtEl>
                                          <p:spTgt spid="2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250" fill="hold"/>
                                        <p:tgtEl>
                                          <p:spTgt spid="11"/>
                                        </p:tgtEl>
                                        <p:attrNameLst>
                                          <p:attrName>ppt_x</p:attrName>
                                        </p:attrNameLst>
                                      </p:cBhvr>
                                      <p:tavLst>
                                        <p:tav tm="0">
                                          <p:val>
                                            <p:strVal val="#ppt_x"/>
                                          </p:val>
                                        </p:tav>
                                        <p:tav tm="100000">
                                          <p:val>
                                            <p:strVal val="#ppt_x"/>
                                          </p:val>
                                        </p:tav>
                                      </p:tavLst>
                                    </p:anim>
                                    <p:anim calcmode="lin" valueType="num">
                                      <p:cBhvr additive="base">
                                        <p:cTn id="68" dur="250" fill="hold"/>
                                        <p:tgtEl>
                                          <p:spTgt spid="1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p:bldP spid="9" grpId="0"/>
      <p:bldP spid="10" grpId="0"/>
      <p:bldP spid="11" grpId="0"/>
      <p:bldP spid="13" grpId="0"/>
      <p:bldP spid="2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ardrop 1"/>
          <p:cNvSpPr/>
          <p:nvPr/>
        </p:nvSpPr>
        <p:spPr>
          <a:xfrm>
            <a:off x="5410200" y="2457450"/>
            <a:ext cx="2209800" cy="2209800"/>
          </a:xfrm>
          <a:prstGeom prst="teardrop">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ardrop 2"/>
          <p:cNvSpPr/>
          <p:nvPr/>
        </p:nvSpPr>
        <p:spPr>
          <a:xfrm flipH="1">
            <a:off x="7697086" y="2457450"/>
            <a:ext cx="990600" cy="990600"/>
          </a:xfrm>
          <a:prstGeom prst="teardrop">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5676900" y="2876550"/>
            <a:ext cx="1638300" cy="1231106"/>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Well Display</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1050"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grpSp>
        <p:nvGrpSpPr>
          <p:cNvPr id="5" name="Group 4"/>
          <p:cNvGrpSpPr/>
          <p:nvPr/>
        </p:nvGrpSpPr>
        <p:grpSpPr>
          <a:xfrm>
            <a:off x="7909574" y="2723728"/>
            <a:ext cx="565623" cy="457622"/>
            <a:chOff x="5838825" y="2538413"/>
            <a:chExt cx="490538" cy="396874"/>
          </a:xfrm>
          <a:solidFill>
            <a:schemeClr val="bg1"/>
          </a:solidFill>
        </p:grpSpPr>
        <p:sp>
          <p:nvSpPr>
            <p:cNvPr id="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Production Share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Rectangle 3"/>
          <p:cNvSpPr/>
          <p:nvPr/>
        </p:nvSpPr>
        <p:spPr>
          <a:xfrm>
            <a:off x="3699306"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a:spLocks noEditPoints="1"/>
          </p:cNvSpPr>
          <p:nvPr/>
        </p:nvSpPr>
        <p:spPr bwMode="auto">
          <a:xfrm>
            <a:off x="375923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 name="Rectangle 6"/>
          <p:cNvSpPr/>
          <p:nvPr/>
        </p:nvSpPr>
        <p:spPr>
          <a:xfrm>
            <a:off x="4184650"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a:spLocks noEditPoints="1"/>
          </p:cNvSpPr>
          <p:nvPr/>
        </p:nvSpPr>
        <p:spPr bwMode="auto">
          <a:xfrm>
            <a:off x="4244576"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0" name="Rectangle 9"/>
          <p:cNvSpPr/>
          <p:nvPr/>
        </p:nvSpPr>
        <p:spPr>
          <a:xfrm>
            <a:off x="4674463"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a:spLocks noEditPoints="1"/>
          </p:cNvSpPr>
          <p:nvPr/>
        </p:nvSpPr>
        <p:spPr bwMode="auto">
          <a:xfrm>
            <a:off x="4734389"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3" name="Rectangle 12"/>
          <p:cNvSpPr/>
          <p:nvPr/>
        </p:nvSpPr>
        <p:spPr>
          <a:xfrm>
            <a:off x="5159806"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EditPoints="1"/>
          </p:cNvSpPr>
          <p:nvPr/>
        </p:nvSpPr>
        <p:spPr bwMode="auto">
          <a:xfrm>
            <a:off x="521973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6" name="Rectangle 15"/>
          <p:cNvSpPr/>
          <p:nvPr/>
        </p:nvSpPr>
        <p:spPr>
          <a:xfrm>
            <a:off x="5657051"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a:spLocks noEditPoints="1"/>
          </p:cNvSpPr>
          <p:nvPr/>
        </p:nvSpPr>
        <p:spPr bwMode="auto">
          <a:xfrm>
            <a:off x="5716978"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9" name="Rectangle 18"/>
          <p:cNvSpPr/>
          <p:nvPr/>
        </p:nvSpPr>
        <p:spPr>
          <a:xfrm>
            <a:off x="6142395"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a:spLocks noEditPoints="1"/>
          </p:cNvSpPr>
          <p:nvPr/>
        </p:nvSpPr>
        <p:spPr bwMode="auto">
          <a:xfrm>
            <a:off x="6202321"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2" name="Rectangle 21"/>
          <p:cNvSpPr/>
          <p:nvPr/>
        </p:nvSpPr>
        <p:spPr>
          <a:xfrm>
            <a:off x="6632208" y="1610361"/>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a:spLocks noEditPoints="1"/>
          </p:cNvSpPr>
          <p:nvPr/>
        </p:nvSpPr>
        <p:spPr bwMode="auto">
          <a:xfrm>
            <a:off x="6692134"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5" name="Rectangle 24"/>
          <p:cNvSpPr/>
          <p:nvPr/>
        </p:nvSpPr>
        <p:spPr>
          <a:xfrm>
            <a:off x="7117551" y="1610361"/>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a:spLocks noEditPoints="1"/>
          </p:cNvSpPr>
          <p:nvPr/>
        </p:nvSpPr>
        <p:spPr bwMode="auto">
          <a:xfrm>
            <a:off x="7177478"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8" name="Rectangle 27"/>
          <p:cNvSpPr/>
          <p:nvPr/>
        </p:nvSpPr>
        <p:spPr>
          <a:xfrm>
            <a:off x="7604556" y="1610361"/>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a:spLocks noEditPoints="1"/>
          </p:cNvSpPr>
          <p:nvPr/>
        </p:nvSpPr>
        <p:spPr bwMode="auto">
          <a:xfrm>
            <a:off x="766448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1" name="Rectangle 30"/>
          <p:cNvSpPr/>
          <p:nvPr/>
        </p:nvSpPr>
        <p:spPr>
          <a:xfrm>
            <a:off x="8089900" y="1610361"/>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a:spLocks noEditPoints="1"/>
          </p:cNvSpPr>
          <p:nvPr/>
        </p:nvSpPr>
        <p:spPr bwMode="auto">
          <a:xfrm>
            <a:off x="8149826"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3" name="Rectangle 32"/>
          <p:cNvSpPr/>
          <p:nvPr/>
        </p:nvSpPr>
        <p:spPr>
          <a:xfrm>
            <a:off x="2819400" y="1610361"/>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381000" y="1633570"/>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Gadget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36" name="Rectangle 35"/>
          <p:cNvSpPr/>
          <p:nvPr/>
        </p:nvSpPr>
        <p:spPr>
          <a:xfrm>
            <a:off x="3699306"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a:spLocks noEditPoints="1"/>
          </p:cNvSpPr>
          <p:nvPr/>
        </p:nvSpPr>
        <p:spPr bwMode="auto">
          <a:xfrm>
            <a:off x="375923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8" name="Rectangle 37"/>
          <p:cNvSpPr/>
          <p:nvPr/>
        </p:nvSpPr>
        <p:spPr>
          <a:xfrm>
            <a:off x="4184650"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a:spLocks noEditPoints="1"/>
          </p:cNvSpPr>
          <p:nvPr/>
        </p:nvSpPr>
        <p:spPr bwMode="auto">
          <a:xfrm>
            <a:off x="4244576"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0" name="Rectangle 39"/>
          <p:cNvSpPr/>
          <p:nvPr/>
        </p:nvSpPr>
        <p:spPr>
          <a:xfrm>
            <a:off x="4674463"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a:spLocks noEditPoints="1"/>
          </p:cNvSpPr>
          <p:nvPr/>
        </p:nvSpPr>
        <p:spPr bwMode="auto">
          <a:xfrm>
            <a:off x="4734389"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2" name="Rectangle 41"/>
          <p:cNvSpPr/>
          <p:nvPr/>
        </p:nvSpPr>
        <p:spPr>
          <a:xfrm>
            <a:off x="5159806"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a:spLocks noEditPoints="1"/>
          </p:cNvSpPr>
          <p:nvPr/>
        </p:nvSpPr>
        <p:spPr bwMode="auto">
          <a:xfrm>
            <a:off x="521973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4" name="Rectangle 43"/>
          <p:cNvSpPr/>
          <p:nvPr/>
        </p:nvSpPr>
        <p:spPr>
          <a:xfrm>
            <a:off x="5657051"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a:spLocks noEditPoints="1"/>
          </p:cNvSpPr>
          <p:nvPr/>
        </p:nvSpPr>
        <p:spPr bwMode="auto">
          <a:xfrm>
            <a:off x="5716978"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6" name="Rectangle 45"/>
          <p:cNvSpPr/>
          <p:nvPr/>
        </p:nvSpPr>
        <p:spPr>
          <a:xfrm>
            <a:off x="6142395"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a:spLocks noEditPoints="1"/>
          </p:cNvSpPr>
          <p:nvPr/>
        </p:nvSpPr>
        <p:spPr bwMode="auto">
          <a:xfrm>
            <a:off x="6202321"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8" name="Rectangle 47"/>
          <p:cNvSpPr/>
          <p:nvPr/>
        </p:nvSpPr>
        <p:spPr>
          <a:xfrm>
            <a:off x="6632208"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a:spLocks noEditPoints="1"/>
          </p:cNvSpPr>
          <p:nvPr/>
        </p:nvSpPr>
        <p:spPr bwMode="auto">
          <a:xfrm>
            <a:off x="6692134"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0" name="Rectangle 49"/>
          <p:cNvSpPr/>
          <p:nvPr/>
        </p:nvSpPr>
        <p:spPr>
          <a:xfrm>
            <a:off x="7117551"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a:spLocks noEditPoints="1"/>
          </p:cNvSpPr>
          <p:nvPr/>
        </p:nvSpPr>
        <p:spPr bwMode="auto">
          <a:xfrm>
            <a:off x="7177478"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2" name="Rectangle 51"/>
          <p:cNvSpPr/>
          <p:nvPr/>
        </p:nvSpPr>
        <p:spPr>
          <a:xfrm>
            <a:off x="7604556" y="2677161"/>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a:spLocks noEditPoints="1"/>
          </p:cNvSpPr>
          <p:nvPr/>
        </p:nvSpPr>
        <p:spPr bwMode="auto">
          <a:xfrm>
            <a:off x="766448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4" name="Rectangle 53"/>
          <p:cNvSpPr/>
          <p:nvPr/>
        </p:nvSpPr>
        <p:spPr>
          <a:xfrm>
            <a:off x="8089900" y="2677161"/>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a:spLocks noEditPoints="1"/>
          </p:cNvSpPr>
          <p:nvPr/>
        </p:nvSpPr>
        <p:spPr bwMode="auto">
          <a:xfrm>
            <a:off x="8149826"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6" name="Rectangle 55"/>
          <p:cNvSpPr/>
          <p:nvPr/>
        </p:nvSpPr>
        <p:spPr>
          <a:xfrm>
            <a:off x="2819400" y="2677161"/>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 Box 10"/>
          <p:cNvSpPr txBox="1">
            <a:spLocks noChangeArrowheads="1"/>
          </p:cNvSpPr>
          <p:nvPr/>
        </p:nvSpPr>
        <p:spPr bwMode="auto">
          <a:xfrm>
            <a:off x="381000" y="2700370"/>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Gear</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58" name="Rectangle 57"/>
          <p:cNvSpPr/>
          <p:nvPr/>
        </p:nvSpPr>
        <p:spPr>
          <a:xfrm>
            <a:off x="3699306"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a:spLocks noEditPoints="1"/>
          </p:cNvSpPr>
          <p:nvPr/>
        </p:nvSpPr>
        <p:spPr bwMode="auto">
          <a:xfrm>
            <a:off x="375923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0" name="Rectangle 59"/>
          <p:cNvSpPr/>
          <p:nvPr/>
        </p:nvSpPr>
        <p:spPr>
          <a:xfrm>
            <a:off x="4184650"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a:spLocks noEditPoints="1"/>
          </p:cNvSpPr>
          <p:nvPr/>
        </p:nvSpPr>
        <p:spPr bwMode="auto">
          <a:xfrm>
            <a:off x="4244576"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2" name="Rectangle 61"/>
          <p:cNvSpPr/>
          <p:nvPr/>
        </p:nvSpPr>
        <p:spPr>
          <a:xfrm>
            <a:off x="4674463"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a:spLocks noEditPoints="1"/>
          </p:cNvSpPr>
          <p:nvPr/>
        </p:nvSpPr>
        <p:spPr bwMode="auto">
          <a:xfrm>
            <a:off x="4734389"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4" name="Rectangle 63"/>
          <p:cNvSpPr/>
          <p:nvPr/>
        </p:nvSpPr>
        <p:spPr>
          <a:xfrm>
            <a:off x="5159806"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a:spLocks noEditPoints="1"/>
          </p:cNvSpPr>
          <p:nvPr/>
        </p:nvSpPr>
        <p:spPr bwMode="auto">
          <a:xfrm>
            <a:off x="521973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6" name="Rectangle 65"/>
          <p:cNvSpPr/>
          <p:nvPr/>
        </p:nvSpPr>
        <p:spPr>
          <a:xfrm>
            <a:off x="5657051"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a:spLocks noEditPoints="1"/>
          </p:cNvSpPr>
          <p:nvPr/>
        </p:nvSpPr>
        <p:spPr bwMode="auto">
          <a:xfrm>
            <a:off x="5716978"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8" name="Rectangle 67"/>
          <p:cNvSpPr/>
          <p:nvPr/>
        </p:nvSpPr>
        <p:spPr>
          <a:xfrm>
            <a:off x="6142395"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a:spLocks noEditPoints="1"/>
          </p:cNvSpPr>
          <p:nvPr/>
        </p:nvSpPr>
        <p:spPr bwMode="auto">
          <a:xfrm>
            <a:off x="6202321"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0" name="Rectangle 69"/>
          <p:cNvSpPr/>
          <p:nvPr/>
        </p:nvSpPr>
        <p:spPr>
          <a:xfrm>
            <a:off x="6632208"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a:spLocks noEditPoints="1"/>
          </p:cNvSpPr>
          <p:nvPr/>
        </p:nvSpPr>
        <p:spPr bwMode="auto">
          <a:xfrm>
            <a:off x="6692134"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2" name="Rectangle 71"/>
          <p:cNvSpPr/>
          <p:nvPr/>
        </p:nvSpPr>
        <p:spPr>
          <a:xfrm>
            <a:off x="7117551"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a:spLocks noEditPoints="1"/>
          </p:cNvSpPr>
          <p:nvPr/>
        </p:nvSpPr>
        <p:spPr bwMode="auto">
          <a:xfrm>
            <a:off x="7177478"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4" name="Rectangle 73"/>
          <p:cNvSpPr/>
          <p:nvPr/>
        </p:nvSpPr>
        <p:spPr>
          <a:xfrm>
            <a:off x="7604556"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a:spLocks noEditPoints="1"/>
          </p:cNvSpPr>
          <p:nvPr/>
        </p:nvSpPr>
        <p:spPr bwMode="auto">
          <a:xfrm>
            <a:off x="766448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6" name="Rectangle 75"/>
          <p:cNvSpPr/>
          <p:nvPr/>
        </p:nvSpPr>
        <p:spPr>
          <a:xfrm>
            <a:off x="8089900" y="3714750"/>
            <a:ext cx="444500" cy="762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a:spLocks noEditPoints="1"/>
          </p:cNvSpPr>
          <p:nvPr/>
        </p:nvSpPr>
        <p:spPr bwMode="auto">
          <a:xfrm>
            <a:off x="8149826"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8" name="Rectangle 77"/>
          <p:cNvSpPr/>
          <p:nvPr/>
        </p:nvSpPr>
        <p:spPr>
          <a:xfrm>
            <a:off x="2819400" y="3714750"/>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p:cNvSpPr txBox="1">
            <a:spLocks noChangeArrowheads="1"/>
          </p:cNvSpPr>
          <p:nvPr/>
        </p:nvSpPr>
        <p:spPr bwMode="auto">
          <a:xfrm>
            <a:off x="381000" y="3737959"/>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Soft Technology</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r>
              <a:rPr lang="en-US" sz="1050" smtClean="0">
                <a:solidFill>
                  <a:schemeClr val="bg1">
                    <a:lumMod val="65000"/>
                  </a:schemeClr>
                </a:solidFill>
                <a:latin typeface="Open Sans" pitchFamily="34" charset="0"/>
                <a:ea typeface="Open Sans" pitchFamily="34" charset="0"/>
                <a:cs typeface="Open Sans" pitchFamily="34" charset="0"/>
              </a:rPr>
              <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2"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103" name="Text Box 10"/>
          <p:cNvSpPr txBox="1">
            <a:spLocks noChangeArrowheads="1"/>
          </p:cNvSpPr>
          <p:nvPr/>
        </p:nvSpPr>
        <p:spPr bwMode="auto">
          <a:xfrm>
            <a:off x="2819400" y="1783612"/>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60%</a:t>
            </a:r>
            <a:endParaRPr lang="en-US" smtClean="0">
              <a:solidFill>
                <a:schemeClr val="bg1"/>
              </a:solidFill>
              <a:latin typeface="Open Sans" pitchFamily="34" charset="0"/>
              <a:ea typeface="Open Sans" pitchFamily="34" charset="0"/>
              <a:cs typeface="Open Sans" pitchFamily="34" charset="0"/>
            </a:endParaRPr>
          </a:p>
        </p:txBody>
      </p:sp>
      <p:sp>
        <p:nvSpPr>
          <p:cNvPr id="104" name="Text Box 10"/>
          <p:cNvSpPr txBox="1">
            <a:spLocks noChangeArrowheads="1"/>
          </p:cNvSpPr>
          <p:nvPr/>
        </p:nvSpPr>
        <p:spPr bwMode="auto">
          <a:xfrm>
            <a:off x="2819400" y="2850411"/>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80%</a:t>
            </a:r>
            <a:endParaRPr lang="en-US" smtClean="0">
              <a:solidFill>
                <a:schemeClr val="bg1"/>
              </a:solidFill>
              <a:latin typeface="Open Sans" pitchFamily="34" charset="0"/>
              <a:ea typeface="Open Sans" pitchFamily="34" charset="0"/>
              <a:cs typeface="Open Sans" pitchFamily="34" charset="0"/>
            </a:endParaRPr>
          </a:p>
        </p:txBody>
      </p:sp>
      <p:sp>
        <p:nvSpPr>
          <p:cNvPr id="105" name="Text Box 10"/>
          <p:cNvSpPr txBox="1">
            <a:spLocks noChangeArrowheads="1"/>
          </p:cNvSpPr>
          <p:nvPr/>
        </p:nvSpPr>
        <p:spPr bwMode="auto">
          <a:xfrm>
            <a:off x="2819400" y="3908852"/>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30%</a:t>
            </a:r>
            <a:endParaRPr lang="en-US"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2"/>
                                        </p:tgtEl>
                                        <p:attrNameLst>
                                          <p:attrName>style.visibility</p:attrName>
                                        </p:attrNameLst>
                                      </p:cBhvr>
                                      <p:to>
                                        <p:strVal val="visible"/>
                                      </p:to>
                                    </p:set>
                                    <p:anim calcmode="lin" valueType="num">
                                      <p:cBhvr additive="base">
                                        <p:cTn id="12" dur="250" fill="hold"/>
                                        <p:tgtEl>
                                          <p:spTgt spid="102"/>
                                        </p:tgtEl>
                                        <p:attrNameLst>
                                          <p:attrName>ppt_x</p:attrName>
                                        </p:attrNameLst>
                                      </p:cBhvr>
                                      <p:tavLst>
                                        <p:tav tm="0">
                                          <p:val>
                                            <p:strVal val="#ppt_x"/>
                                          </p:val>
                                        </p:tav>
                                        <p:tav tm="100000">
                                          <p:val>
                                            <p:strVal val="#ppt_x"/>
                                          </p:val>
                                        </p:tav>
                                      </p:tavLst>
                                    </p:anim>
                                    <p:anim calcmode="lin" valueType="num">
                                      <p:cBhvr additive="base">
                                        <p:cTn id="13" dur="250" fill="hold"/>
                                        <p:tgtEl>
                                          <p:spTgt spid="10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250" fill="hold"/>
                                        <p:tgtEl>
                                          <p:spTgt spid="35"/>
                                        </p:tgtEl>
                                        <p:attrNameLst>
                                          <p:attrName>ppt_x</p:attrName>
                                        </p:attrNameLst>
                                      </p:cBhvr>
                                      <p:tavLst>
                                        <p:tav tm="0">
                                          <p:val>
                                            <p:strVal val="#ppt_x"/>
                                          </p:val>
                                        </p:tav>
                                        <p:tav tm="100000">
                                          <p:val>
                                            <p:strVal val="#ppt_x"/>
                                          </p:val>
                                        </p:tav>
                                      </p:tavLst>
                                    </p:anim>
                                    <p:anim calcmode="lin" valueType="num">
                                      <p:cBhvr additive="base">
                                        <p:cTn id="18" dur="250" fill="hold"/>
                                        <p:tgtEl>
                                          <p:spTgt spid="3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additive="base">
                                        <p:cTn id="27" dur="250" fill="hold"/>
                                        <p:tgtEl>
                                          <p:spTgt spid="103"/>
                                        </p:tgtEl>
                                        <p:attrNameLst>
                                          <p:attrName>ppt_x</p:attrName>
                                        </p:attrNameLst>
                                      </p:cBhvr>
                                      <p:tavLst>
                                        <p:tav tm="0">
                                          <p:val>
                                            <p:strVal val="#ppt_x"/>
                                          </p:val>
                                        </p:tav>
                                        <p:tav tm="100000">
                                          <p:val>
                                            <p:strVal val="#ppt_x"/>
                                          </p:val>
                                        </p:tav>
                                      </p:tavLst>
                                    </p:anim>
                                    <p:anim calcmode="lin" valueType="num">
                                      <p:cBhvr additive="base">
                                        <p:cTn id="28" dur="250" fill="hold"/>
                                        <p:tgtEl>
                                          <p:spTgt spid="10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250" fill="hold"/>
                                        <p:tgtEl>
                                          <p:spTgt spid="3"/>
                                        </p:tgtEl>
                                        <p:attrNameLst>
                                          <p:attrName>ppt_x</p:attrName>
                                        </p:attrNameLst>
                                      </p:cBhvr>
                                      <p:tavLst>
                                        <p:tav tm="0">
                                          <p:val>
                                            <p:strVal val="#ppt_x"/>
                                          </p:val>
                                        </p:tav>
                                        <p:tav tm="100000">
                                          <p:val>
                                            <p:strVal val="#ppt_x"/>
                                          </p:val>
                                        </p:tav>
                                      </p:tavLst>
                                    </p:anim>
                                    <p:anim calcmode="lin" valueType="num">
                                      <p:cBhvr additive="base">
                                        <p:cTn id="38" dur="250" fill="hold"/>
                                        <p:tgtEl>
                                          <p:spTgt spid="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250" fill="hold"/>
                                        <p:tgtEl>
                                          <p:spTgt spid="8"/>
                                        </p:tgtEl>
                                        <p:attrNameLst>
                                          <p:attrName>ppt_x</p:attrName>
                                        </p:attrNameLst>
                                      </p:cBhvr>
                                      <p:tavLst>
                                        <p:tav tm="0">
                                          <p:val>
                                            <p:strVal val="#ppt_x"/>
                                          </p:val>
                                        </p:tav>
                                        <p:tav tm="100000">
                                          <p:val>
                                            <p:strVal val="#ppt_x"/>
                                          </p:val>
                                        </p:tav>
                                      </p:tavLst>
                                    </p:anim>
                                    <p:anim calcmode="lin" valueType="num">
                                      <p:cBhvr additive="base">
                                        <p:cTn id="48" dur="25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250" fill="hold"/>
                                        <p:tgtEl>
                                          <p:spTgt spid="13"/>
                                        </p:tgtEl>
                                        <p:attrNameLst>
                                          <p:attrName>ppt_x</p:attrName>
                                        </p:attrNameLst>
                                      </p:cBhvr>
                                      <p:tavLst>
                                        <p:tav tm="0">
                                          <p:val>
                                            <p:strVal val="#ppt_x"/>
                                          </p:val>
                                        </p:tav>
                                        <p:tav tm="100000">
                                          <p:val>
                                            <p:strVal val="#ppt_x"/>
                                          </p:val>
                                        </p:tav>
                                      </p:tavLst>
                                    </p:anim>
                                    <p:anim calcmode="lin" valueType="num">
                                      <p:cBhvr additive="base">
                                        <p:cTn id="63" dur="250" fill="hold"/>
                                        <p:tgtEl>
                                          <p:spTgt spid="1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250" fill="hold"/>
                                        <p:tgtEl>
                                          <p:spTgt spid="14"/>
                                        </p:tgtEl>
                                        <p:attrNameLst>
                                          <p:attrName>ppt_x</p:attrName>
                                        </p:attrNameLst>
                                      </p:cBhvr>
                                      <p:tavLst>
                                        <p:tav tm="0">
                                          <p:val>
                                            <p:strVal val="#ppt_x"/>
                                          </p:val>
                                        </p:tav>
                                        <p:tav tm="100000">
                                          <p:val>
                                            <p:strVal val="#ppt_x"/>
                                          </p:val>
                                        </p:tav>
                                      </p:tavLst>
                                    </p:anim>
                                    <p:anim calcmode="lin" valueType="num">
                                      <p:cBhvr additive="base">
                                        <p:cTn id="68" dur="250" fill="hold"/>
                                        <p:tgtEl>
                                          <p:spTgt spid="1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250" fill="hold"/>
                                        <p:tgtEl>
                                          <p:spTgt spid="20"/>
                                        </p:tgtEl>
                                        <p:attrNameLst>
                                          <p:attrName>ppt_x</p:attrName>
                                        </p:attrNameLst>
                                      </p:cBhvr>
                                      <p:tavLst>
                                        <p:tav tm="0">
                                          <p:val>
                                            <p:strVal val="#ppt_x"/>
                                          </p:val>
                                        </p:tav>
                                        <p:tav tm="100000">
                                          <p:val>
                                            <p:strVal val="#ppt_x"/>
                                          </p:val>
                                        </p:tav>
                                      </p:tavLst>
                                    </p:anim>
                                    <p:anim calcmode="lin" valueType="num">
                                      <p:cBhvr additive="base">
                                        <p:cTn id="88" dur="250" fill="hold"/>
                                        <p:tgtEl>
                                          <p:spTgt spid="2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5"/>
                                        </p:tgtEl>
                                        <p:attrNameLst>
                                          <p:attrName>style.visibility</p:attrName>
                                        </p:attrNameLst>
                                      </p:cBhvr>
                                      <p:to>
                                        <p:strVal val="visible"/>
                                      </p:to>
                                    </p:set>
                                    <p:anim calcmode="lin" valueType="num">
                                      <p:cBhvr additive="base">
                                        <p:cTn id="102" dur="250" fill="hold"/>
                                        <p:tgtEl>
                                          <p:spTgt spid="25"/>
                                        </p:tgtEl>
                                        <p:attrNameLst>
                                          <p:attrName>ppt_x</p:attrName>
                                        </p:attrNameLst>
                                      </p:cBhvr>
                                      <p:tavLst>
                                        <p:tav tm="0">
                                          <p:val>
                                            <p:strVal val="#ppt_x"/>
                                          </p:val>
                                        </p:tav>
                                        <p:tav tm="100000">
                                          <p:val>
                                            <p:strVal val="#ppt_x"/>
                                          </p:val>
                                        </p:tav>
                                      </p:tavLst>
                                    </p:anim>
                                    <p:anim calcmode="lin" valueType="num">
                                      <p:cBhvr additive="base">
                                        <p:cTn id="103" dur="250" fill="hold"/>
                                        <p:tgtEl>
                                          <p:spTgt spid="2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 calcmode="lin" valueType="num">
                                      <p:cBhvr additive="base">
                                        <p:cTn id="107" dur="250" fill="hold"/>
                                        <p:tgtEl>
                                          <p:spTgt spid="26"/>
                                        </p:tgtEl>
                                        <p:attrNameLst>
                                          <p:attrName>ppt_x</p:attrName>
                                        </p:attrNameLst>
                                      </p:cBhvr>
                                      <p:tavLst>
                                        <p:tav tm="0">
                                          <p:val>
                                            <p:strVal val="#ppt_x"/>
                                          </p:val>
                                        </p:tav>
                                        <p:tav tm="100000">
                                          <p:val>
                                            <p:strVal val="#ppt_x"/>
                                          </p:val>
                                        </p:tav>
                                      </p:tavLst>
                                    </p:anim>
                                    <p:anim calcmode="lin" valueType="num">
                                      <p:cBhvr additive="base">
                                        <p:cTn id="108" dur="250" fill="hold"/>
                                        <p:tgtEl>
                                          <p:spTgt spid="2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 calcmode="lin" valueType="num">
                                      <p:cBhvr additive="base">
                                        <p:cTn id="117" dur="250" fill="hold"/>
                                        <p:tgtEl>
                                          <p:spTgt spid="29"/>
                                        </p:tgtEl>
                                        <p:attrNameLst>
                                          <p:attrName>ppt_x</p:attrName>
                                        </p:attrNameLst>
                                      </p:cBhvr>
                                      <p:tavLst>
                                        <p:tav tm="0">
                                          <p:val>
                                            <p:strVal val="#ppt_x"/>
                                          </p:val>
                                        </p:tav>
                                        <p:tav tm="100000">
                                          <p:val>
                                            <p:strVal val="#ppt_x"/>
                                          </p:val>
                                        </p:tav>
                                      </p:tavLst>
                                    </p:anim>
                                    <p:anim calcmode="lin" valueType="num">
                                      <p:cBhvr additive="base">
                                        <p:cTn id="118" dur="250" fill="hold"/>
                                        <p:tgtEl>
                                          <p:spTgt spid="29"/>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additive="base">
                                        <p:cTn id="122" dur="250" fill="hold"/>
                                        <p:tgtEl>
                                          <p:spTgt spid="31"/>
                                        </p:tgtEl>
                                        <p:attrNameLst>
                                          <p:attrName>ppt_x</p:attrName>
                                        </p:attrNameLst>
                                      </p:cBhvr>
                                      <p:tavLst>
                                        <p:tav tm="0">
                                          <p:val>
                                            <p:strVal val="#ppt_x"/>
                                          </p:val>
                                        </p:tav>
                                        <p:tav tm="100000">
                                          <p:val>
                                            <p:strVal val="#ppt_x"/>
                                          </p:val>
                                        </p:tav>
                                      </p:tavLst>
                                    </p:anim>
                                    <p:anim calcmode="lin" valueType="num">
                                      <p:cBhvr additive="base">
                                        <p:cTn id="123" dur="250" fill="hold"/>
                                        <p:tgtEl>
                                          <p:spTgt spid="3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250" fill="hold"/>
                                        <p:tgtEl>
                                          <p:spTgt spid="32"/>
                                        </p:tgtEl>
                                        <p:attrNameLst>
                                          <p:attrName>ppt_x</p:attrName>
                                        </p:attrNameLst>
                                      </p:cBhvr>
                                      <p:tavLst>
                                        <p:tav tm="0">
                                          <p:val>
                                            <p:strVal val="#ppt_x"/>
                                          </p:val>
                                        </p:tav>
                                        <p:tav tm="100000">
                                          <p:val>
                                            <p:strVal val="#ppt_x"/>
                                          </p:val>
                                        </p:tav>
                                      </p:tavLst>
                                    </p:anim>
                                    <p:anim calcmode="lin" valueType="num">
                                      <p:cBhvr additive="base">
                                        <p:cTn id="128" dur="250" fill="hold"/>
                                        <p:tgtEl>
                                          <p:spTgt spid="3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 calcmode="lin" valueType="num">
                                      <p:cBhvr additive="base">
                                        <p:cTn id="132" dur="250" fill="hold"/>
                                        <p:tgtEl>
                                          <p:spTgt spid="57"/>
                                        </p:tgtEl>
                                        <p:attrNameLst>
                                          <p:attrName>ppt_x</p:attrName>
                                        </p:attrNameLst>
                                      </p:cBhvr>
                                      <p:tavLst>
                                        <p:tav tm="0">
                                          <p:val>
                                            <p:strVal val="#ppt_x"/>
                                          </p:val>
                                        </p:tav>
                                        <p:tav tm="100000">
                                          <p:val>
                                            <p:strVal val="#ppt_x"/>
                                          </p:val>
                                        </p:tav>
                                      </p:tavLst>
                                    </p:anim>
                                    <p:anim calcmode="lin" valueType="num">
                                      <p:cBhvr additive="base">
                                        <p:cTn id="133" dur="250" fill="hold"/>
                                        <p:tgtEl>
                                          <p:spTgt spid="5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6"/>
                                        </p:tgtEl>
                                        <p:attrNameLst>
                                          <p:attrName>style.visibility</p:attrName>
                                        </p:attrNameLst>
                                      </p:cBhvr>
                                      <p:to>
                                        <p:strVal val="visible"/>
                                      </p:to>
                                    </p:set>
                                    <p:anim calcmode="lin" valueType="num">
                                      <p:cBhvr additive="base">
                                        <p:cTn id="137" dur="250" fill="hold"/>
                                        <p:tgtEl>
                                          <p:spTgt spid="56"/>
                                        </p:tgtEl>
                                        <p:attrNameLst>
                                          <p:attrName>ppt_x</p:attrName>
                                        </p:attrNameLst>
                                      </p:cBhvr>
                                      <p:tavLst>
                                        <p:tav tm="0">
                                          <p:val>
                                            <p:strVal val="#ppt_x"/>
                                          </p:val>
                                        </p:tav>
                                        <p:tav tm="100000">
                                          <p:val>
                                            <p:strVal val="#ppt_x"/>
                                          </p:val>
                                        </p:tav>
                                      </p:tavLst>
                                    </p:anim>
                                    <p:anim calcmode="lin" valueType="num">
                                      <p:cBhvr additive="base">
                                        <p:cTn id="138" dur="250" fill="hold"/>
                                        <p:tgtEl>
                                          <p:spTgt spid="5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04"/>
                                        </p:tgtEl>
                                        <p:attrNameLst>
                                          <p:attrName>style.visibility</p:attrName>
                                        </p:attrNameLst>
                                      </p:cBhvr>
                                      <p:to>
                                        <p:strVal val="visible"/>
                                      </p:to>
                                    </p:set>
                                    <p:anim calcmode="lin" valueType="num">
                                      <p:cBhvr additive="base">
                                        <p:cTn id="142" dur="250" fill="hold"/>
                                        <p:tgtEl>
                                          <p:spTgt spid="104"/>
                                        </p:tgtEl>
                                        <p:attrNameLst>
                                          <p:attrName>ppt_x</p:attrName>
                                        </p:attrNameLst>
                                      </p:cBhvr>
                                      <p:tavLst>
                                        <p:tav tm="0">
                                          <p:val>
                                            <p:strVal val="#ppt_x"/>
                                          </p:val>
                                        </p:tav>
                                        <p:tav tm="100000">
                                          <p:val>
                                            <p:strVal val="#ppt_x"/>
                                          </p:val>
                                        </p:tav>
                                      </p:tavLst>
                                    </p:anim>
                                    <p:anim calcmode="lin" valueType="num">
                                      <p:cBhvr additive="base">
                                        <p:cTn id="143" dur="250" fill="hold"/>
                                        <p:tgtEl>
                                          <p:spTgt spid="10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250" fill="hold"/>
                                        <p:tgtEl>
                                          <p:spTgt spid="36"/>
                                        </p:tgtEl>
                                        <p:attrNameLst>
                                          <p:attrName>ppt_x</p:attrName>
                                        </p:attrNameLst>
                                      </p:cBhvr>
                                      <p:tavLst>
                                        <p:tav tm="0">
                                          <p:val>
                                            <p:strVal val="#ppt_x"/>
                                          </p:val>
                                        </p:tav>
                                        <p:tav tm="100000">
                                          <p:val>
                                            <p:strVal val="#ppt_x"/>
                                          </p:val>
                                        </p:tav>
                                      </p:tavLst>
                                    </p:anim>
                                    <p:anim calcmode="lin" valueType="num">
                                      <p:cBhvr additive="base">
                                        <p:cTn id="148" dur="250" fill="hold"/>
                                        <p:tgtEl>
                                          <p:spTgt spid="3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7"/>
                                        </p:tgtEl>
                                        <p:attrNameLst>
                                          <p:attrName>style.visibility</p:attrName>
                                        </p:attrNameLst>
                                      </p:cBhvr>
                                      <p:to>
                                        <p:strVal val="visible"/>
                                      </p:to>
                                    </p:set>
                                    <p:anim calcmode="lin" valueType="num">
                                      <p:cBhvr additive="base">
                                        <p:cTn id="152" dur="250" fill="hold"/>
                                        <p:tgtEl>
                                          <p:spTgt spid="37"/>
                                        </p:tgtEl>
                                        <p:attrNameLst>
                                          <p:attrName>ppt_x</p:attrName>
                                        </p:attrNameLst>
                                      </p:cBhvr>
                                      <p:tavLst>
                                        <p:tav tm="0">
                                          <p:val>
                                            <p:strVal val="#ppt_x"/>
                                          </p:val>
                                        </p:tav>
                                        <p:tav tm="100000">
                                          <p:val>
                                            <p:strVal val="#ppt_x"/>
                                          </p:val>
                                        </p:tav>
                                      </p:tavLst>
                                    </p:anim>
                                    <p:anim calcmode="lin" valueType="num">
                                      <p:cBhvr additive="base">
                                        <p:cTn id="153" dur="250" fill="hold"/>
                                        <p:tgtEl>
                                          <p:spTgt spid="3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additive="base">
                                        <p:cTn id="157" dur="250" fill="hold"/>
                                        <p:tgtEl>
                                          <p:spTgt spid="38"/>
                                        </p:tgtEl>
                                        <p:attrNameLst>
                                          <p:attrName>ppt_x</p:attrName>
                                        </p:attrNameLst>
                                      </p:cBhvr>
                                      <p:tavLst>
                                        <p:tav tm="0">
                                          <p:val>
                                            <p:strVal val="#ppt_x"/>
                                          </p:val>
                                        </p:tav>
                                        <p:tav tm="100000">
                                          <p:val>
                                            <p:strVal val="#ppt_x"/>
                                          </p:val>
                                        </p:tav>
                                      </p:tavLst>
                                    </p:anim>
                                    <p:anim calcmode="lin" valueType="num">
                                      <p:cBhvr additive="base">
                                        <p:cTn id="158" dur="250" fill="hold"/>
                                        <p:tgtEl>
                                          <p:spTgt spid="38"/>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9"/>
                                        </p:tgtEl>
                                        <p:attrNameLst>
                                          <p:attrName>style.visibility</p:attrName>
                                        </p:attrNameLst>
                                      </p:cBhvr>
                                      <p:to>
                                        <p:strVal val="visible"/>
                                      </p:to>
                                    </p:set>
                                    <p:anim calcmode="lin" valueType="num">
                                      <p:cBhvr additive="base">
                                        <p:cTn id="162" dur="250" fill="hold"/>
                                        <p:tgtEl>
                                          <p:spTgt spid="39"/>
                                        </p:tgtEl>
                                        <p:attrNameLst>
                                          <p:attrName>ppt_x</p:attrName>
                                        </p:attrNameLst>
                                      </p:cBhvr>
                                      <p:tavLst>
                                        <p:tav tm="0">
                                          <p:val>
                                            <p:strVal val="#ppt_x"/>
                                          </p:val>
                                        </p:tav>
                                        <p:tav tm="100000">
                                          <p:val>
                                            <p:strVal val="#ppt_x"/>
                                          </p:val>
                                        </p:tav>
                                      </p:tavLst>
                                    </p:anim>
                                    <p:anim calcmode="lin" valueType="num">
                                      <p:cBhvr additive="base">
                                        <p:cTn id="163" dur="250" fill="hold"/>
                                        <p:tgtEl>
                                          <p:spTgt spid="39"/>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0"/>
                                        </p:tgtEl>
                                        <p:attrNameLst>
                                          <p:attrName>style.visibility</p:attrName>
                                        </p:attrNameLst>
                                      </p:cBhvr>
                                      <p:to>
                                        <p:strVal val="visible"/>
                                      </p:to>
                                    </p:set>
                                    <p:anim calcmode="lin" valueType="num">
                                      <p:cBhvr additive="base">
                                        <p:cTn id="167" dur="250" fill="hold"/>
                                        <p:tgtEl>
                                          <p:spTgt spid="40"/>
                                        </p:tgtEl>
                                        <p:attrNameLst>
                                          <p:attrName>ppt_x</p:attrName>
                                        </p:attrNameLst>
                                      </p:cBhvr>
                                      <p:tavLst>
                                        <p:tav tm="0">
                                          <p:val>
                                            <p:strVal val="#ppt_x"/>
                                          </p:val>
                                        </p:tav>
                                        <p:tav tm="100000">
                                          <p:val>
                                            <p:strVal val="#ppt_x"/>
                                          </p:val>
                                        </p:tav>
                                      </p:tavLst>
                                    </p:anim>
                                    <p:anim calcmode="lin" valueType="num">
                                      <p:cBhvr additive="base">
                                        <p:cTn id="168" dur="250" fill="hold"/>
                                        <p:tgtEl>
                                          <p:spTgt spid="4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1"/>
                                        </p:tgtEl>
                                        <p:attrNameLst>
                                          <p:attrName>style.visibility</p:attrName>
                                        </p:attrNameLst>
                                      </p:cBhvr>
                                      <p:to>
                                        <p:strVal val="visible"/>
                                      </p:to>
                                    </p:set>
                                    <p:anim calcmode="lin" valueType="num">
                                      <p:cBhvr additive="base">
                                        <p:cTn id="172" dur="250" fill="hold"/>
                                        <p:tgtEl>
                                          <p:spTgt spid="41"/>
                                        </p:tgtEl>
                                        <p:attrNameLst>
                                          <p:attrName>ppt_x</p:attrName>
                                        </p:attrNameLst>
                                      </p:cBhvr>
                                      <p:tavLst>
                                        <p:tav tm="0">
                                          <p:val>
                                            <p:strVal val="#ppt_x"/>
                                          </p:val>
                                        </p:tav>
                                        <p:tav tm="100000">
                                          <p:val>
                                            <p:strVal val="#ppt_x"/>
                                          </p:val>
                                        </p:tav>
                                      </p:tavLst>
                                    </p:anim>
                                    <p:anim calcmode="lin" valueType="num">
                                      <p:cBhvr additive="base">
                                        <p:cTn id="173" dur="250" fill="hold"/>
                                        <p:tgtEl>
                                          <p:spTgt spid="41"/>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42"/>
                                        </p:tgtEl>
                                        <p:attrNameLst>
                                          <p:attrName>style.visibility</p:attrName>
                                        </p:attrNameLst>
                                      </p:cBhvr>
                                      <p:to>
                                        <p:strVal val="visible"/>
                                      </p:to>
                                    </p:set>
                                    <p:anim calcmode="lin" valueType="num">
                                      <p:cBhvr additive="base">
                                        <p:cTn id="177" dur="250" fill="hold"/>
                                        <p:tgtEl>
                                          <p:spTgt spid="42"/>
                                        </p:tgtEl>
                                        <p:attrNameLst>
                                          <p:attrName>ppt_x</p:attrName>
                                        </p:attrNameLst>
                                      </p:cBhvr>
                                      <p:tavLst>
                                        <p:tav tm="0">
                                          <p:val>
                                            <p:strVal val="#ppt_x"/>
                                          </p:val>
                                        </p:tav>
                                        <p:tav tm="100000">
                                          <p:val>
                                            <p:strVal val="#ppt_x"/>
                                          </p:val>
                                        </p:tav>
                                      </p:tavLst>
                                    </p:anim>
                                    <p:anim calcmode="lin" valueType="num">
                                      <p:cBhvr additive="base">
                                        <p:cTn id="178" dur="250" fill="hold"/>
                                        <p:tgtEl>
                                          <p:spTgt spid="42"/>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43"/>
                                        </p:tgtEl>
                                        <p:attrNameLst>
                                          <p:attrName>style.visibility</p:attrName>
                                        </p:attrNameLst>
                                      </p:cBhvr>
                                      <p:to>
                                        <p:strVal val="visible"/>
                                      </p:to>
                                    </p:set>
                                    <p:anim calcmode="lin" valueType="num">
                                      <p:cBhvr additive="base">
                                        <p:cTn id="182" dur="250" fill="hold"/>
                                        <p:tgtEl>
                                          <p:spTgt spid="43"/>
                                        </p:tgtEl>
                                        <p:attrNameLst>
                                          <p:attrName>ppt_x</p:attrName>
                                        </p:attrNameLst>
                                      </p:cBhvr>
                                      <p:tavLst>
                                        <p:tav tm="0">
                                          <p:val>
                                            <p:strVal val="#ppt_x"/>
                                          </p:val>
                                        </p:tav>
                                        <p:tav tm="100000">
                                          <p:val>
                                            <p:strVal val="#ppt_x"/>
                                          </p:val>
                                        </p:tav>
                                      </p:tavLst>
                                    </p:anim>
                                    <p:anim calcmode="lin" valueType="num">
                                      <p:cBhvr additive="base">
                                        <p:cTn id="183" dur="250" fill="hold"/>
                                        <p:tgtEl>
                                          <p:spTgt spid="43"/>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4"/>
                                        </p:tgtEl>
                                        <p:attrNameLst>
                                          <p:attrName>style.visibility</p:attrName>
                                        </p:attrNameLst>
                                      </p:cBhvr>
                                      <p:to>
                                        <p:strVal val="visible"/>
                                      </p:to>
                                    </p:set>
                                    <p:anim calcmode="lin" valueType="num">
                                      <p:cBhvr additive="base">
                                        <p:cTn id="187" dur="250" fill="hold"/>
                                        <p:tgtEl>
                                          <p:spTgt spid="44"/>
                                        </p:tgtEl>
                                        <p:attrNameLst>
                                          <p:attrName>ppt_x</p:attrName>
                                        </p:attrNameLst>
                                      </p:cBhvr>
                                      <p:tavLst>
                                        <p:tav tm="0">
                                          <p:val>
                                            <p:strVal val="#ppt_x"/>
                                          </p:val>
                                        </p:tav>
                                        <p:tav tm="100000">
                                          <p:val>
                                            <p:strVal val="#ppt_x"/>
                                          </p:val>
                                        </p:tav>
                                      </p:tavLst>
                                    </p:anim>
                                    <p:anim calcmode="lin" valueType="num">
                                      <p:cBhvr additive="base">
                                        <p:cTn id="188" dur="250" fill="hold"/>
                                        <p:tgtEl>
                                          <p:spTgt spid="44"/>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5"/>
                                        </p:tgtEl>
                                        <p:attrNameLst>
                                          <p:attrName>style.visibility</p:attrName>
                                        </p:attrNameLst>
                                      </p:cBhvr>
                                      <p:to>
                                        <p:strVal val="visible"/>
                                      </p:to>
                                    </p:set>
                                    <p:anim calcmode="lin" valueType="num">
                                      <p:cBhvr additive="base">
                                        <p:cTn id="192" dur="250" fill="hold"/>
                                        <p:tgtEl>
                                          <p:spTgt spid="45"/>
                                        </p:tgtEl>
                                        <p:attrNameLst>
                                          <p:attrName>ppt_x</p:attrName>
                                        </p:attrNameLst>
                                      </p:cBhvr>
                                      <p:tavLst>
                                        <p:tav tm="0">
                                          <p:val>
                                            <p:strVal val="#ppt_x"/>
                                          </p:val>
                                        </p:tav>
                                        <p:tav tm="100000">
                                          <p:val>
                                            <p:strVal val="#ppt_x"/>
                                          </p:val>
                                        </p:tav>
                                      </p:tavLst>
                                    </p:anim>
                                    <p:anim calcmode="lin" valueType="num">
                                      <p:cBhvr additive="base">
                                        <p:cTn id="193" dur="250" fill="hold"/>
                                        <p:tgtEl>
                                          <p:spTgt spid="45"/>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46"/>
                                        </p:tgtEl>
                                        <p:attrNameLst>
                                          <p:attrName>style.visibility</p:attrName>
                                        </p:attrNameLst>
                                      </p:cBhvr>
                                      <p:to>
                                        <p:strVal val="visible"/>
                                      </p:to>
                                    </p:set>
                                    <p:anim calcmode="lin" valueType="num">
                                      <p:cBhvr additive="base">
                                        <p:cTn id="197" dur="250" fill="hold"/>
                                        <p:tgtEl>
                                          <p:spTgt spid="46"/>
                                        </p:tgtEl>
                                        <p:attrNameLst>
                                          <p:attrName>ppt_x</p:attrName>
                                        </p:attrNameLst>
                                      </p:cBhvr>
                                      <p:tavLst>
                                        <p:tav tm="0">
                                          <p:val>
                                            <p:strVal val="#ppt_x"/>
                                          </p:val>
                                        </p:tav>
                                        <p:tav tm="100000">
                                          <p:val>
                                            <p:strVal val="#ppt_x"/>
                                          </p:val>
                                        </p:tav>
                                      </p:tavLst>
                                    </p:anim>
                                    <p:anim calcmode="lin" valueType="num">
                                      <p:cBhvr additive="base">
                                        <p:cTn id="198" dur="250" fill="hold"/>
                                        <p:tgtEl>
                                          <p:spTgt spid="46"/>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47"/>
                                        </p:tgtEl>
                                        <p:attrNameLst>
                                          <p:attrName>style.visibility</p:attrName>
                                        </p:attrNameLst>
                                      </p:cBhvr>
                                      <p:to>
                                        <p:strVal val="visible"/>
                                      </p:to>
                                    </p:set>
                                    <p:anim calcmode="lin" valueType="num">
                                      <p:cBhvr additive="base">
                                        <p:cTn id="202" dur="250" fill="hold"/>
                                        <p:tgtEl>
                                          <p:spTgt spid="47"/>
                                        </p:tgtEl>
                                        <p:attrNameLst>
                                          <p:attrName>ppt_x</p:attrName>
                                        </p:attrNameLst>
                                      </p:cBhvr>
                                      <p:tavLst>
                                        <p:tav tm="0">
                                          <p:val>
                                            <p:strVal val="#ppt_x"/>
                                          </p:val>
                                        </p:tav>
                                        <p:tav tm="100000">
                                          <p:val>
                                            <p:strVal val="#ppt_x"/>
                                          </p:val>
                                        </p:tav>
                                      </p:tavLst>
                                    </p:anim>
                                    <p:anim calcmode="lin" valueType="num">
                                      <p:cBhvr additive="base">
                                        <p:cTn id="203" dur="250" fill="hold"/>
                                        <p:tgtEl>
                                          <p:spTgt spid="4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48"/>
                                        </p:tgtEl>
                                        <p:attrNameLst>
                                          <p:attrName>style.visibility</p:attrName>
                                        </p:attrNameLst>
                                      </p:cBhvr>
                                      <p:to>
                                        <p:strVal val="visible"/>
                                      </p:to>
                                    </p:set>
                                    <p:anim calcmode="lin" valueType="num">
                                      <p:cBhvr additive="base">
                                        <p:cTn id="207" dur="250" fill="hold"/>
                                        <p:tgtEl>
                                          <p:spTgt spid="48"/>
                                        </p:tgtEl>
                                        <p:attrNameLst>
                                          <p:attrName>ppt_x</p:attrName>
                                        </p:attrNameLst>
                                      </p:cBhvr>
                                      <p:tavLst>
                                        <p:tav tm="0">
                                          <p:val>
                                            <p:strVal val="#ppt_x"/>
                                          </p:val>
                                        </p:tav>
                                        <p:tav tm="100000">
                                          <p:val>
                                            <p:strVal val="#ppt_x"/>
                                          </p:val>
                                        </p:tav>
                                      </p:tavLst>
                                    </p:anim>
                                    <p:anim calcmode="lin" valueType="num">
                                      <p:cBhvr additive="base">
                                        <p:cTn id="208" dur="250" fill="hold"/>
                                        <p:tgtEl>
                                          <p:spTgt spid="48"/>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49"/>
                                        </p:tgtEl>
                                        <p:attrNameLst>
                                          <p:attrName>style.visibility</p:attrName>
                                        </p:attrNameLst>
                                      </p:cBhvr>
                                      <p:to>
                                        <p:strVal val="visible"/>
                                      </p:to>
                                    </p:set>
                                    <p:anim calcmode="lin" valueType="num">
                                      <p:cBhvr additive="base">
                                        <p:cTn id="212" dur="250" fill="hold"/>
                                        <p:tgtEl>
                                          <p:spTgt spid="49"/>
                                        </p:tgtEl>
                                        <p:attrNameLst>
                                          <p:attrName>ppt_x</p:attrName>
                                        </p:attrNameLst>
                                      </p:cBhvr>
                                      <p:tavLst>
                                        <p:tav tm="0">
                                          <p:val>
                                            <p:strVal val="#ppt_x"/>
                                          </p:val>
                                        </p:tav>
                                        <p:tav tm="100000">
                                          <p:val>
                                            <p:strVal val="#ppt_x"/>
                                          </p:val>
                                        </p:tav>
                                      </p:tavLst>
                                    </p:anim>
                                    <p:anim calcmode="lin" valueType="num">
                                      <p:cBhvr additive="base">
                                        <p:cTn id="213" dur="250" fill="hold"/>
                                        <p:tgtEl>
                                          <p:spTgt spid="49"/>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50"/>
                                        </p:tgtEl>
                                        <p:attrNameLst>
                                          <p:attrName>style.visibility</p:attrName>
                                        </p:attrNameLst>
                                      </p:cBhvr>
                                      <p:to>
                                        <p:strVal val="visible"/>
                                      </p:to>
                                    </p:set>
                                    <p:anim calcmode="lin" valueType="num">
                                      <p:cBhvr additive="base">
                                        <p:cTn id="217" dur="250" fill="hold"/>
                                        <p:tgtEl>
                                          <p:spTgt spid="50"/>
                                        </p:tgtEl>
                                        <p:attrNameLst>
                                          <p:attrName>ppt_x</p:attrName>
                                        </p:attrNameLst>
                                      </p:cBhvr>
                                      <p:tavLst>
                                        <p:tav tm="0">
                                          <p:val>
                                            <p:strVal val="#ppt_x"/>
                                          </p:val>
                                        </p:tav>
                                        <p:tav tm="100000">
                                          <p:val>
                                            <p:strVal val="#ppt_x"/>
                                          </p:val>
                                        </p:tav>
                                      </p:tavLst>
                                    </p:anim>
                                    <p:anim calcmode="lin" valueType="num">
                                      <p:cBhvr additive="base">
                                        <p:cTn id="218" dur="250" fill="hold"/>
                                        <p:tgtEl>
                                          <p:spTgt spid="50"/>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51"/>
                                        </p:tgtEl>
                                        <p:attrNameLst>
                                          <p:attrName>style.visibility</p:attrName>
                                        </p:attrNameLst>
                                      </p:cBhvr>
                                      <p:to>
                                        <p:strVal val="visible"/>
                                      </p:to>
                                    </p:set>
                                    <p:anim calcmode="lin" valueType="num">
                                      <p:cBhvr additive="base">
                                        <p:cTn id="222" dur="250" fill="hold"/>
                                        <p:tgtEl>
                                          <p:spTgt spid="51"/>
                                        </p:tgtEl>
                                        <p:attrNameLst>
                                          <p:attrName>ppt_x</p:attrName>
                                        </p:attrNameLst>
                                      </p:cBhvr>
                                      <p:tavLst>
                                        <p:tav tm="0">
                                          <p:val>
                                            <p:strVal val="#ppt_x"/>
                                          </p:val>
                                        </p:tav>
                                        <p:tav tm="100000">
                                          <p:val>
                                            <p:strVal val="#ppt_x"/>
                                          </p:val>
                                        </p:tav>
                                      </p:tavLst>
                                    </p:anim>
                                    <p:anim calcmode="lin" valueType="num">
                                      <p:cBhvr additive="base">
                                        <p:cTn id="223" dur="250" fill="hold"/>
                                        <p:tgtEl>
                                          <p:spTgt spid="51"/>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52"/>
                                        </p:tgtEl>
                                        <p:attrNameLst>
                                          <p:attrName>style.visibility</p:attrName>
                                        </p:attrNameLst>
                                      </p:cBhvr>
                                      <p:to>
                                        <p:strVal val="visible"/>
                                      </p:to>
                                    </p:set>
                                    <p:anim calcmode="lin" valueType="num">
                                      <p:cBhvr additive="base">
                                        <p:cTn id="227" dur="250" fill="hold"/>
                                        <p:tgtEl>
                                          <p:spTgt spid="52"/>
                                        </p:tgtEl>
                                        <p:attrNameLst>
                                          <p:attrName>ppt_x</p:attrName>
                                        </p:attrNameLst>
                                      </p:cBhvr>
                                      <p:tavLst>
                                        <p:tav tm="0">
                                          <p:val>
                                            <p:strVal val="#ppt_x"/>
                                          </p:val>
                                        </p:tav>
                                        <p:tav tm="100000">
                                          <p:val>
                                            <p:strVal val="#ppt_x"/>
                                          </p:val>
                                        </p:tav>
                                      </p:tavLst>
                                    </p:anim>
                                    <p:anim calcmode="lin" valueType="num">
                                      <p:cBhvr additive="base">
                                        <p:cTn id="228" dur="250" fill="hold"/>
                                        <p:tgtEl>
                                          <p:spTgt spid="52"/>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53"/>
                                        </p:tgtEl>
                                        <p:attrNameLst>
                                          <p:attrName>style.visibility</p:attrName>
                                        </p:attrNameLst>
                                      </p:cBhvr>
                                      <p:to>
                                        <p:strVal val="visible"/>
                                      </p:to>
                                    </p:set>
                                    <p:anim calcmode="lin" valueType="num">
                                      <p:cBhvr additive="base">
                                        <p:cTn id="232" dur="250" fill="hold"/>
                                        <p:tgtEl>
                                          <p:spTgt spid="53"/>
                                        </p:tgtEl>
                                        <p:attrNameLst>
                                          <p:attrName>ppt_x</p:attrName>
                                        </p:attrNameLst>
                                      </p:cBhvr>
                                      <p:tavLst>
                                        <p:tav tm="0">
                                          <p:val>
                                            <p:strVal val="#ppt_x"/>
                                          </p:val>
                                        </p:tav>
                                        <p:tav tm="100000">
                                          <p:val>
                                            <p:strVal val="#ppt_x"/>
                                          </p:val>
                                        </p:tav>
                                      </p:tavLst>
                                    </p:anim>
                                    <p:anim calcmode="lin" valueType="num">
                                      <p:cBhvr additive="base">
                                        <p:cTn id="233" dur="250" fill="hold"/>
                                        <p:tgtEl>
                                          <p:spTgt spid="53"/>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54"/>
                                        </p:tgtEl>
                                        <p:attrNameLst>
                                          <p:attrName>style.visibility</p:attrName>
                                        </p:attrNameLst>
                                      </p:cBhvr>
                                      <p:to>
                                        <p:strVal val="visible"/>
                                      </p:to>
                                    </p:set>
                                    <p:anim calcmode="lin" valueType="num">
                                      <p:cBhvr additive="base">
                                        <p:cTn id="237" dur="250" fill="hold"/>
                                        <p:tgtEl>
                                          <p:spTgt spid="54"/>
                                        </p:tgtEl>
                                        <p:attrNameLst>
                                          <p:attrName>ppt_x</p:attrName>
                                        </p:attrNameLst>
                                      </p:cBhvr>
                                      <p:tavLst>
                                        <p:tav tm="0">
                                          <p:val>
                                            <p:strVal val="#ppt_x"/>
                                          </p:val>
                                        </p:tav>
                                        <p:tav tm="100000">
                                          <p:val>
                                            <p:strVal val="#ppt_x"/>
                                          </p:val>
                                        </p:tav>
                                      </p:tavLst>
                                    </p:anim>
                                    <p:anim calcmode="lin" valueType="num">
                                      <p:cBhvr additive="base">
                                        <p:cTn id="238" dur="250" fill="hold"/>
                                        <p:tgtEl>
                                          <p:spTgt spid="54"/>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55"/>
                                        </p:tgtEl>
                                        <p:attrNameLst>
                                          <p:attrName>style.visibility</p:attrName>
                                        </p:attrNameLst>
                                      </p:cBhvr>
                                      <p:to>
                                        <p:strVal val="visible"/>
                                      </p:to>
                                    </p:set>
                                    <p:anim calcmode="lin" valueType="num">
                                      <p:cBhvr additive="base">
                                        <p:cTn id="242" dur="250" fill="hold"/>
                                        <p:tgtEl>
                                          <p:spTgt spid="55"/>
                                        </p:tgtEl>
                                        <p:attrNameLst>
                                          <p:attrName>ppt_x</p:attrName>
                                        </p:attrNameLst>
                                      </p:cBhvr>
                                      <p:tavLst>
                                        <p:tav tm="0">
                                          <p:val>
                                            <p:strVal val="#ppt_x"/>
                                          </p:val>
                                        </p:tav>
                                        <p:tav tm="100000">
                                          <p:val>
                                            <p:strVal val="#ppt_x"/>
                                          </p:val>
                                        </p:tav>
                                      </p:tavLst>
                                    </p:anim>
                                    <p:anim calcmode="lin" valueType="num">
                                      <p:cBhvr additive="base">
                                        <p:cTn id="243" dur="250" fill="hold"/>
                                        <p:tgtEl>
                                          <p:spTgt spid="55"/>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79"/>
                                        </p:tgtEl>
                                        <p:attrNameLst>
                                          <p:attrName>style.visibility</p:attrName>
                                        </p:attrNameLst>
                                      </p:cBhvr>
                                      <p:to>
                                        <p:strVal val="visible"/>
                                      </p:to>
                                    </p:set>
                                    <p:anim calcmode="lin" valueType="num">
                                      <p:cBhvr additive="base">
                                        <p:cTn id="247" dur="250" fill="hold"/>
                                        <p:tgtEl>
                                          <p:spTgt spid="79"/>
                                        </p:tgtEl>
                                        <p:attrNameLst>
                                          <p:attrName>ppt_x</p:attrName>
                                        </p:attrNameLst>
                                      </p:cBhvr>
                                      <p:tavLst>
                                        <p:tav tm="0">
                                          <p:val>
                                            <p:strVal val="#ppt_x"/>
                                          </p:val>
                                        </p:tav>
                                        <p:tav tm="100000">
                                          <p:val>
                                            <p:strVal val="#ppt_x"/>
                                          </p:val>
                                        </p:tav>
                                      </p:tavLst>
                                    </p:anim>
                                    <p:anim calcmode="lin" valueType="num">
                                      <p:cBhvr additive="base">
                                        <p:cTn id="248" dur="250" fill="hold"/>
                                        <p:tgtEl>
                                          <p:spTgt spid="79"/>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78"/>
                                        </p:tgtEl>
                                        <p:attrNameLst>
                                          <p:attrName>style.visibility</p:attrName>
                                        </p:attrNameLst>
                                      </p:cBhvr>
                                      <p:to>
                                        <p:strVal val="visible"/>
                                      </p:to>
                                    </p:set>
                                    <p:anim calcmode="lin" valueType="num">
                                      <p:cBhvr additive="base">
                                        <p:cTn id="252" dur="250" fill="hold"/>
                                        <p:tgtEl>
                                          <p:spTgt spid="78"/>
                                        </p:tgtEl>
                                        <p:attrNameLst>
                                          <p:attrName>ppt_x</p:attrName>
                                        </p:attrNameLst>
                                      </p:cBhvr>
                                      <p:tavLst>
                                        <p:tav tm="0">
                                          <p:val>
                                            <p:strVal val="#ppt_x"/>
                                          </p:val>
                                        </p:tav>
                                        <p:tav tm="100000">
                                          <p:val>
                                            <p:strVal val="#ppt_x"/>
                                          </p:val>
                                        </p:tav>
                                      </p:tavLst>
                                    </p:anim>
                                    <p:anim calcmode="lin" valueType="num">
                                      <p:cBhvr additive="base">
                                        <p:cTn id="253" dur="250" fill="hold"/>
                                        <p:tgtEl>
                                          <p:spTgt spid="78"/>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05"/>
                                        </p:tgtEl>
                                        <p:attrNameLst>
                                          <p:attrName>style.visibility</p:attrName>
                                        </p:attrNameLst>
                                      </p:cBhvr>
                                      <p:to>
                                        <p:strVal val="visible"/>
                                      </p:to>
                                    </p:set>
                                    <p:anim calcmode="lin" valueType="num">
                                      <p:cBhvr additive="base">
                                        <p:cTn id="257" dur="250" fill="hold"/>
                                        <p:tgtEl>
                                          <p:spTgt spid="105"/>
                                        </p:tgtEl>
                                        <p:attrNameLst>
                                          <p:attrName>ppt_x</p:attrName>
                                        </p:attrNameLst>
                                      </p:cBhvr>
                                      <p:tavLst>
                                        <p:tav tm="0">
                                          <p:val>
                                            <p:strVal val="#ppt_x"/>
                                          </p:val>
                                        </p:tav>
                                        <p:tav tm="100000">
                                          <p:val>
                                            <p:strVal val="#ppt_x"/>
                                          </p:val>
                                        </p:tav>
                                      </p:tavLst>
                                    </p:anim>
                                    <p:anim calcmode="lin" valueType="num">
                                      <p:cBhvr additive="base">
                                        <p:cTn id="258" dur="250" fill="hold"/>
                                        <p:tgtEl>
                                          <p:spTgt spid="105"/>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58"/>
                                        </p:tgtEl>
                                        <p:attrNameLst>
                                          <p:attrName>style.visibility</p:attrName>
                                        </p:attrNameLst>
                                      </p:cBhvr>
                                      <p:to>
                                        <p:strVal val="visible"/>
                                      </p:to>
                                    </p:set>
                                    <p:anim calcmode="lin" valueType="num">
                                      <p:cBhvr additive="base">
                                        <p:cTn id="262" dur="250" fill="hold"/>
                                        <p:tgtEl>
                                          <p:spTgt spid="58"/>
                                        </p:tgtEl>
                                        <p:attrNameLst>
                                          <p:attrName>ppt_x</p:attrName>
                                        </p:attrNameLst>
                                      </p:cBhvr>
                                      <p:tavLst>
                                        <p:tav tm="0">
                                          <p:val>
                                            <p:strVal val="#ppt_x"/>
                                          </p:val>
                                        </p:tav>
                                        <p:tav tm="100000">
                                          <p:val>
                                            <p:strVal val="#ppt_x"/>
                                          </p:val>
                                        </p:tav>
                                      </p:tavLst>
                                    </p:anim>
                                    <p:anim calcmode="lin" valueType="num">
                                      <p:cBhvr additive="base">
                                        <p:cTn id="263" dur="250" fill="hold"/>
                                        <p:tgtEl>
                                          <p:spTgt spid="58"/>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59"/>
                                        </p:tgtEl>
                                        <p:attrNameLst>
                                          <p:attrName>style.visibility</p:attrName>
                                        </p:attrNameLst>
                                      </p:cBhvr>
                                      <p:to>
                                        <p:strVal val="visible"/>
                                      </p:to>
                                    </p:set>
                                    <p:anim calcmode="lin" valueType="num">
                                      <p:cBhvr additive="base">
                                        <p:cTn id="267" dur="250" fill="hold"/>
                                        <p:tgtEl>
                                          <p:spTgt spid="59"/>
                                        </p:tgtEl>
                                        <p:attrNameLst>
                                          <p:attrName>ppt_x</p:attrName>
                                        </p:attrNameLst>
                                      </p:cBhvr>
                                      <p:tavLst>
                                        <p:tav tm="0">
                                          <p:val>
                                            <p:strVal val="#ppt_x"/>
                                          </p:val>
                                        </p:tav>
                                        <p:tav tm="100000">
                                          <p:val>
                                            <p:strVal val="#ppt_x"/>
                                          </p:val>
                                        </p:tav>
                                      </p:tavLst>
                                    </p:anim>
                                    <p:anim calcmode="lin" valueType="num">
                                      <p:cBhvr additive="base">
                                        <p:cTn id="268" dur="250" fill="hold"/>
                                        <p:tgtEl>
                                          <p:spTgt spid="59"/>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60"/>
                                        </p:tgtEl>
                                        <p:attrNameLst>
                                          <p:attrName>style.visibility</p:attrName>
                                        </p:attrNameLst>
                                      </p:cBhvr>
                                      <p:to>
                                        <p:strVal val="visible"/>
                                      </p:to>
                                    </p:set>
                                    <p:anim calcmode="lin" valueType="num">
                                      <p:cBhvr additive="base">
                                        <p:cTn id="272" dur="250" fill="hold"/>
                                        <p:tgtEl>
                                          <p:spTgt spid="60"/>
                                        </p:tgtEl>
                                        <p:attrNameLst>
                                          <p:attrName>ppt_x</p:attrName>
                                        </p:attrNameLst>
                                      </p:cBhvr>
                                      <p:tavLst>
                                        <p:tav tm="0">
                                          <p:val>
                                            <p:strVal val="#ppt_x"/>
                                          </p:val>
                                        </p:tav>
                                        <p:tav tm="100000">
                                          <p:val>
                                            <p:strVal val="#ppt_x"/>
                                          </p:val>
                                        </p:tav>
                                      </p:tavLst>
                                    </p:anim>
                                    <p:anim calcmode="lin" valueType="num">
                                      <p:cBhvr additive="base">
                                        <p:cTn id="273" dur="250" fill="hold"/>
                                        <p:tgtEl>
                                          <p:spTgt spid="60"/>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61"/>
                                        </p:tgtEl>
                                        <p:attrNameLst>
                                          <p:attrName>style.visibility</p:attrName>
                                        </p:attrNameLst>
                                      </p:cBhvr>
                                      <p:to>
                                        <p:strVal val="visible"/>
                                      </p:to>
                                    </p:set>
                                    <p:anim calcmode="lin" valueType="num">
                                      <p:cBhvr additive="base">
                                        <p:cTn id="277" dur="250" fill="hold"/>
                                        <p:tgtEl>
                                          <p:spTgt spid="61"/>
                                        </p:tgtEl>
                                        <p:attrNameLst>
                                          <p:attrName>ppt_x</p:attrName>
                                        </p:attrNameLst>
                                      </p:cBhvr>
                                      <p:tavLst>
                                        <p:tav tm="0">
                                          <p:val>
                                            <p:strVal val="#ppt_x"/>
                                          </p:val>
                                        </p:tav>
                                        <p:tav tm="100000">
                                          <p:val>
                                            <p:strVal val="#ppt_x"/>
                                          </p:val>
                                        </p:tav>
                                      </p:tavLst>
                                    </p:anim>
                                    <p:anim calcmode="lin" valueType="num">
                                      <p:cBhvr additive="base">
                                        <p:cTn id="278" dur="250" fill="hold"/>
                                        <p:tgtEl>
                                          <p:spTgt spid="61"/>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62"/>
                                        </p:tgtEl>
                                        <p:attrNameLst>
                                          <p:attrName>style.visibility</p:attrName>
                                        </p:attrNameLst>
                                      </p:cBhvr>
                                      <p:to>
                                        <p:strVal val="visible"/>
                                      </p:to>
                                    </p:set>
                                    <p:anim calcmode="lin" valueType="num">
                                      <p:cBhvr additive="base">
                                        <p:cTn id="282" dur="250" fill="hold"/>
                                        <p:tgtEl>
                                          <p:spTgt spid="62"/>
                                        </p:tgtEl>
                                        <p:attrNameLst>
                                          <p:attrName>ppt_x</p:attrName>
                                        </p:attrNameLst>
                                      </p:cBhvr>
                                      <p:tavLst>
                                        <p:tav tm="0">
                                          <p:val>
                                            <p:strVal val="#ppt_x"/>
                                          </p:val>
                                        </p:tav>
                                        <p:tav tm="100000">
                                          <p:val>
                                            <p:strVal val="#ppt_x"/>
                                          </p:val>
                                        </p:tav>
                                      </p:tavLst>
                                    </p:anim>
                                    <p:anim calcmode="lin" valueType="num">
                                      <p:cBhvr additive="base">
                                        <p:cTn id="283" dur="250" fill="hold"/>
                                        <p:tgtEl>
                                          <p:spTgt spid="62"/>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63"/>
                                        </p:tgtEl>
                                        <p:attrNameLst>
                                          <p:attrName>style.visibility</p:attrName>
                                        </p:attrNameLst>
                                      </p:cBhvr>
                                      <p:to>
                                        <p:strVal val="visible"/>
                                      </p:to>
                                    </p:set>
                                    <p:anim calcmode="lin" valueType="num">
                                      <p:cBhvr additive="base">
                                        <p:cTn id="287" dur="250" fill="hold"/>
                                        <p:tgtEl>
                                          <p:spTgt spid="63"/>
                                        </p:tgtEl>
                                        <p:attrNameLst>
                                          <p:attrName>ppt_x</p:attrName>
                                        </p:attrNameLst>
                                      </p:cBhvr>
                                      <p:tavLst>
                                        <p:tav tm="0">
                                          <p:val>
                                            <p:strVal val="#ppt_x"/>
                                          </p:val>
                                        </p:tav>
                                        <p:tav tm="100000">
                                          <p:val>
                                            <p:strVal val="#ppt_x"/>
                                          </p:val>
                                        </p:tav>
                                      </p:tavLst>
                                    </p:anim>
                                    <p:anim calcmode="lin" valueType="num">
                                      <p:cBhvr additive="base">
                                        <p:cTn id="288" dur="250" fill="hold"/>
                                        <p:tgtEl>
                                          <p:spTgt spid="63"/>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64"/>
                                        </p:tgtEl>
                                        <p:attrNameLst>
                                          <p:attrName>style.visibility</p:attrName>
                                        </p:attrNameLst>
                                      </p:cBhvr>
                                      <p:to>
                                        <p:strVal val="visible"/>
                                      </p:to>
                                    </p:set>
                                    <p:anim calcmode="lin" valueType="num">
                                      <p:cBhvr additive="base">
                                        <p:cTn id="292" dur="250" fill="hold"/>
                                        <p:tgtEl>
                                          <p:spTgt spid="64"/>
                                        </p:tgtEl>
                                        <p:attrNameLst>
                                          <p:attrName>ppt_x</p:attrName>
                                        </p:attrNameLst>
                                      </p:cBhvr>
                                      <p:tavLst>
                                        <p:tav tm="0">
                                          <p:val>
                                            <p:strVal val="#ppt_x"/>
                                          </p:val>
                                        </p:tav>
                                        <p:tav tm="100000">
                                          <p:val>
                                            <p:strVal val="#ppt_x"/>
                                          </p:val>
                                        </p:tav>
                                      </p:tavLst>
                                    </p:anim>
                                    <p:anim calcmode="lin" valueType="num">
                                      <p:cBhvr additive="base">
                                        <p:cTn id="293" dur="250" fill="hold"/>
                                        <p:tgtEl>
                                          <p:spTgt spid="64"/>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65"/>
                                        </p:tgtEl>
                                        <p:attrNameLst>
                                          <p:attrName>style.visibility</p:attrName>
                                        </p:attrNameLst>
                                      </p:cBhvr>
                                      <p:to>
                                        <p:strVal val="visible"/>
                                      </p:to>
                                    </p:set>
                                    <p:anim calcmode="lin" valueType="num">
                                      <p:cBhvr additive="base">
                                        <p:cTn id="297" dur="250" fill="hold"/>
                                        <p:tgtEl>
                                          <p:spTgt spid="65"/>
                                        </p:tgtEl>
                                        <p:attrNameLst>
                                          <p:attrName>ppt_x</p:attrName>
                                        </p:attrNameLst>
                                      </p:cBhvr>
                                      <p:tavLst>
                                        <p:tav tm="0">
                                          <p:val>
                                            <p:strVal val="#ppt_x"/>
                                          </p:val>
                                        </p:tav>
                                        <p:tav tm="100000">
                                          <p:val>
                                            <p:strVal val="#ppt_x"/>
                                          </p:val>
                                        </p:tav>
                                      </p:tavLst>
                                    </p:anim>
                                    <p:anim calcmode="lin" valueType="num">
                                      <p:cBhvr additive="base">
                                        <p:cTn id="298" dur="250" fill="hold"/>
                                        <p:tgtEl>
                                          <p:spTgt spid="65"/>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66"/>
                                        </p:tgtEl>
                                        <p:attrNameLst>
                                          <p:attrName>style.visibility</p:attrName>
                                        </p:attrNameLst>
                                      </p:cBhvr>
                                      <p:to>
                                        <p:strVal val="visible"/>
                                      </p:to>
                                    </p:set>
                                    <p:anim calcmode="lin" valueType="num">
                                      <p:cBhvr additive="base">
                                        <p:cTn id="302" dur="250" fill="hold"/>
                                        <p:tgtEl>
                                          <p:spTgt spid="66"/>
                                        </p:tgtEl>
                                        <p:attrNameLst>
                                          <p:attrName>ppt_x</p:attrName>
                                        </p:attrNameLst>
                                      </p:cBhvr>
                                      <p:tavLst>
                                        <p:tav tm="0">
                                          <p:val>
                                            <p:strVal val="#ppt_x"/>
                                          </p:val>
                                        </p:tav>
                                        <p:tav tm="100000">
                                          <p:val>
                                            <p:strVal val="#ppt_x"/>
                                          </p:val>
                                        </p:tav>
                                      </p:tavLst>
                                    </p:anim>
                                    <p:anim calcmode="lin" valueType="num">
                                      <p:cBhvr additive="base">
                                        <p:cTn id="303" dur="250" fill="hold"/>
                                        <p:tgtEl>
                                          <p:spTgt spid="66"/>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67"/>
                                        </p:tgtEl>
                                        <p:attrNameLst>
                                          <p:attrName>style.visibility</p:attrName>
                                        </p:attrNameLst>
                                      </p:cBhvr>
                                      <p:to>
                                        <p:strVal val="visible"/>
                                      </p:to>
                                    </p:set>
                                    <p:anim calcmode="lin" valueType="num">
                                      <p:cBhvr additive="base">
                                        <p:cTn id="307" dur="250" fill="hold"/>
                                        <p:tgtEl>
                                          <p:spTgt spid="67"/>
                                        </p:tgtEl>
                                        <p:attrNameLst>
                                          <p:attrName>ppt_x</p:attrName>
                                        </p:attrNameLst>
                                      </p:cBhvr>
                                      <p:tavLst>
                                        <p:tav tm="0">
                                          <p:val>
                                            <p:strVal val="#ppt_x"/>
                                          </p:val>
                                        </p:tav>
                                        <p:tav tm="100000">
                                          <p:val>
                                            <p:strVal val="#ppt_x"/>
                                          </p:val>
                                        </p:tav>
                                      </p:tavLst>
                                    </p:anim>
                                    <p:anim calcmode="lin" valueType="num">
                                      <p:cBhvr additive="base">
                                        <p:cTn id="308" dur="250" fill="hold"/>
                                        <p:tgtEl>
                                          <p:spTgt spid="67"/>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68"/>
                                        </p:tgtEl>
                                        <p:attrNameLst>
                                          <p:attrName>style.visibility</p:attrName>
                                        </p:attrNameLst>
                                      </p:cBhvr>
                                      <p:to>
                                        <p:strVal val="visible"/>
                                      </p:to>
                                    </p:set>
                                    <p:anim calcmode="lin" valueType="num">
                                      <p:cBhvr additive="base">
                                        <p:cTn id="312" dur="250" fill="hold"/>
                                        <p:tgtEl>
                                          <p:spTgt spid="68"/>
                                        </p:tgtEl>
                                        <p:attrNameLst>
                                          <p:attrName>ppt_x</p:attrName>
                                        </p:attrNameLst>
                                      </p:cBhvr>
                                      <p:tavLst>
                                        <p:tav tm="0">
                                          <p:val>
                                            <p:strVal val="#ppt_x"/>
                                          </p:val>
                                        </p:tav>
                                        <p:tav tm="100000">
                                          <p:val>
                                            <p:strVal val="#ppt_x"/>
                                          </p:val>
                                        </p:tav>
                                      </p:tavLst>
                                    </p:anim>
                                    <p:anim calcmode="lin" valueType="num">
                                      <p:cBhvr additive="base">
                                        <p:cTn id="313" dur="250" fill="hold"/>
                                        <p:tgtEl>
                                          <p:spTgt spid="68"/>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69"/>
                                        </p:tgtEl>
                                        <p:attrNameLst>
                                          <p:attrName>style.visibility</p:attrName>
                                        </p:attrNameLst>
                                      </p:cBhvr>
                                      <p:to>
                                        <p:strVal val="visible"/>
                                      </p:to>
                                    </p:set>
                                    <p:anim calcmode="lin" valueType="num">
                                      <p:cBhvr additive="base">
                                        <p:cTn id="317" dur="250" fill="hold"/>
                                        <p:tgtEl>
                                          <p:spTgt spid="69"/>
                                        </p:tgtEl>
                                        <p:attrNameLst>
                                          <p:attrName>ppt_x</p:attrName>
                                        </p:attrNameLst>
                                      </p:cBhvr>
                                      <p:tavLst>
                                        <p:tav tm="0">
                                          <p:val>
                                            <p:strVal val="#ppt_x"/>
                                          </p:val>
                                        </p:tav>
                                        <p:tav tm="100000">
                                          <p:val>
                                            <p:strVal val="#ppt_x"/>
                                          </p:val>
                                        </p:tav>
                                      </p:tavLst>
                                    </p:anim>
                                    <p:anim calcmode="lin" valueType="num">
                                      <p:cBhvr additive="base">
                                        <p:cTn id="318" dur="250" fill="hold"/>
                                        <p:tgtEl>
                                          <p:spTgt spid="69"/>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grpId="0" nodeType="afterEffect">
                                  <p:stCondLst>
                                    <p:cond delay="0"/>
                                  </p:stCondLst>
                                  <p:childTnLst>
                                    <p:set>
                                      <p:cBhvr>
                                        <p:cTn id="321" dur="1" fill="hold">
                                          <p:stCondLst>
                                            <p:cond delay="0"/>
                                          </p:stCondLst>
                                        </p:cTn>
                                        <p:tgtEl>
                                          <p:spTgt spid="70"/>
                                        </p:tgtEl>
                                        <p:attrNameLst>
                                          <p:attrName>style.visibility</p:attrName>
                                        </p:attrNameLst>
                                      </p:cBhvr>
                                      <p:to>
                                        <p:strVal val="visible"/>
                                      </p:to>
                                    </p:set>
                                    <p:anim calcmode="lin" valueType="num">
                                      <p:cBhvr additive="base">
                                        <p:cTn id="322" dur="250" fill="hold"/>
                                        <p:tgtEl>
                                          <p:spTgt spid="70"/>
                                        </p:tgtEl>
                                        <p:attrNameLst>
                                          <p:attrName>ppt_x</p:attrName>
                                        </p:attrNameLst>
                                      </p:cBhvr>
                                      <p:tavLst>
                                        <p:tav tm="0">
                                          <p:val>
                                            <p:strVal val="#ppt_x"/>
                                          </p:val>
                                        </p:tav>
                                        <p:tav tm="100000">
                                          <p:val>
                                            <p:strVal val="#ppt_x"/>
                                          </p:val>
                                        </p:tav>
                                      </p:tavLst>
                                    </p:anim>
                                    <p:anim calcmode="lin" valueType="num">
                                      <p:cBhvr additive="base">
                                        <p:cTn id="323" dur="250" fill="hold"/>
                                        <p:tgtEl>
                                          <p:spTgt spid="70"/>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71"/>
                                        </p:tgtEl>
                                        <p:attrNameLst>
                                          <p:attrName>style.visibility</p:attrName>
                                        </p:attrNameLst>
                                      </p:cBhvr>
                                      <p:to>
                                        <p:strVal val="visible"/>
                                      </p:to>
                                    </p:set>
                                    <p:anim calcmode="lin" valueType="num">
                                      <p:cBhvr additive="base">
                                        <p:cTn id="327" dur="250" fill="hold"/>
                                        <p:tgtEl>
                                          <p:spTgt spid="71"/>
                                        </p:tgtEl>
                                        <p:attrNameLst>
                                          <p:attrName>ppt_x</p:attrName>
                                        </p:attrNameLst>
                                      </p:cBhvr>
                                      <p:tavLst>
                                        <p:tav tm="0">
                                          <p:val>
                                            <p:strVal val="#ppt_x"/>
                                          </p:val>
                                        </p:tav>
                                        <p:tav tm="100000">
                                          <p:val>
                                            <p:strVal val="#ppt_x"/>
                                          </p:val>
                                        </p:tav>
                                      </p:tavLst>
                                    </p:anim>
                                    <p:anim calcmode="lin" valueType="num">
                                      <p:cBhvr additive="base">
                                        <p:cTn id="328" dur="250" fill="hold"/>
                                        <p:tgtEl>
                                          <p:spTgt spid="71"/>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72"/>
                                        </p:tgtEl>
                                        <p:attrNameLst>
                                          <p:attrName>style.visibility</p:attrName>
                                        </p:attrNameLst>
                                      </p:cBhvr>
                                      <p:to>
                                        <p:strVal val="visible"/>
                                      </p:to>
                                    </p:set>
                                    <p:anim calcmode="lin" valueType="num">
                                      <p:cBhvr additive="base">
                                        <p:cTn id="332" dur="250" fill="hold"/>
                                        <p:tgtEl>
                                          <p:spTgt spid="72"/>
                                        </p:tgtEl>
                                        <p:attrNameLst>
                                          <p:attrName>ppt_x</p:attrName>
                                        </p:attrNameLst>
                                      </p:cBhvr>
                                      <p:tavLst>
                                        <p:tav tm="0">
                                          <p:val>
                                            <p:strVal val="#ppt_x"/>
                                          </p:val>
                                        </p:tav>
                                        <p:tav tm="100000">
                                          <p:val>
                                            <p:strVal val="#ppt_x"/>
                                          </p:val>
                                        </p:tav>
                                      </p:tavLst>
                                    </p:anim>
                                    <p:anim calcmode="lin" valueType="num">
                                      <p:cBhvr additive="base">
                                        <p:cTn id="333" dur="250" fill="hold"/>
                                        <p:tgtEl>
                                          <p:spTgt spid="72"/>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73"/>
                                        </p:tgtEl>
                                        <p:attrNameLst>
                                          <p:attrName>style.visibility</p:attrName>
                                        </p:attrNameLst>
                                      </p:cBhvr>
                                      <p:to>
                                        <p:strVal val="visible"/>
                                      </p:to>
                                    </p:set>
                                    <p:anim calcmode="lin" valueType="num">
                                      <p:cBhvr additive="base">
                                        <p:cTn id="337" dur="250" fill="hold"/>
                                        <p:tgtEl>
                                          <p:spTgt spid="73"/>
                                        </p:tgtEl>
                                        <p:attrNameLst>
                                          <p:attrName>ppt_x</p:attrName>
                                        </p:attrNameLst>
                                      </p:cBhvr>
                                      <p:tavLst>
                                        <p:tav tm="0">
                                          <p:val>
                                            <p:strVal val="#ppt_x"/>
                                          </p:val>
                                        </p:tav>
                                        <p:tav tm="100000">
                                          <p:val>
                                            <p:strVal val="#ppt_x"/>
                                          </p:val>
                                        </p:tav>
                                      </p:tavLst>
                                    </p:anim>
                                    <p:anim calcmode="lin" valueType="num">
                                      <p:cBhvr additive="base">
                                        <p:cTn id="338" dur="250" fill="hold"/>
                                        <p:tgtEl>
                                          <p:spTgt spid="73"/>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74"/>
                                        </p:tgtEl>
                                        <p:attrNameLst>
                                          <p:attrName>style.visibility</p:attrName>
                                        </p:attrNameLst>
                                      </p:cBhvr>
                                      <p:to>
                                        <p:strVal val="visible"/>
                                      </p:to>
                                    </p:set>
                                    <p:anim calcmode="lin" valueType="num">
                                      <p:cBhvr additive="base">
                                        <p:cTn id="342" dur="250" fill="hold"/>
                                        <p:tgtEl>
                                          <p:spTgt spid="74"/>
                                        </p:tgtEl>
                                        <p:attrNameLst>
                                          <p:attrName>ppt_x</p:attrName>
                                        </p:attrNameLst>
                                      </p:cBhvr>
                                      <p:tavLst>
                                        <p:tav tm="0">
                                          <p:val>
                                            <p:strVal val="#ppt_x"/>
                                          </p:val>
                                        </p:tav>
                                        <p:tav tm="100000">
                                          <p:val>
                                            <p:strVal val="#ppt_x"/>
                                          </p:val>
                                        </p:tav>
                                      </p:tavLst>
                                    </p:anim>
                                    <p:anim calcmode="lin" valueType="num">
                                      <p:cBhvr additive="base">
                                        <p:cTn id="343" dur="250" fill="hold"/>
                                        <p:tgtEl>
                                          <p:spTgt spid="74"/>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75"/>
                                        </p:tgtEl>
                                        <p:attrNameLst>
                                          <p:attrName>style.visibility</p:attrName>
                                        </p:attrNameLst>
                                      </p:cBhvr>
                                      <p:to>
                                        <p:strVal val="visible"/>
                                      </p:to>
                                    </p:set>
                                    <p:anim calcmode="lin" valueType="num">
                                      <p:cBhvr additive="base">
                                        <p:cTn id="347" dur="250" fill="hold"/>
                                        <p:tgtEl>
                                          <p:spTgt spid="75"/>
                                        </p:tgtEl>
                                        <p:attrNameLst>
                                          <p:attrName>ppt_x</p:attrName>
                                        </p:attrNameLst>
                                      </p:cBhvr>
                                      <p:tavLst>
                                        <p:tav tm="0">
                                          <p:val>
                                            <p:strVal val="#ppt_x"/>
                                          </p:val>
                                        </p:tav>
                                        <p:tav tm="100000">
                                          <p:val>
                                            <p:strVal val="#ppt_x"/>
                                          </p:val>
                                        </p:tav>
                                      </p:tavLst>
                                    </p:anim>
                                    <p:anim calcmode="lin" valueType="num">
                                      <p:cBhvr additive="base">
                                        <p:cTn id="348" dur="250" fill="hold"/>
                                        <p:tgtEl>
                                          <p:spTgt spid="75"/>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76"/>
                                        </p:tgtEl>
                                        <p:attrNameLst>
                                          <p:attrName>style.visibility</p:attrName>
                                        </p:attrNameLst>
                                      </p:cBhvr>
                                      <p:to>
                                        <p:strVal val="visible"/>
                                      </p:to>
                                    </p:set>
                                    <p:anim calcmode="lin" valueType="num">
                                      <p:cBhvr additive="base">
                                        <p:cTn id="352" dur="250" fill="hold"/>
                                        <p:tgtEl>
                                          <p:spTgt spid="76"/>
                                        </p:tgtEl>
                                        <p:attrNameLst>
                                          <p:attrName>ppt_x</p:attrName>
                                        </p:attrNameLst>
                                      </p:cBhvr>
                                      <p:tavLst>
                                        <p:tav tm="0">
                                          <p:val>
                                            <p:strVal val="#ppt_x"/>
                                          </p:val>
                                        </p:tav>
                                        <p:tav tm="100000">
                                          <p:val>
                                            <p:strVal val="#ppt_x"/>
                                          </p:val>
                                        </p:tav>
                                      </p:tavLst>
                                    </p:anim>
                                    <p:anim calcmode="lin" valueType="num">
                                      <p:cBhvr additive="base">
                                        <p:cTn id="353" dur="250" fill="hold"/>
                                        <p:tgtEl>
                                          <p:spTgt spid="76"/>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77"/>
                                        </p:tgtEl>
                                        <p:attrNameLst>
                                          <p:attrName>style.visibility</p:attrName>
                                        </p:attrNameLst>
                                      </p:cBhvr>
                                      <p:to>
                                        <p:strVal val="visible"/>
                                      </p:to>
                                    </p:set>
                                    <p:anim calcmode="lin" valueType="num">
                                      <p:cBhvr additive="base">
                                        <p:cTn id="357" dur="250" fill="hold"/>
                                        <p:tgtEl>
                                          <p:spTgt spid="77"/>
                                        </p:tgtEl>
                                        <p:attrNameLst>
                                          <p:attrName>ppt_x</p:attrName>
                                        </p:attrNameLst>
                                      </p:cBhvr>
                                      <p:tavLst>
                                        <p:tav tm="0">
                                          <p:val>
                                            <p:strVal val="#ppt_x"/>
                                          </p:val>
                                        </p:tav>
                                        <p:tav tm="100000">
                                          <p:val>
                                            <p:strVal val="#ppt_x"/>
                                          </p:val>
                                        </p:tav>
                                      </p:tavLst>
                                    </p:anim>
                                    <p:anim calcmode="lin" valueType="num">
                                      <p:cBhvr additive="base">
                                        <p:cTn id="358" dur="25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3" grpId="0" animBg="1"/>
      <p:bldP spid="7" grpId="0" animBg="1"/>
      <p:bldP spid="8" grpId="0" animBg="1"/>
      <p:bldP spid="10" grpId="0" animBg="1"/>
      <p:bldP spid="11" grpId="0" animBg="1"/>
      <p:bldP spid="13" grpId="0" animBg="1"/>
      <p:bldP spid="14" grpId="0" animBg="1"/>
      <p:bldP spid="16" grpId="0" animBg="1"/>
      <p:bldP spid="17" grpId="0" animBg="1"/>
      <p:bldP spid="19" grpId="0" animBg="1"/>
      <p:bldP spid="20" grpId="0" animBg="1"/>
      <p:bldP spid="22" grpId="0" animBg="1"/>
      <p:bldP spid="23" grpId="0" animBg="1"/>
      <p:bldP spid="25" grpId="0" animBg="1"/>
      <p:bldP spid="26" grpId="0" animBg="1"/>
      <p:bldP spid="28" grpId="0" animBg="1"/>
      <p:bldP spid="29" grpId="0" animBg="1"/>
      <p:bldP spid="31" grpId="0" animBg="1"/>
      <p:bldP spid="32" grpId="0" animBg="1"/>
      <p:bldP spid="33" grpId="0" animBg="1"/>
      <p:bldP spid="35" grpId="0"/>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p:bldP spid="102" grpId="0"/>
      <p:bldP spid="103" grpId="0"/>
      <p:bldP spid="104" grpId="0"/>
      <p:bldP spid="105"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Global Marketshare</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2768092" y="1662321"/>
          <a:ext cx="3615605" cy="3098800"/>
        </p:xfrm>
        <a:graphic>
          <a:graphicData uri="http://schemas.openxmlformats.org/drawingml/2006/chart">
            <c:chart xmlns:c="http://schemas.openxmlformats.org/drawingml/2006/chart" xmlns:r="http://schemas.openxmlformats.org/officeDocument/2006/relationships" r:id="rId1"/>
          </a:graphicData>
        </a:graphic>
      </p:graphicFrame>
      <p:sp>
        <p:nvSpPr>
          <p:cNvPr id="4" name="Text Box 10"/>
          <p:cNvSpPr txBox="1">
            <a:spLocks noChangeArrowheads="1"/>
          </p:cNvSpPr>
          <p:nvPr/>
        </p:nvSpPr>
        <p:spPr bwMode="auto">
          <a:xfrm>
            <a:off x="7010400" y="150992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Notebook</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6" name="Oval 5"/>
          <p:cNvSpPr/>
          <p:nvPr/>
        </p:nvSpPr>
        <p:spPr>
          <a:xfrm>
            <a:off x="6339973" y="1662321"/>
            <a:ext cx="594227" cy="597637"/>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7010400" y="356732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Desktop</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8" name="Oval 7"/>
          <p:cNvSpPr/>
          <p:nvPr/>
        </p:nvSpPr>
        <p:spPr>
          <a:xfrm>
            <a:off x="6339973" y="3719721"/>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533400" y="16623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Property</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1" name="Oval 10"/>
          <p:cNvSpPr/>
          <p:nvPr/>
        </p:nvSpPr>
        <p:spPr>
          <a:xfrm>
            <a:off x="2257993" y="1814721"/>
            <a:ext cx="594227" cy="597637"/>
          </a:xfrm>
          <a:prstGeom prst="ellipse">
            <a:avLst/>
          </a:prstGeom>
          <a:solidFill>
            <a:srgbClr val="B9D51F"/>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533400" y="37197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Software</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4" name="Oval 13"/>
          <p:cNvSpPr/>
          <p:nvPr/>
        </p:nvSpPr>
        <p:spPr>
          <a:xfrm>
            <a:off x="2257993" y="3872121"/>
            <a:ext cx="594227" cy="597637"/>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16" name="Elbow Connector 15"/>
          <p:cNvCxnSpPr/>
          <p:nvPr/>
        </p:nvCxnSpPr>
        <p:spPr>
          <a:xfrm flipV="1">
            <a:off x="2852220" y="1961139"/>
            <a:ext cx="1033980" cy="152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Elbow Connector 17"/>
          <p:cNvCxnSpPr/>
          <p:nvPr/>
        </p:nvCxnSpPr>
        <p:spPr>
          <a:xfrm rot="5400000" flipH="1" flipV="1">
            <a:off x="2381601" y="3352140"/>
            <a:ext cx="1289418" cy="348180"/>
          </a:xfrm>
          <a:prstGeom prst="bentConnector3">
            <a:avLst>
              <a:gd name="adj1" fmla="val 10121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10800000" flipV="1">
            <a:off x="5638801" y="1961138"/>
            <a:ext cx="701174" cy="29881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Elbow Connector 22"/>
          <p:cNvCxnSpPr/>
          <p:nvPr/>
        </p:nvCxnSpPr>
        <p:spPr>
          <a:xfrm rot="10800000" flipV="1">
            <a:off x="5486401" y="4098235"/>
            <a:ext cx="853573" cy="152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Text Box 10"/>
          <p:cNvSpPr txBox="1">
            <a:spLocks noChangeArrowheads="1"/>
          </p:cNvSpPr>
          <p:nvPr/>
        </p:nvSpPr>
        <p:spPr bwMode="auto">
          <a:xfrm>
            <a:off x="5364412" y="2571750"/>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400" smtClean="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3873894" y="2069158"/>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15%</a:t>
            </a:r>
            <a:endParaRPr lang="en-US" sz="1400" smtClean="0">
              <a:solidFill>
                <a:schemeClr val="bg1"/>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4191000" y="4195528"/>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35%</a:t>
            </a:r>
            <a:endParaRPr lang="en-US" sz="1400" smtClean="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3200400" y="2833360"/>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20%</a:t>
            </a:r>
            <a:endParaRPr lang="en-US" sz="1400" smtClean="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3987788" y="3392283"/>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Hardware</a:t>
            </a:r>
            <a:endParaRPr lang="en-US" sz="1000" b="1" smtClean="0">
              <a:solidFill>
                <a:srgbClr val="4BACC6"/>
              </a:solidFill>
              <a:latin typeface="Open Sans" pitchFamily="34" charset="0"/>
              <a:ea typeface="Open Sans" pitchFamily="34" charset="0"/>
              <a:cs typeface="Open Sans" pitchFamily="34" charset="0"/>
            </a:endParaRPr>
          </a:p>
        </p:txBody>
      </p:sp>
      <p:grpSp>
        <p:nvGrpSpPr>
          <p:cNvPr id="31" name="Group 30"/>
          <p:cNvGrpSpPr/>
          <p:nvPr/>
        </p:nvGrpSpPr>
        <p:grpSpPr>
          <a:xfrm>
            <a:off x="4321526" y="2764909"/>
            <a:ext cx="508739" cy="573812"/>
            <a:chOff x="5513440" y="1766202"/>
            <a:chExt cx="429274" cy="484183"/>
          </a:xfrm>
          <a:solidFill>
            <a:srgbClr val="4BACC6"/>
          </a:solidFill>
        </p:grpSpPr>
        <p:sp>
          <p:nvSpPr>
            <p:cNvPr id="3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2366260" y="1943739"/>
            <a:ext cx="381854" cy="310725"/>
            <a:chOff x="1550139" y="1314466"/>
            <a:chExt cx="509139" cy="414300"/>
          </a:xfrm>
          <a:solidFill>
            <a:schemeClr val="bg1"/>
          </a:solidFill>
        </p:grpSpPr>
        <p:sp>
          <p:nvSpPr>
            <p:cNvPr id="36"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Freeform 63"/>
          <p:cNvSpPr>
            <a:spLocks noEditPoints="1"/>
          </p:cNvSpPr>
          <p:nvPr/>
        </p:nvSpPr>
        <p:spPr bwMode="auto">
          <a:xfrm>
            <a:off x="2448097" y="4026162"/>
            <a:ext cx="214018" cy="28955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0" name="Freeform 64"/>
          <p:cNvSpPr>
            <a:spLocks noEditPoints="1"/>
          </p:cNvSpPr>
          <p:nvPr/>
        </p:nvSpPr>
        <p:spPr bwMode="auto">
          <a:xfrm>
            <a:off x="6472770" y="3874691"/>
            <a:ext cx="310271" cy="29624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1" name="Group 40"/>
          <p:cNvGrpSpPr/>
          <p:nvPr/>
        </p:nvGrpSpPr>
        <p:grpSpPr>
          <a:xfrm>
            <a:off x="6461122" y="1824533"/>
            <a:ext cx="353172" cy="262091"/>
            <a:chOff x="5129089" y="3156352"/>
            <a:chExt cx="474198" cy="351905"/>
          </a:xfrm>
          <a:solidFill>
            <a:schemeClr val="bg1"/>
          </a:solidFill>
        </p:grpSpPr>
        <p:sp>
          <p:nvSpPr>
            <p:cNvPr id="42"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3"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sp>
        <p:nvSpPr>
          <p:cNvPr id="4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250" fill="hold"/>
                                        <p:tgtEl>
                                          <p:spTgt spid="44"/>
                                        </p:tgtEl>
                                        <p:attrNameLst>
                                          <p:attrName>ppt_x</p:attrName>
                                        </p:attrNameLst>
                                      </p:cBhvr>
                                      <p:tavLst>
                                        <p:tav tm="0">
                                          <p:val>
                                            <p:strVal val="#ppt_x"/>
                                          </p:val>
                                        </p:tav>
                                        <p:tav tm="100000">
                                          <p:val>
                                            <p:strVal val="#ppt_x"/>
                                          </p:val>
                                        </p:tav>
                                      </p:tavLst>
                                    </p:anim>
                                    <p:anim calcmode="lin" valueType="num">
                                      <p:cBhvr additive="base">
                                        <p:cTn id="13" dur="250" fill="hold"/>
                                        <p:tgtEl>
                                          <p:spTgt spid="4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additive="base">
                                        <p:cTn id="22" dur="250" fill="hold"/>
                                        <p:tgtEl>
                                          <p:spTgt spid="31"/>
                                        </p:tgtEl>
                                        <p:attrNameLst>
                                          <p:attrName>ppt_x</p:attrName>
                                        </p:attrNameLst>
                                      </p:cBhvr>
                                      <p:tavLst>
                                        <p:tav tm="0">
                                          <p:val>
                                            <p:strVal val="#ppt_x"/>
                                          </p:val>
                                        </p:tav>
                                        <p:tav tm="100000">
                                          <p:val>
                                            <p:strVal val="#ppt_x"/>
                                          </p:val>
                                        </p:tav>
                                      </p:tavLst>
                                    </p:anim>
                                    <p:anim calcmode="lin" valueType="num">
                                      <p:cBhvr additive="base">
                                        <p:cTn id="23" dur="250" fill="hold"/>
                                        <p:tgtEl>
                                          <p:spTgt spid="3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250" fill="hold"/>
                                        <p:tgtEl>
                                          <p:spTgt spid="30"/>
                                        </p:tgtEl>
                                        <p:attrNameLst>
                                          <p:attrName>ppt_x</p:attrName>
                                        </p:attrNameLst>
                                      </p:cBhvr>
                                      <p:tavLst>
                                        <p:tav tm="0">
                                          <p:val>
                                            <p:strVal val="#ppt_x"/>
                                          </p:val>
                                        </p:tav>
                                        <p:tav tm="100000">
                                          <p:val>
                                            <p:strVal val="#ppt_x"/>
                                          </p:val>
                                        </p:tav>
                                      </p:tavLst>
                                    </p:anim>
                                    <p:anim calcmode="lin" valueType="num">
                                      <p:cBhvr additive="base">
                                        <p:cTn id="28" dur="250" fill="hold"/>
                                        <p:tgtEl>
                                          <p:spTgt spid="3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250" fill="hold"/>
                                        <p:tgtEl>
                                          <p:spTgt spid="27"/>
                                        </p:tgtEl>
                                        <p:attrNameLst>
                                          <p:attrName>ppt_x</p:attrName>
                                        </p:attrNameLst>
                                      </p:cBhvr>
                                      <p:tavLst>
                                        <p:tav tm="0">
                                          <p:val>
                                            <p:strVal val="#ppt_x"/>
                                          </p:val>
                                        </p:tav>
                                        <p:tav tm="100000">
                                          <p:val>
                                            <p:strVal val="#ppt_x"/>
                                          </p:val>
                                        </p:tav>
                                      </p:tavLst>
                                    </p:anim>
                                    <p:anim calcmode="lin" valueType="num">
                                      <p:cBhvr additive="base">
                                        <p:cTn id="33" dur="250" fill="hold"/>
                                        <p:tgtEl>
                                          <p:spTgt spid="2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250" fill="hold"/>
                                        <p:tgtEl>
                                          <p:spTgt spid="16"/>
                                        </p:tgtEl>
                                        <p:attrNameLst>
                                          <p:attrName>ppt_x</p:attrName>
                                        </p:attrNameLst>
                                      </p:cBhvr>
                                      <p:tavLst>
                                        <p:tav tm="0">
                                          <p:val>
                                            <p:strVal val="#ppt_x"/>
                                          </p:val>
                                        </p:tav>
                                        <p:tav tm="100000">
                                          <p:val>
                                            <p:strVal val="#ppt_x"/>
                                          </p:val>
                                        </p:tav>
                                      </p:tavLst>
                                    </p:anim>
                                    <p:anim calcmode="lin" valueType="num">
                                      <p:cBhvr additive="base">
                                        <p:cTn id="38" dur="250" fill="hold"/>
                                        <p:tgtEl>
                                          <p:spTgt spid="1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250" fill="hold"/>
                                        <p:tgtEl>
                                          <p:spTgt spid="35"/>
                                        </p:tgtEl>
                                        <p:attrNameLst>
                                          <p:attrName>ppt_x</p:attrName>
                                        </p:attrNameLst>
                                      </p:cBhvr>
                                      <p:tavLst>
                                        <p:tav tm="0">
                                          <p:val>
                                            <p:strVal val="#ppt_x"/>
                                          </p:val>
                                        </p:tav>
                                        <p:tav tm="100000">
                                          <p:val>
                                            <p:strVal val="#ppt_x"/>
                                          </p:val>
                                        </p:tav>
                                      </p:tavLst>
                                    </p:anim>
                                    <p:anim calcmode="lin" valueType="num">
                                      <p:cBhvr additive="base">
                                        <p:cTn id="48" dur="250" fill="hold"/>
                                        <p:tgtEl>
                                          <p:spTgt spid="3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250" fill="hold"/>
                                        <p:tgtEl>
                                          <p:spTgt spid="26"/>
                                        </p:tgtEl>
                                        <p:attrNameLst>
                                          <p:attrName>ppt_x</p:attrName>
                                        </p:attrNameLst>
                                      </p:cBhvr>
                                      <p:tavLst>
                                        <p:tav tm="0">
                                          <p:val>
                                            <p:strVal val="#ppt_x"/>
                                          </p:val>
                                        </p:tav>
                                        <p:tav tm="100000">
                                          <p:val>
                                            <p:strVal val="#ppt_x"/>
                                          </p:val>
                                        </p:tav>
                                      </p:tavLst>
                                    </p:anim>
                                    <p:anim calcmode="lin" valueType="num">
                                      <p:cBhvr additive="base">
                                        <p:cTn id="58" dur="250" fill="hold"/>
                                        <p:tgtEl>
                                          <p:spTgt spid="2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additive="base">
                                        <p:cTn id="62" dur="250" fill="hold"/>
                                        <p:tgtEl>
                                          <p:spTgt spid="21"/>
                                        </p:tgtEl>
                                        <p:attrNameLst>
                                          <p:attrName>ppt_x</p:attrName>
                                        </p:attrNameLst>
                                      </p:cBhvr>
                                      <p:tavLst>
                                        <p:tav tm="0">
                                          <p:val>
                                            <p:strVal val="#ppt_x"/>
                                          </p:val>
                                        </p:tav>
                                        <p:tav tm="100000">
                                          <p:val>
                                            <p:strVal val="#ppt_x"/>
                                          </p:val>
                                        </p:tav>
                                      </p:tavLst>
                                    </p:anim>
                                    <p:anim calcmode="lin" valueType="num">
                                      <p:cBhvr additive="base">
                                        <p:cTn id="63" dur="250" fill="hold"/>
                                        <p:tgtEl>
                                          <p:spTgt spid="2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250" fill="hold"/>
                                        <p:tgtEl>
                                          <p:spTgt spid="6"/>
                                        </p:tgtEl>
                                        <p:attrNameLst>
                                          <p:attrName>ppt_x</p:attrName>
                                        </p:attrNameLst>
                                      </p:cBhvr>
                                      <p:tavLst>
                                        <p:tav tm="0">
                                          <p:val>
                                            <p:strVal val="#ppt_x"/>
                                          </p:val>
                                        </p:tav>
                                        <p:tav tm="100000">
                                          <p:val>
                                            <p:strVal val="#ppt_x"/>
                                          </p:val>
                                        </p:tav>
                                      </p:tavLst>
                                    </p:anim>
                                    <p:anim calcmode="lin" valueType="num">
                                      <p:cBhvr additive="base">
                                        <p:cTn id="68" dur="25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1"/>
                                        </p:tgtEl>
                                        <p:attrNameLst>
                                          <p:attrName>style.visibility</p:attrName>
                                        </p:attrNameLst>
                                      </p:cBhvr>
                                      <p:to>
                                        <p:strVal val="visible"/>
                                      </p:to>
                                    </p:set>
                                    <p:anim calcmode="lin" valueType="num">
                                      <p:cBhvr additive="base">
                                        <p:cTn id="72" dur="250" fill="hold"/>
                                        <p:tgtEl>
                                          <p:spTgt spid="41"/>
                                        </p:tgtEl>
                                        <p:attrNameLst>
                                          <p:attrName>ppt_x</p:attrName>
                                        </p:attrNameLst>
                                      </p:cBhvr>
                                      <p:tavLst>
                                        <p:tav tm="0">
                                          <p:val>
                                            <p:strVal val="#ppt_x"/>
                                          </p:val>
                                        </p:tav>
                                        <p:tav tm="100000">
                                          <p:val>
                                            <p:strVal val="#ppt_x"/>
                                          </p:val>
                                        </p:tav>
                                      </p:tavLst>
                                    </p:anim>
                                    <p:anim calcmode="lin" valueType="num">
                                      <p:cBhvr additive="base">
                                        <p:cTn id="73" dur="250" fill="hold"/>
                                        <p:tgtEl>
                                          <p:spTgt spid="4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
                                        </p:tgtEl>
                                        <p:attrNameLst>
                                          <p:attrName>style.visibility</p:attrName>
                                        </p:attrNameLst>
                                      </p:cBhvr>
                                      <p:to>
                                        <p:strVal val="visible"/>
                                      </p:to>
                                    </p:set>
                                    <p:anim calcmode="lin" valueType="num">
                                      <p:cBhvr additive="base">
                                        <p:cTn id="77" dur="250" fill="hold"/>
                                        <p:tgtEl>
                                          <p:spTgt spid="4"/>
                                        </p:tgtEl>
                                        <p:attrNameLst>
                                          <p:attrName>ppt_x</p:attrName>
                                        </p:attrNameLst>
                                      </p:cBhvr>
                                      <p:tavLst>
                                        <p:tav tm="0">
                                          <p:val>
                                            <p:strVal val="#ppt_x"/>
                                          </p:val>
                                        </p:tav>
                                        <p:tav tm="100000">
                                          <p:val>
                                            <p:strVal val="#ppt_x"/>
                                          </p:val>
                                        </p:tav>
                                      </p:tavLst>
                                    </p:anim>
                                    <p:anim calcmode="lin" valueType="num">
                                      <p:cBhvr additive="base">
                                        <p:cTn id="78" dur="250" fill="hold"/>
                                        <p:tgtEl>
                                          <p:spTgt spid="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additive="base">
                                        <p:cTn id="82" dur="250" fill="hold"/>
                                        <p:tgtEl>
                                          <p:spTgt spid="29"/>
                                        </p:tgtEl>
                                        <p:attrNameLst>
                                          <p:attrName>ppt_x</p:attrName>
                                        </p:attrNameLst>
                                      </p:cBhvr>
                                      <p:tavLst>
                                        <p:tav tm="0">
                                          <p:val>
                                            <p:strVal val="#ppt_x"/>
                                          </p:val>
                                        </p:tav>
                                        <p:tav tm="100000">
                                          <p:val>
                                            <p:strVal val="#ppt_x"/>
                                          </p:val>
                                        </p:tav>
                                      </p:tavLst>
                                    </p:anim>
                                    <p:anim calcmode="lin" valueType="num">
                                      <p:cBhvr additive="base">
                                        <p:cTn id="83" dur="250" fill="hold"/>
                                        <p:tgtEl>
                                          <p:spTgt spid="2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250" fill="hold"/>
                                        <p:tgtEl>
                                          <p:spTgt spid="18"/>
                                        </p:tgtEl>
                                        <p:attrNameLst>
                                          <p:attrName>ppt_x</p:attrName>
                                        </p:attrNameLst>
                                      </p:cBhvr>
                                      <p:tavLst>
                                        <p:tav tm="0">
                                          <p:val>
                                            <p:strVal val="#ppt_x"/>
                                          </p:val>
                                        </p:tav>
                                        <p:tav tm="100000">
                                          <p:val>
                                            <p:strVal val="#ppt_x"/>
                                          </p:val>
                                        </p:tav>
                                      </p:tavLst>
                                    </p:anim>
                                    <p:anim calcmode="lin" valueType="num">
                                      <p:cBhvr additive="base">
                                        <p:cTn id="88" dur="250" fill="hold"/>
                                        <p:tgtEl>
                                          <p:spTgt spid="1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4"/>
                                        </p:tgtEl>
                                        <p:attrNameLst>
                                          <p:attrName>style.visibility</p:attrName>
                                        </p:attrNameLst>
                                      </p:cBhvr>
                                      <p:to>
                                        <p:strVal val="visible"/>
                                      </p:to>
                                    </p:set>
                                    <p:anim calcmode="lin" valueType="num">
                                      <p:cBhvr additive="base">
                                        <p:cTn id="92" dur="250" fill="hold"/>
                                        <p:tgtEl>
                                          <p:spTgt spid="14"/>
                                        </p:tgtEl>
                                        <p:attrNameLst>
                                          <p:attrName>ppt_x</p:attrName>
                                        </p:attrNameLst>
                                      </p:cBhvr>
                                      <p:tavLst>
                                        <p:tav tm="0">
                                          <p:val>
                                            <p:strVal val="#ppt_x"/>
                                          </p:val>
                                        </p:tav>
                                        <p:tav tm="100000">
                                          <p:val>
                                            <p:strVal val="#ppt_x"/>
                                          </p:val>
                                        </p:tav>
                                      </p:tavLst>
                                    </p:anim>
                                    <p:anim calcmode="lin" valueType="num">
                                      <p:cBhvr additive="base">
                                        <p:cTn id="93" dur="250" fill="hold"/>
                                        <p:tgtEl>
                                          <p:spTgt spid="14"/>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9"/>
                                        </p:tgtEl>
                                        <p:attrNameLst>
                                          <p:attrName>style.visibility</p:attrName>
                                        </p:attrNameLst>
                                      </p:cBhvr>
                                      <p:to>
                                        <p:strVal val="visible"/>
                                      </p:to>
                                    </p:set>
                                    <p:anim calcmode="lin" valueType="num">
                                      <p:cBhvr additive="base">
                                        <p:cTn id="97" dur="250" fill="hold"/>
                                        <p:tgtEl>
                                          <p:spTgt spid="39"/>
                                        </p:tgtEl>
                                        <p:attrNameLst>
                                          <p:attrName>ppt_x</p:attrName>
                                        </p:attrNameLst>
                                      </p:cBhvr>
                                      <p:tavLst>
                                        <p:tav tm="0">
                                          <p:val>
                                            <p:strVal val="#ppt_x"/>
                                          </p:val>
                                        </p:tav>
                                        <p:tav tm="100000">
                                          <p:val>
                                            <p:strVal val="#ppt_x"/>
                                          </p:val>
                                        </p:tav>
                                      </p:tavLst>
                                    </p:anim>
                                    <p:anim calcmode="lin" valueType="num">
                                      <p:cBhvr additive="base">
                                        <p:cTn id="98" dur="250" fill="hold"/>
                                        <p:tgtEl>
                                          <p:spTgt spid="3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250" fill="hold"/>
                                        <p:tgtEl>
                                          <p:spTgt spid="28"/>
                                        </p:tgtEl>
                                        <p:attrNameLst>
                                          <p:attrName>ppt_x</p:attrName>
                                        </p:attrNameLst>
                                      </p:cBhvr>
                                      <p:tavLst>
                                        <p:tav tm="0">
                                          <p:val>
                                            <p:strVal val="#ppt_x"/>
                                          </p:val>
                                        </p:tav>
                                        <p:tav tm="100000">
                                          <p:val>
                                            <p:strVal val="#ppt_x"/>
                                          </p:val>
                                        </p:tav>
                                      </p:tavLst>
                                    </p:anim>
                                    <p:anim calcmode="lin" valueType="num">
                                      <p:cBhvr additive="base">
                                        <p:cTn id="108" dur="25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additive="base">
                                        <p:cTn id="112" dur="250" fill="hold"/>
                                        <p:tgtEl>
                                          <p:spTgt spid="23"/>
                                        </p:tgtEl>
                                        <p:attrNameLst>
                                          <p:attrName>ppt_x</p:attrName>
                                        </p:attrNameLst>
                                      </p:cBhvr>
                                      <p:tavLst>
                                        <p:tav tm="0">
                                          <p:val>
                                            <p:strVal val="#ppt_x"/>
                                          </p:val>
                                        </p:tav>
                                        <p:tav tm="100000">
                                          <p:val>
                                            <p:strVal val="#ppt_x"/>
                                          </p:val>
                                        </p:tav>
                                      </p:tavLst>
                                    </p:anim>
                                    <p:anim calcmode="lin" valueType="num">
                                      <p:cBhvr additive="base">
                                        <p:cTn id="113" dur="250" fill="hold"/>
                                        <p:tgtEl>
                                          <p:spTgt spid="2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40"/>
                                        </p:tgtEl>
                                        <p:attrNameLst>
                                          <p:attrName>style.visibility</p:attrName>
                                        </p:attrNameLst>
                                      </p:cBhvr>
                                      <p:to>
                                        <p:strVal val="visible"/>
                                      </p:to>
                                    </p:set>
                                    <p:anim calcmode="lin" valueType="num">
                                      <p:cBhvr additive="base">
                                        <p:cTn id="122" dur="250" fill="hold"/>
                                        <p:tgtEl>
                                          <p:spTgt spid="40"/>
                                        </p:tgtEl>
                                        <p:attrNameLst>
                                          <p:attrName>ppt_x</p:attrName>
                                        </p:attrNameLst>
                                      </p:cBhvr>
                                      <p:tavLst>
                                        <p:tav tm="0">
                                          <p:val>
                                            <p:strVal val="#ppt_x"/>
                                          </p:val>
                                        </p:tav>
                                        <p:tav tm="100000">
                                          <p:val>
                                            <p:strVal val="#ppt_x"/>
                                          </p:val>
                                        </p:tav>
                                      </p:tavLst>
                                    </p:anim>
                                    <p:anim calcmode="lin" valueType="num">
                                      <p:cBhvr additive="base">
                                        <p:cTn id="123" dur="250" fill="hold"/>
                                        <p:tgtEl>
                                          <p:spTgt spid="40"/>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7"/>
                                        </p:tgtEl>
                                        <p:attrNameLst>
                                          <p:attrName>style.visibility</p:attrName>
                                        </p:attrNameLst>
                                      </p:cBhvr>
                                      <p:to>
                                        <p:strVal val="visible"/>
                                      </p:to>
                                    </p:set>
                                    <p:anim calcmode="lin" valueType="num">
                                      <p:cBhvr additive="base">
                                        <p:cTn id="127" dur="250" fill="hold"/>
                                        <p:tgtEl>
                                          <p:spTgt spid="7"/>
                                        </p:tgtEl>
                                        <p:attrNameLst>
                                          <p:attrName>ppt_x</p:attrName>
                                        </p:attrNameLst>
                                      </p:cBhvr>
                                      <p:tavLst>
                                        <p:tav tm="0">
                                          <p:val>
                                            <p:strVal val="#ppt_x"/>
                                          </p:val>
                                        </p:tav>
                                        <p:tav tm="100000">
                                          <p:val>
                                            <p:strVal val="#ppt_x"/>
                                          </p:val>
                                        </p:tav>
                                      </p:tavLst>
                                    </p:anim>
                                    <p:anim calcmode="lin" valueType="num">
                                      <p:cBhvr additive="base">
                                        <p:cTn id="128" dur="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p:bldP spid="6" grpId="0" animBg="1"/>
      <p:bldP spid="7" grpId="0"/>
      <p:bldP spid="8" grpId="0" animBg="1"/>
      <p:bldP spid="10" grpId="0"/>
      <p:bldP spid="11" grpId="0" animBg="1"/>
      <p:bldP spid="13" grpId="0"/>
      <p:bldP spid="14" grpId="0" animBg="1"/>
      <p:bldP spid="26" grpId="0"/>
      <p:bldP spid="27" grpId="0"/>
      <p:bldP spid="28" grpId="0"/>
      <p:bldP spid="29" grpId="0"/>
      <p:bldP spid="30" grpId="0"/>
      <p:bldP spid="39" grpId="0" animBg="1"/>
      <p:bldP spid="40" grpId="0" animBg="1"/>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9147" y="2114550"/>
            <a:ext cx="9170084" cy="302895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Engagement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Rectangle 3"/>
          <p:cNvSpPr/>
          <p:nvPr/>
        </p:nvSpPr>
        <p:spPr>
          <a:xfrm>
            <a:off x="685800" y="1504950"/>
            <a:ext cx="1600200"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670560" y="3258820"/>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a:solidFill>
                  <a:schemeClr val="bg1"/>
                </a:solidFill>
                <a:latin typeface="Open Sans" pitchFamily="34" charset="0"/>
                <a:ea typeface="Open Sans" pitchFamily="34" charset="0"/>
                <a:cs typeface="Open Sans" pitchFamily="34" charset="0"/>
              </a:rPr>
              <a:t>Nullam 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6" name="Rectangle 5"/>
          <p:cNvSpPr/>
          <p:nvPr/>
        </p:nvSpPr>
        <p:spPr>
          <a:xfrm>
            <a:off x="2682240" y="1504950"/>
            <a:ext cx="1600200"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663440" y="1506220"/>
            <a:ext cx="1600200"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6705600" y="1506220"/>
            <a:ext cx="1600200"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665480" y="3843357"/>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11" name="Straight Connector 10"/>
          <p:cNvCxnSpPr/>
          <p:nvPr/>
        </p:nvCxnSpPr>
        <p:spPr>
          <a:xfrm>
            <a:off x="685800" y="3716020"/>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Box 10"/>
          <p:cNvSpPr txBox="1">
            <a:spLocks noChangeArrowheads="1"/>
          </p:cNvSpPr>
          <p:nvPr/>
        </p:nvSpPr>
        <p:spPr bwMode="auto">
          <a:xfrm>
            <a:off x="2667000" y="3258820"/>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II</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2661920" y="3843357"/>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14" name="Straight Connector 13"/>
          <p:cNvCxnSpPr/>
          <p:nvPr/>
        </p:nvCxnSpPr>
        <p:spPr>
          <a:xfrm>
            <a:off x="2682240" y="3716020"/>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 Box 10"/>
          <p:cNvSpPr txBox="1">
            <a:spLocks noChangeArrowheads="1"/>
          </p:cNvSpPr>
          <p:nvPr/>
        </p:nvSpPr>
        <p:spPr bwMode="auto">
          <a:xfrm>
            <a:off x="4638040" y="3269744"/>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III</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4632960" y="3854281"/>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17" name="Straight Connector 16"/>
          <p:cNvCxnSpPr/>
          <p:nvPr/>
        </p:nvCxnSpPr>
        <p:spPr>
          <a:xfrm>
            <a:off x="4653280" y="3726944"/>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Text Box 10"/>
          <p:cNvSpPr txBox="1">
            <a:spLocks noChangeArrowheads="1"/>
          </p:cNvSpPr>
          <p:nvPr/>
        </p:nvSpPr>
        <p:spPr bwMode="auto">
          <a:xfrm>
            <a:off x="6634480" y="3269744"/>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IV</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6629400" y="3854281"/>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20" name="Straight Connector 19"/>
          <p:cNvCxnSpPr/>
          <p:nvPr/>
        </p:nvCxnSpPr>
        <p:spPr>
          <a:xfrm>
            <a:off x="6649720" y="3726944"/>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250" fill="hold"/>
                                        <p:tgtEl>
                                          <p:spTgt spid="21"/>
                                        </p:tgtEl>
                                        <p:attrNameLst>
                                          <p:attrName>ppt_x</p:attrName>
                                        </p:attrNameLst>
                                      </p:cBhvr>
                                      <p:tavLst>
                                        <p:tav tm="0">
                                          <p:val>
                                            <p:strVal val="#ppt_x"/>
                                          </p:val>
                                        </p:tav>
                                        <p:tav tm="100000">
                                          <p:val>
                                            <p:strVal val="#ppt_x"/>
                                          </p:val>
                                        </p:tav>
                                      </p:tavLst>
                                    </p:anim>
                                    <p:anim calcmode="lin" valueType="num">
                                      <p:cBhvr additive="base">
                                        <p:cTn id="13" dur="25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250" fill="hold"/>
                                        <p:tgtEl>
                                          <p:spTgt spid="2"/>
                                        </p:tgtEl>
                                        <p:attrNameLst>
                                          <p:attrName>ppt_x</p:attrName>
                                        </p:attrNameLst>
                                      </p:cBhvr>
                                      <p:tavLst>
                                        <p:tav tm="0">
                                          <p:val>
                                            <p:strVal val="#ppt_x"/>
                                          </p:val>
                                        </p:tav>
                                        <p:tav tm="100000">
                                          <p:val>
                                            <p:strVal val="#ppt_x"/>
                                          </p:val>
                                        </p:tav>
                                      </p:tavLst>
                                    </p:anim>
                                    <p:anim calcmode="lin" valueType="num">
                                      <p:cBhvr additive="base">
                                        <p:cTn id="18" dur="25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250" fill="hold"/>
                                        <p:tgtEl>
                                          <p:spTgt spid="9"/>
                                        </p:tgtEl>
                                        <p:attrNameLst>
                                          <p:attrName>ppt_x</p:attrName>
                                        </p:attrNameLst>
                                      </p:cBhvr>
                                      <p:tavLst>
                                        <p:tav tm="0">
                                          <p:val>
                                            <p:strVal val="#ppt_x"/>
                                          </p:val>
                                        </p:tav>
                                        <p:tav tm="100000">
                                          <p:val>
                                            <p:strVal val="#ppt_x"/>
                                          </p:val>
                                        </p:tav>
                                      </p:tavLst>
                                    </p:anim>
                                    <p:anim calcmode="lin" valueType="num">
                                      <p:cBhvr additive="base">
                                        <p:cTn id="33" dur="250" fill="hold"/>
                                        <p:tgtEl>
                                          <p:spTgt spid="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250" fill="hold"/>
                                        <p:tgtEl>
                                          <p:spTgt spid="8"/>
                                        </p:tgtEl>
                                        <p:attrNameLst>
                                          <p:attrName>ppt_x</p:attrName>
                                        </p:attrNameLst>
                                      </p:cBhvr>
                                      <p:tavLst>
                                        <p:tav tm="0">
                                          <p:val>
                                            <p:strVal val="#ppt_x"/>
                                          </p:val>
                                        </p:tav>
                                        <p:tav tm="100000">
                                          <p:val>
                                            <p:strVal val="#ppt_x"/>
                                          </p:val>
                                        </p:tav>
                                      </p:tavLst>
                                    </p:anim>
                                    <p:anim calcmode="lin" valueType="num">
                                      <p:cBhvr additive="base">
                                        <p:cTn id="83" dur="250" fill="hold"/>
                                        <p:tgtEl>
                                          <p:spTgt spid="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250" fill="hold"/>
                                        <p:tgtEl>
                                          <p:spTgt spid="18"/>
                                        </p:tgtEl>
                                        <p:attrNameLst>
                                          <p:attrName>ppt_x</p:attrName>
                                        </p:attrNameLst>
                                      </p:cBhvr>
                                      <p:tavLst>
                                        <p:tav tm="0">
                                          <p:val>
                                            <p:strVal val="#ppt_x"/>
                                          </p:val>
                                        </p:tav>
                                        <p:tav tm="100000">
                                          <p:val>
                                            <p:strVal val="#ppt_x"/>
                                          </p:val>
                                        </p:tav>
                                      </p:tavLst>
                                    </p:anim>
                                    <p:anim calcmode="lin" valueType="num">
                                      <p:cBhvr additive="base">
                                        <p:cTn id="88" dur="250" fill="hold"/>
                                        <p:tgtEl>
                                          <p:spTgt spid="1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250" fill="hold"/>
                                        <p:tgtEl>
                                          <p:spTgt spid="19"/>
                                        </p:tgtEl>
                                        <p:attrNameLst>
                                          <p:attrName>ppt_x</p:attrName>
                                        </p:attrNameLst>
                                      </p:cBhvr>
                                      <p:tavLst>
                                        <p:tav tm="0">
                                          <p:val>
                                            <p:strVal val="#ppt_x"/>
                                          </p:val>
                                        </p:tav>
                                        <p:tav tm="100000">
                                          <p:val>
                                            <p:strVal val="#ppt_x"/>
                                          </p:val>
                                        </p:tav>
                                      </p:tavLst>
                                    </p:anim>
                                    <p:anim calcmode="lin" valueType="num">
                                      <p:cBhvr additive="base">
                                        <p:cTn id="93" dur="250" fill="hold"/>
                                        <p:tgtEl>
                                          <p:spTgt spid="1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0"/>
                                        </p:tgtEl>
                                        <p:attrNameLst>
                                          <p:attrName>style.visibility</p:attrName>
                                        </p:attrNameLst>
                                      </p:cBhvr>
                                      <p:to>
                                        <p:strVal val="visible"/>
                                      </p:to>
                                    </p:set>
                                    <p:anim calcmode="lin" valueType="num">
                                      <p:cBhvr additive="base">
                                        <p:cTn id="97" dur="250" fill="hold"/>
                                        <p:tgtEl>
                                          <p:spTgt spid="20"/>
                                        </p:tgtEl>
                                        <p:attrNameLst>
                                          <p:attrName>ppt_x</p:attrName>
                                        </p:attrNameLst>
                                      </p:cBhvr>
                                      <p:tavLst>
                                        <p:tav tm="0">
                                          <p:val>
                                            <p:strVal val="#ppt_x"/>
                                          </p:val>
                                        </p:tav>
                                        <p:tav tm="100000">
                                          <p:val>
                                            <p:strVal val="#ppt_x"/>
                                          </p:val>
                                        </p:tav>
                                      </p:tavLst>
                                    </p:anim>
                                    <p:anim calcmode="lin" valueType="num">
                                      <p:cBhvr additive="base">
                                        <p:cTn id="98"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p:bldP spid="6" grpId="0" animBg="1"/>
      <p:bldP spid="7" grpId="0" animBg="1"/>
      <p:bldP spid="8" grpId="0" animBg="1"/>
      <p:bldP spid="9" grpId="0"/>
      <p:bldP spid="12" grpId="0"/>
      <p:bldP spid="13" grpId="0"/>
      <p:bldP spid="15" grpId="0"/>
      <p:bldP spid="16" grpId="0"/>
      <p:bldP spid="18" grpId="0"/>
      <p:bldP spid="19" grpId="0"/>
      <p:bldP spid="21"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Service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ounded Rectangle 2"/>
          <p:cNvSpPr/>
          <p:nvPr/>
        </p:nvSpPr>
        <p:spPr>
          <a:xfrm>
            <a:off x="5334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2590800" y="1123950"/>
            <a:ext cx="1905000" cy="1676400"/>
          </a:xfrm>
          <a:prstGeom prst="roundRect">
            <a:avLst>
              <a:gd name="adj" fmla="val 5186"/>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46482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67056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5334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25908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ounded Rectangle 8"/>
          <p:cNvSpPr/>
          <p:nvPr/>
        </p:nvSpPr>
        <p:spPr>
          <a:xfrm>
            <a:off x="46482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6705600" y="2952750"/>
            <a:ext cx="1905000" cy="1676400"/>
          </a:xfrm>
          <a:prstGeom prst="roundRect">
            <a:avLst>
              <a:gd name="adj" fmla="val 5186"/>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6477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Repair</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27051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Network</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47625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Storage</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6762750" y="1733550"/>
            <a:ext cx="17907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Building Structure</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6477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Mapping</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27051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Encription</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8" name="Text Box 10"/>
          <p:cNvSpPr txBox="1">
            <a:spLocks noChangeArrowheads="1"/>
          </p:cNvSpPr>
          <p:nvPr/>
        </p:nvSpPr>
        <p:spPr bwMode="auto">
          <a:xfrm>
            <a:off x="47625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Report</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68199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New System</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grpSp>
        <p:nvGrpSpPr>
          <p:cNvPr id="20" name="Group 19"/>
          <p:cNvGrpSpPr/>
          <p:nvPr/>
        </p:nvGrpSpPr>
        <p:grpSpPr>
          <a:xfrm>
            <a:off x="3276601" y="1293967"/>
            <a:ext cx="483358" cy="550030"/>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408940" y="1317301"/>
            <a:ext cx="429551" cy="538591"/>
            <a:chOff x="5106627" y="2260366"/>
            <a:chExt cx="324452" cy="406813"/>
          </a:xfrm>
          <a:solidFill>
            <a:srgbClr val="45C1A4"/>
          </a:solidFill>
        </p:grpSpPr>
        <p:sp>
          <p:nvSpPr>
            <p:cNvPr id="26"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5406028" y="3130545"/>
            <a:ext cx="537571" cy="468651"/>
            <a:chOff x="7540014" y="4306907"/>
            <a:chExt cx="389342" cy="339426"/>
          </a:xfrm>
          <a:solidFill>
            <a:srgbClr val="45C1A4"/>
          </a:solidFill>
        </p:grpSpPr>
        <p:sp>
          <p:nvSpPr>
            <p:cNvPr id="3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7361773" y="1283888"/>
            <a:ext cx="563027" cy="559774"/>
            <a:chOff x="6559551" y="1588"/>
            <a:chExt cx="274637" cy="273050"/>
          </a:xfrm>
          <a:solidFill>
            <a:srgbClr val="45C1A4"/>
          </a:solidFill>
        </p:grpSpPr>
        <p:sp>
          <p:nvSpPr>
            <p:cNvPr id="4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3276600" y="3137533"/>
            <a:ext cx="483358" cy="523639"/>
            <a:chOff x="6941027" y="4788593"/>
            <a:chExt cx="359392" cy="389342"/>
          </a:xfrm>
          <a:solidFill>
            <a:srgbClr val="45C1A4"/>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0" name="Freeform 135"/>
          <p:cNvSpPr/>
          <p:nvPr/>
        </p:nvSpPr>
        <p:spPr bwMode="auto">
          <a:xfrm>
            <a:off x="1351127" y="1330532"/>
            <a:ext cx="311315" cy="492916"/>
          </a:xfrm>
          <a:custGeom>
            <a:avLst/>
            <a:gdLst>
              <a:gd name="T0" fmla="*/ 97 w 108"/>
              <a:gd name="T1" fmla="*/ 0 h 171"/>
              <a:gd name="T2" fmla="*/ 0 w 108"/>
              <a:gd name="T3" fmla="*/ 98 h 171"/>
              <a:gd name="T4" fmla="*/ 36 w 108"/>
              <a:gd name="T5" fmla="*/ 98 h 171"/>
              <a:gd name="T6" fmla="*/ 8 w 108"/>
              <a:gd name="T7" fmla="*/ 171 h 171"/>
              <a:gd name="T8" fmla="*/ 108 w 108"/>
              <a:gd name="T9" fmla="*/ 74 h 171"/>
              <a:gd name="T10" fmla="*/ 72 w 108"/>
              <a:gd name="T11" fmla="*/ 74 h 171"/>
              <a:gd name="T12" fmla="*/ 97 w 108"/>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08" h="171">
                <a:moveTo>
                  <a:pt x="97" y="0"/>
                </a:moveTo>
                <a:lnTo>
                  <a:pt x="0" y="98"/>
                </a:lnTo>
                <a:lnTo>
                  <a:pt x="36" y="98"/>
                </a:lnTo>
                <a:lnTo>
                  <a:pt x="8" y="171"/>
                </a:lnTo>
                <a:lnTo>
                  <a:pt x="108" y="74"/>
                </a:lnTo>
                <a:lnTo>
                  <a:pt x="72" y="74"/>
                </a:lnTo>
                <a:lnTo>
                  <a:pt x="97" y="0"/>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51" name="Group 50"/>
          <p:cNvGrpSpPr/>
          <p:nvPr/>
        </p:nvGrpSpPr>
        <p:grpSpPr>
          <a:xfrm>
            <a:off x="7410441" y="3095104"/>
            <a:ext cx="429274" cy="584013"/>
            <a:chOff x="8248816" y="4047345"/>
            <a:chExt cx="429274" cy="584013"/>
          </a:xfrm>
          <a:solidFill>
            <a:schemeClr val="bg1"/>
          </a:solidFill>
        </p:grpSpPr>
        <p:sp>
          <p:nvSpPr>
            <p:cNvPr id="52"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6"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7" name="Freeform 145"/>
          <p:cNvSpPr/>
          <p:nvPr/>
        </p:nvSpPr>
        <p:spPr bwMode="auto">
          <a:xfrm>
            <a:off x="1187574" y="3166631"/>
            <a:ext cx="596652" cy="468798"/>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rgbClr val="45C1A4"/>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250" fill="hold"/>
                                        <p:tgtEl>
                                          <p:spTgt spid="50"/>
                                        </p:tgtEl>
                                        <p:attrNameLst>
                                          <p:attrName>ppt_x</p:attrName>
                                        </p:attrNameLst>
                                      </p:cBhvr>
                                      <p:tavLst>
                                        <p:tav tm="0">
                                          <p:val>
                                            <p:strVal val="#ppt_x"/>
                                          </p:val>
                                        </p:tav>
                                        <p:tav tm="100000">
                                          <p:val>
                                            <p:strVal val="#ppt_x"/>
                                          </p:val>
                                        </p:tav>
                                      </p:tavLst>
                                    </p:anim>
                                    <p:anim calcmode="lin" valueType="num">
                                      <p:cBhvr additive="base">
                                        <p:cTn id="18" dur="250" fill="hold"/>
                                        <p:tgtEl>
                                          <p:spTgt spid="5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250" fill="hold"/>
                                        <p:tgtEl>
                                          <p:spTgt spid="11"/>
                                        </p:tgtEl>
                                        <p:attrNameLst>
                                          <p:attrName>ppt_x</p:attrName>
                                        </p:attrNameLst>
                                      </p:cBhvr>
                                      <p:tavLst>
                                        <p:tav tm="0">
                                          <p:val>
                                            <p:strVal val="#ppt_x"/>
                                          </p:val>
                                        </p:tav>
                                        <p:tav tm="100000">
                                          <p:val>
                                            <p:strVal val="#ppt_x"/>
                                          </p:val>
                                        </p:tav>
                                      </p:tavLst>
                                    </p:anim>
                                    <p:anim calcmode="lin" valueType="num">
                                      <p:cBhvr additive="base">
                                        <p:cTn id="23" dur="250" fill="hold"/>
                                        <p:tgtEl>
                                          <p:spTgt spid="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250" fill="hold"/>
                                        <p:tgtEl>
                                          <p:spTgt spid="20"/>
                                        </p:tgtEl>
                                        <p:attrNameLst>
                                          <p:attrName>ppt_x</p:attrName>
                                        </p:attrNameLst>
                                      </p:cBhvr>
                                      <p:tavLst>
                                        <p:tav tm="0">
                                          <p:val>
                                            <p:strVal val="#ppt_x"/>
                                          </p:val>
                                        </p:tav>
                                        <p:tav tm="100000">
                                          <p:val>
                                            <p:strVal val="#ppt_x"/>
                                          </p:val>
                                        </p:tav>
                                      </p:tavLst>
                                    </p:anim>
                                    <p:anim calcmode="lin" valueType="num">
                                      <p:cBhvr additive="base">
                                        <p:cTn id="33" dur="25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250" fill="hold"/>
                                        <p:tgtEl>
                                          <p:spTgt spid="13"/>
                                        </p:tgtEl>
                                        <p:attrNameLst>
                                          <p:attrName>ppt_x</p:attrName>
                                        </p:attrNameLst>
                                      </p:cBhvr>
                                      <p:tavLst>
                                        <p:tav tm="0">
                                          <p:val>
                                            <p:strVal val="#ppt_x"/>
                                          </p:val>
                                        </p:tav>
                                        <p:tav tm="100000">
                                          <p:val>
                                            <p:strVal val="#ppt_x"/>
                                          </p:val>
                                        </p:tav>
                                      </p:tavLst>
                                    </p:anim>
                                    <p:anim calcmode="lin" valueType="num">
                                      <p:cBhvr additive="base">
                                        <p:cTn id="38" dur="25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7"/>
                                        </p:tgtEl>
                                        <p:attrNameLst>
                                          <p:attrName>style.visibility</p:attrName>
                                        </p:attrNameLst>
                                      </p:cBhvr>
                                      <p:to>
                                        <p:strVal val="visible"/>
                                      </p:to>
                                    </p:set>
                                    <p:anim calcmode="lin" valueType="num">
                                      <p:cBhvr additive="base">
                                        <p:cTn id="77" dur="250" fill="hold"/>
                                        <p:tgtEl>
                                          <p:spTgt spid="57"/>
                                        </p:tgtEl>
                                        <p:attrNameLst>
                                          <p:attrName>ppt_x</p:attrName>
                                        </p:attrNameLst>
                                      </p:cBhvr>
                                      <p:tavLst>
                                        <p:tav tm="0">
                                          <p:val>
                                            <p:strVal val="#ppt_x"/>
                                          </p:val>
                                        </p:tav>
                                        <p:tav tm="100000">
                                          <p:val>
                                            <p:strVal val="#ppt_x"/>
                                          </p:val>
                                        </p:tav>
                                      </p:tavLst>
                                    </p:anim>
                                    <p:anim calcmode="lin" valueType="num">
                                      <p:cBhvr additive="base">
                                        <p:cTn id="78" dur="250" fill="hold"/>
                                        <p:tgtEl>
                                          <p:spTgt spid="5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250" fill="hold"/>
                                        <p:tgtEl>
                                          <p:spTgt spid="16"/>
                                        </p:tgtEl>
                                        <p:attrNameLst>
                                          <p:attrName>ppt_x</p:attrName>
                                        </p:attrNameLst>
                                      </p:cBhvr>
                                      <p:tavLst>
                                        <p:tav tm="0">
                                          <p:val>
                                            <p:strVal val="#ppt_x"/>
                                          </p:val>
                                        </p:tav>
                                        <p:tav tm="100000">
                                          <p:val>
                                            <p:strVal val="#ppt_x"/>
                                          </p:val>
                                        </p:tav>
                                      </p:tavLst>
                                    </p:anim>
                                    <p:anim calcmode="lin" valueType="num">
                                      <p:cBhvr additive="base">
                                        <p:cTn id="83" dur="250" fill="hold"/>
                                        <p:tgtEl>
                                          <p:spTgt spid="1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additive="base">
                                        <p:cTn id="92" dur="250" fill="hold"/>
                                        <p:tgtEl>
                                          <p:spTgt spid="46"/>
                                        </p:tgtEl>
                                        <p:attrNameLst>
                                          <p:attrName>ppt_x</p:attrName>
                                        </p:attrNameLst>
                                      </p:cBhvr>
                                      <p:tavLst>
                                        <p:tav tm="0">
                                          <p:val>
                                            <p:strVal val="#ppt_x"/>
                                          </p:val>
                                        </p:tav>
                                        <p:tav tm="100000">
                                          <p:val>
                                            <p:strVal val="#ppt_x"/>
                                          </p:val>
                                        </p:tav>
                                      </p:tavLst>
                                    </p:anim>
                                    <p:anim calcmode="lin" valueType="num">
                                      <p:cBhvr additive="base">
                                        <p:cTn id="93" dur="250" fill="hold"/>
                                        <p:tgtEl>
                                          <p:spTgt spid="4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7"/>
                                        </p:tgtEl>
                                        <p:attrNameLst>
                                          <p:attrName>style.visibility</p:attrName>
                                        </p:attrNameLst>
                                      </p:cBhvr>
                                      <p:to>
                                        <p:strVal val="visible"/>
                                      </p:to>
                                    </p:set>
                                    <p:anim calcmode="lin" valueType="num">
                                      <p:cBhvr additive="base">
                                        <p:cTn id="97" dur="250" fill="hold"/>
                                        <p:tgtEl>
                                          <p:spTgt spid="17"/>
                                        </p:tgtEl>
                                        <p:attrNameLst>
                                          <p:attrName>ppt_x</p:attrName>
                                        </p:attrNameLst>
                                      </p:cBhvr>
                                      <p:tavLst>
                                        <p:tav tm="0">
                                          <p:val>
                                            <p:strVal val="#ppt_x"/>
                                          </p:val>
                                        </p:tav>
                                        <p:tav tm="100000">
                                          <p:val>
                                            <p:strVal val="#ppt_x"/>
                                          </p:val>
                                        </p:tav>
                                      </p:tavLst>
                                    </p:anim>
                                    <p:anim calcmode="lin" valueType="num">
                                      <p:cBhvr additive="base">
                                        <p:cTn id="98" dur="250" fill="hold"/>
                                        <p:tgtEl>
                                          <p:spTgt spid="1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9"/>
                                        </p:tgtEl>
                                        <p:attrNameLst>
                                          <p:attrName>style.visibility</p:attrName>
                                        </p:attrNameLst>
                                      </p:cBhvr>
                                      <p:to>
                                        <p:strVal val="visible"/>
                                      </p:to>
                                    </p:set>
                                    <p:anim calcmode="lin" valueType="num">
                                      <p:cBhvr additive="base">
                                        <p:cTn id="102" dur="250" fill="hold"/>
                                        <p:tgtEl>
                                          <p:spTgt spid="9"/>
                                        </p:tgtEl>
                                        <p:attrNameLst>
                                          <p:attrName>ppt_x</p:attrName>
                                        </p:attrNameLst>
                                      </p:cBhvr>
                                      <p:tavLst>
                                        <p:tav tm="0">
                                          <p:val>
                                            <p:strVal val="#ppt_x"/>
                                          </p:val>
                                        </p:tav>
                                        <p:tav tm="100000">
                                          <p:val>
                                            <p:strVal val="#ppt_x"/>
                                          </p:val>
                                        </p:tav>
                                      </p:tavLst>
                                    </p:anim>
                                    <p:anim calcmode="lin" valueType="num">
                                      <p:cBhvr additive="base">
                                        <p:cTn id="103" dur="250" fill="hold"/>
                                        <p:tgtEl>
                                          <p:spTgt spid="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0"/>
                                        </p:tgtEl>
                                        <p:attrNameLst>
                                          <p:attrName>style.visibility</p:attrName>
                                        </p:attrNameLst>
                                      </p:cBhvr>
                                      <p:to>
                                        <p:strVal val="visible"/>
                                      </p:to>
                                    </p:set>
                                    <p:anim calcmode="lin" valueType="num">
                                      <p:cBhvr additive="base">
                                        <p:cTn id="107" dur="250" fill="hold"/>
                                        <p:tgtEl>
                                          <p:spTgt spid="30"/>
                                        </p:tgtEl>
                                        <p:attrNameLst>
                                          <p:attrName>ppt_x</p:attrName>
                                        </p:attrNameLst>
                                      </p:cBhvr>
                                      <p:tavLst>
                                        <p:tav tm="0">
                                          <p:val>
                                            <p:strVal val="#ppt_x"/>
                                          </p:val>
                                        </p:tav>
                                        <p:tav tm="100000">
                                          <p:val>
                                            <p:strVal val="#ppt_x"/>
                                          </p:val>
                                        </p:tav>
                                      </p:tavLst>
                                    </p:anim>
                                    <p:anim calcmode="lin" valueType="num">
                                      <p:cBhvr additive="base">
                                        <p:cTn id="108" dur="250" fill="hold"/>
                                        <p:tgtEl>
                                          <p:spTgt spid="3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250" fill="hold"/>
                                        <p:tgtEl>
                                          <p:spTgt spid="18"/>
                                        </p:tgtEl>
                                        <p:attrNameLst>
                                          <p:attrName>ppt_x</p:attrName>
                                        </p:attrNameLst>
                                      </p:cBhvr>
                                      <p:tavLst>
                                        <p:tav tm="0">
                                          <p:val>
                                            <p:strVal val="#ppt_x"/>
                                          </p:val>
                                        </p:tav>
                                        <p:tav tm="100000">
                                          <p:val>
                                            <p:strVal val="#ppt_x"/>
                                          </p:val>
                                        </p:tav>
                                      </p:tavLst>
                                    </p:anim>
                                    <p:anim calcmode="lin" valueType="num">
                                      <p:cBhvr additive="base">
                                        <p:cTn id="113" dur="250" fill="hold"/>
                                        <p:tgtEl>
                                          <p:spTgt spid="1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0"/>
                                        </p:tgtEl>
                                        <p:attrNameLst>
                                          <p:attrName>style.visibility</p:attrName>
                                        </p:attrNameLst>
                                      </p:cBhvr>
                                      <p:to>
                                        <p:strVal val="visible"/>
                                      </p:to>
                                    </p:set>
                                    <p:anim calcmode="lin" valueType="num">
                                      <p:cBhvr additive="base">
                                        <p:cTn id="117" dur="250" fill="hold"/>
                                        <p:tgtEl>
                                          <p:spTgt spid="10"/>
                                        </p:tgtEl>
                                        <p:attrNameLst>
                                          <p:attrName>ppt_x</p:attrName>
                                        </p:attrNameLst>
                                      </p:cBhvr>
                                      <p:tavLst>
                                        <p:tav tm="0">
                                          <p:val>
                                            <p:strVal val="#ppt_x"/>
                                          </p:val>
                                        </p:tav>
                                        <p:tav tm="100000">
                                          <p:val>
                                            <p:strVal val="#ppt_x"/>
                                          </p:val>
                                        </p:tav>
                                      </p:tavLst>
                                    </p:anim>
                                    <p:anim calcmode="lin" valueType="num">
                                      <p:cBhvr additive="base">
                                        <p:cTn id="118" dur="250" fill="hold"/>
                                        <p:tgtEl>
                                          <p:spTgt spid="1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51"/>
                                        </p:tgtEl>
                                        <p:attrNameLst>
                                          <p:attrName>style.visibility</p:attrName>
                                        </p:attrNameLst>
                                      </p:cBhvr>
                                      <p:to>
                                        <p:strVal val="visible"/>
                                      </p:to>
                                    </p:set>
                                    <p:anim calcmode="lin" valueType="num">
                                      <p:cBhvr additive="base">
                                        <p:cTn id="122" dur="250" fill="hold"/>
                                        <p:tgtEl>
                                          <p:spTgt spid="51"/>
                                        </p:tgtEl>
                                        <p:attrNameLst>
                                          <p:attrName>ppt_x</p:attrName>
                                        </p:attrNameLst>
                                      </p:cBhvr>
                                      <p:tavLst>
                                        <p:tav tm="0">
                                          <p:val>
                                            <p:strVal val="#ppt_x"/>
                                          </p:val>
                                        </p:tav>
                                        <p:tav tm="100000">
                                          <p:val>
                                            <p:strVal val="#ppt_x"/>
                                          </p:val>
                                        </p:tav>
                                      </p:tavLst>
                                    </p:anim>
                                    <p:anim calcmode="lin" valueType="num">
                                      <p:cBhvr additive="base">
                                        <p:cTn id="123" dur="250" fill="hold"/>
                                        <p:tgtEl>
                                          <p:spTgt spid="5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9"/>
                                        </p:tgtEl>
                                        <p:attrNameLst>
                                          <p:attrName>style.visibility</p:attrName>
                                        </p:attrNameLst>
                                      </p:cBhvr>
                                      <p:to>
                                        <p:strVal val="visible"/>
                                      </p:to>
                                    </p:set>
                                    <p:anim calcmode="lin" valueType="num">
                                      <p:cBhvr additive="base">
                                        <p:cTn id="127" dur="250" fill="hold"/>
                                        <p:tgtEl>
                                          <p:spTgt spid="19"/>
                                        </p:tgtEl>
                                        <p:attrNameLst>
                                          <p:attrName>ppt_x</p:attrName>
                                        </p:attrNameLst>
                                      </p:cBhvr>
                                      <p:tavLst>
                                        <p:tav tm="0">
                                          <p:val>
                                            <p:strVal val="#ppt_x"/>
                                          </p:val>
                                        </p:tav>
                                        <p:tav tm="100000">
                                          <p:val>
                                            <p:strVal val="#ppt_x"/>
                                          </p:val>
                                        </p:tav>
                                      </p:tavLst>
                                    </p:anim>
                                    <p:anim calcmode="lin" valueType="num">
                                      <p:cBhvr additive="base">
                                        <p:cTn id="128" dur="2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p:bldP spid="13" grpId="0"/>
      <p:bldP spid="14" grpId="0"/>
      <p:bldP spid="15" grpId="0"/>
      <p:bldP spid="16" grpId="0"/>
      <p:bldP spid="17" grpId="0"/>
      <p:bldP spid="18" grpId="0"/>
      <p:bldP spid="19" grpId="0"/>
      <p:bldP spid="50" grpId="0" animBg="1"/>
      <p:bldP spid="5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Property Growth</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381000" y="1675056"/>
          <a:ext cx="8229600" cy="2268294"/>
        </p:xfrm>
        <a:graphic>
          <a:graphicData uri="http://schemas.openxmlformats.org/drawingml/2006/chart">
            <c:chart xmlns:c="http://schemas.openxmlformats.org/drawingml/2006/chart" xmlns:r="http://schemas.openxmlformats.org/officeDocument/2006/relationships" r:id="rId1"/>
          </a:graphicData>
        </a:graphic>
      </p:graphicFrame>
      <p:grpSp>
        <p:nvGrpSpPr>
          <p:cNvPr id="6" name="Group 5"/>
          <p:cNvGrpSpPr/>
          <p:nvPr/>
        </p:nvGrpSpPr>
        <p:grpSpPr>
          <a:xfrm>
            <a:off x="914400" y="1000125"/>
            <a:ext cx="838200" cy="962025"/>
            <a:chOff x="914400" y="1257300"/>
            <a:chExt cx="838200" cy="962025"/>
          </a:xfrm>
          <a:solidFill>
            <a:srgbClr val="45C1A4"/>
          </a:solidFill>
        </p:grpSpPr>
        <p:sp>
          <p:nvSpPr>
            <p:cNvPr id="4" name="Oval 3"/>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Isosceles Triangle 4"/>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 Box 10"/>
          <p:cNvSpPr txBox="1">
            <a:spLocks noChangeArrowheads="1"/>
          </p:cNvSpPr>
          <p:nvPr/>
        </p:nvSpPr>
        <p:spPr bwMode="auto">
          <a:xfrm>
            <a:off x="990600" y="147637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45%</a:t>
            </a:r>
            <a:endParaRPr lang="en-US" sz="1050" smtClean="0">
              <a:solidFill>
                <a:schemeClr val="bg1"/>
              </a:solidFill>
              <a:latin typeface="Open Sans" pitchFamily="34" charset="0"/>
              <a:ea typeface="Open Sans" pitchFamily="34" charset="0"/>
              <a:cs typeface="Open Sans" pitchFamily="34" charset="0"/>
            </a:endParaRPr>
          </a:p>
        </p:txBody>
      </p:sp>
      <p:grpSp>
        <p:nvGrpSpPr>
          <p:cNvPr id="11" name="Group 10"/>
          <p:cNvGrpSpPr/>
          <p:nvPr/>
        </p:nvGrpSpPr>
        <p:grpSpPr>
          <a:xfrm>
            <a:off x="2514600" y="1657350"/>
            <a:ext cx="838200" cy="962025"/>
            <a:chOff x="914400" y="1257300"/>
            <a:chExt cx="838200" cy="962025"/>
          </a:xfrm>
          <a:solidFill>
            <a:srgbClr val="45C1A4"/>
          </a:solidFill>
        </p:grpSpPr>
        <p:sp>
          <p:nvSpPr>
            <p:cNvPr id="12" name="Oval 11"/>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Text Box 10"/>
          <p:cNvSpPr txBox="1">
            <a:spLocks noChangeArrowheads="1"/>
          </p:cNvSpPr>
          <p:nvPr/>
        </p:nvSpPr>
        <p:spPr bwMode="auto">
          <a:xfrm>
            <a:off x="2590800" y="215774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30%</a:t>
            </a:r>
            <a:endParaRPr lang="en-US" sz="1050" smtClean="0">
              <a:solidFill>
                <a:schemeClr val="bg1"/>
              </a:solidFill>
              <a:latin typeface="Open Sans" pitchFamily="34" charset="0"/>
              <a:ea typeface="Open Sans" pitchFamily="34" charset="0"/>
              <a:cs typeface="Open Sans" pitchFamily="34" charset="0"/>
            </a:endParaRPr>
          </a:p>
        </p:txBody>
      </p:sp>
      <p:grpSp>
        <p:nvGrpSpPr>
          <p:cNvPr id="15" name="Group 14"/>
          <p:cNvGrpSpPr/>
          <p:nvPr/>
        </p:nvGrpSpPr>
        <p:grpSpPr>
          <a:xfrm>
            <a:off x="4114800" y="1304925"/>
            <a:ext cx="838200" cy="962025"/>
            <a:chOff x="914400" y="1257300"/>
            <a:chExt cx="838200" cy="962025"/>
          </a:xfrm>
          <a:solidFill>
            <a:srgbClr val="45C1A4"/>
          </a:solidFill>
        </p:grpSpPr>
        <p:sp>
          <p:nvSpPr>
            <p:cNvPr id="16" name="Oval 15"/>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Isosceles Triangle 16"/>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Text Box 10"/>
          <p:cNvSpPr txBox="1">
            <a:spLocks noChangeArrowheads="1"/>
          </p:cNvSpPr>
          <p:nvPr/>
        </p:nvSpPr>
        <p:spPr bwMode="auto">
          <a:xfrm>
            <a:off x="4191000" y="180975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35%</a:t>
            </a:r>
            <a:endParaRPr lang="en-US" sz="1050" smtClean="0">
              <a:solidFill>
                <a:schemeClr val="bg1"/>
              </a:solidFill>
              <a:latin typeface="Open Sans" pitchFamily="34" charset="0"/>
              <a:ea typeface="Open Sans" pitchFamily="34" charset="0"/>
              <a:cs typeface="Open Sans" pitchFamily="34" charset="0"/>
            </a:endParaRPr>
          </a:p>
        </p:txBody>
      </p:sp>
      <p:grpSp>
        <p:nvGrpSpPr>
          <p:cNvPr id="19" name="Group 18"/>
          <p:cNvGrpSpPr/>
          <p:nvPr/>
        </p:nvGrpSpPr>
        <p:grpSpPr>
          <a:xfrm>
            <a:off x="5638800" y="971550"/>
            <a:ext cx="838200" cy="962025"/>
            <a:chOff x="914400" y="1257300"/>
            <a:chExt cx="838200" cy="962025"/>
          </a:xfrm>
          <a:solidFill>
            <a:srgbClr val="45C1A4"/>
          </a:solidFill>
        </p:grpSpPr>
        <p:sp>
          <p:nvSpPr>
            <p:cNvPr id="20" name="Oval 19"/>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p:cNvSpPr txBox="1">
            <a:spLocks noChangeArrowheads="1"/>
          </p:cNvSpPr>
          <p:nvPr/>
        </p:nvSpPr>
        <p:spPr bwMode="auto">
          <a:xfrm>
            <a:off x="5715000" y="144780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50%</a:t>
            </a:r>
            <a:endParaRPr lang="en-US" sz="1050" smtClean="0">
              <a:solidFill>
                <a:schemeClr val="bg1"/>
              </a:solidFill>
              <a:latin typeface="Open Sans" pitchFamily="34" charset="0"/>
              <a:ea typeface="Open Sans" pitchFamily="34" charset="0"/>
              <a:cs typeface="Open Sans" pitchFamily="34" charset="0"/>
            </a:endParaRPr>
          </a:p>
        </p:txBody>
      </p:sp>
      <p:grpSp>
        <p:nvGrpSpPr>
          <p:cNvPr id="23" name="Group 22"/>
          <p:cNvGrpSpPr/>
          <p:nvPr/>
        </p:nvGrpSpPr>
        <p:grpSpPr>
          <a:xfrm>
            <a:off x="7239000" y="1047750"/>
            <a:ext cx="838200" cy="962025"/>
            <a:chOff x="914400" y="1257300"/>
            <a:chExt cx="838200" cy="962025"/>
          </a:xfrm>
          <a:solidFill>
            <a:srgbClr val="45C1A4"/>
          </a:solidFill>
        </p:grpSpPr>
        <p:sp>
          <p:nvSpPr>
            <p:cNvPr id="24" name="Oval 23"/>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 Box 10"/>
          <p:cNvSpPr txBox="1">
            <a:spLocks noChangeArrowheads="1"/>
          </p:cNvSpPr>
          <p:nvPr/>
        </p:nvSpPr>
        <p:spPr bwMode="auto">
          <a:xfrm>
            <a:off x="7315200" y="154814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48%</a:t>
            </a:r>
            <a:endParaRPr lang="en-US" sz="1050" smtClean="0">
              <a:solidFill>
                <a:schemeClr val="bg1"/>
              </a:solidFill>
              <a:latin typeface="Open Sans" pitchFamily="34" charset="0"/>
              <a:ea typeface="Open Sans" pitchFamily="34" charset="0"/>
              <a:cs typeface="Open Sans" pitchFamily="34" charset="0"/>
            </a:endParaRPr>
          </a:p>
        </p:txBody>
      </p:sp>
      <p:sp>
        <p:nvSpPr>
          <p:cNvPr id="27" name="Rectangle 26"/>
          <p:cNvSpPr/>
          <p:nvPr/>
        </p:nvSpPr>
        <p:spPr>
          <a:xfrm>
            <a:off x="533400" y="3959482"/>
            <a:ext cx="8001000" cy="745867"/>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7"/>
          <p:cNvSpPr txBox="1">
            <a:spLocks noChangeArrowheads="1"/>
          </p:cNvSpPr>
          <p:nvPr/>
        </p:nvSpPr>
        <p:spPr bwMode="auto">
          <a:xfrm>
            <a:off x="630017" y="4032333"/>
            <a:ext cx="7821339" cy="600164"/>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Nunc a leo magna, sit amet consequat risus. Etiam faucibus tortor a ipsum vehicula sed suscipit.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pSp>
        <p:nvGrpSpPr>
          <p:cNvPr id="29" name="Group 28"/>
          <p:cNvGrpSpPr/>
          <p:nvPr/>
        </p:nvGrpSpPr>
        <p:grpSpPr>
          <a:xfrm>
            <a:off x="2709081" y="1785611"/>
            <a:ext cx="427650" cy="347990"/>
            <a:chOff x="1550139" y="1314466"/>
            <a:chExt cx="509139" cy="414300"/>
          </a:xfrm>
          <a:solidFill>
            <a:schemeClr val="bg1"/>
          </a:solidFill>
        </p:grpSpPr>
        <p:sp>
          <p:nvSpPr>
            <p:cNvPr id="30"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7495409" y="1215609"/>
            <a:ext cx="325383" cy="314291"/>
            <a:chOff x="5099140" y="1309474"/>
            <a:chExt cx="439257" cy="424283"/>
          </a:xfrm>
          <a:solidFill>
            <a:schemeClr val="bg1"/>
          </a:solidFill>
        </p:grpSpPr>
        <p:sp>
          <p:nvSpPr>
            <p:cNvPr id="3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1" name="Freeform 34"/>
          <p:cNvSpPr/>
          <p:nvPr/>
        </p:nvSpPr>
        <p:spPr bwMode="auto">
          <a:xfrm>
            <a:off x="4343400" y="1479282"/>
            <a:ext cx="373842" cy="330468"/>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4" name="Group 53"/>
          <p:cNvGrpSpPr/>
          <p:nvPr/>
        </p:nvGrpSpPr>
        <p:grpSpPr>
          <a:xfrm>
            <a:off x="1125102" y="1193117"/>
            <a:ext cx="416796" cy="259561"/>
            <a:chOff x="2942785" y="3296116"/>
            <a:chExt cx="416796" cy="259561"/>
          </a:xfrm>
          <a:solidFill>
            <a:schemeClr val="bg1"/>
          </a:solidFill>
        </p:grpSpPr>
        <p:sp>
          <p:nvSpPr>
            <p:cNvPr id="5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8" name="Group 57"/>
          <p:cNvGrpSpPr/>
          <p:nvPr/>
        </p:nvGrpSpPr>
        <p:grpSpPr>
          <a:xfrm>
            <a:off x="5888728" y="1075929"/>
            <a:ext cx="312809" cy="352821"/>
            <a:chOff x="5513440" y="1766202"/>
            <a:chExt cx="429274" cy="484183"/>
          </a:xfrm>
          <a:solidFill>
            <a:schemeClr val="bg1"/>
          </a:solidFill>
        </p:grpSpPr>
        <p:sp>
          <p:nvSpPr>
            <p:cNvPr id="5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additive="base">
                                        <p:cTn id="22" dur="250" fill="hold"/>
                                        <p:tgtEl>
                                          <p:spTgt spid="54"/>
                                        </p:tgtEl>
                                        <p:attrNameLst>
                                          <p:attrName>ppt_x</p:attrName>
                                        </p:attrNameLst>
                                      </p:cBhvr>
                                      <p:tavLst>
                                        <p:tav tm="0">
                                          <p:val>
                                            <p:strVal val="#ppt_x"/>
                                          </p:val>
                                        </p:tav>
                                        <p:tav tm="100000">
                                          <p:val>
                                            <p:strVal val="#ppt_x"/>
                                          </p:val>
                                        </p:tav>
                                      </p:tavLst>
                                    </p:anim>
                                    <p:anim calcmode="lin" valueType="num">
                                      <p:cBhvr additive="base">
                                        <p:cTn id="23" dur="250" fill="hold"/>
                                        <p:tgtEl>
                                          <p:spTgt spid="5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250" fill="hold"/>
                                        <p:tgtEl>
                                          <p:spTgt spid="29"/>
                                        </p:tgtEl>
                                        <p:attrNameLst>
                                          <p:attrName>ppt_x</p:attrName>
                                        </p:attrNameLst>
                                      </p:cBhvr>
                                      <p:tavLst>
                                        <p:tav tm="0">
                                          <p:val>
                                            <p:strVal val="#ppt_x"/>
                                          </p:val>
                                        </p:tav>
                                        <p:tav tm="100000">
                                          <p:val>
                                            <p:strVal val="#ppt_x"/>
                                          </p:val>
                                        </p:tav>
                                      </p:tavLst>
                                    </p:anim>
                                    <p:anim calcmode="lin" valueType="num">
                                      <p:cBhvr additive="base">
                                        <p:cTn id="38" dur="250" fill="hold"/>
                                        <p:tgtEl>
                                          <p:spTgt spid="2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250" fill="hold"/>
                                        <p:tgtEl>
                                          <p:spTgt spid="15"/>
                                        </p:tgtEl>
                                        <p:attrNameLst>
                                          <p:attrName>ppt_x</p:attrName>
                                        </p:attrNameLst>
                                      </p:cBhvr>
                                      <p:tavLst>
                                        <p:tav tm="0">
                                          <p:val>
                                            <p:strVal val="#ppt_x"/>
                                          </p:val>
                                        </p:tav>
                                        <p:tav tm="100000">
                                          <p:val>
                                            <p:strVal val="#ppt_x"/>
                                          </p:val>
                                        </p:tav>
                                      </p:tavLst>
                                    </p:anim>
                                    <p:anim calcmode="lin" valueType="num">
                                      <p:cBhvr additive="base">
                                        <p:cTn id="48" dur="25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51"/>
                                        </p:tgtEl>
                                        <p:attrNameLst>
                                          <p:attrName>style.visibility</p:attrName>
                                        </p:attrNameLst>
                                      </p:cBhvr>
                                      <p:to>
                                        <p:strVal val="visible"/>
                                      </p:to>
                                    </p:set>
                                    <p:anim calcmode="lin" valueType="num">
                                      <p:cBhvr additive="base">
                                        <p:cTn id="52" dur="250" fill="hold"/>
                                        <p:tgtEl>
                                          <p:spTgt spid="51"/>
                                        </p:tgtEl>
                                        <p:attrNameLst>
                                          <p:attrName>ppt_x</p:attrName>
                                        </p:attrNameLst>
                                      </p:cBhvr>
                                      <p:tavLst>
                                        <p:tav tm="0">
                                          <p:val>
                                            <p:strVal val="#ppt_x"/>
                                          </p:val>
                                        </p:tav>
                                        <p:tav tm="100000">
                                          <p:val>
                                            <p:strVal val="#ppt_x"/>
                                          </p:val>
                                        </p:tav>
                                      </p:tavLst>
                                    </p:anim>
                                    <p:anim calcmode="lin" valueType="num">
                                      <p:cBhvr additive="base">
                                        <p:cTn id="53" dur="250" fill="hold"/>
                                        <p:tgtEl>
                                          <p:spTgt spid="5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250" fill="hold"/>
                                        <p:tgtEl>
                                          <p:spTgt spid="18"/>
                                        </p:tgtEl>
                                        <p:attrNameLst>
                                          <p:attrName>ppt_x</p:attrName>
                                        </p:attrNameLst>
                                      </p:cBhvr>
                                      <p:tavLst>
                                        <p:tav tm="0">
                                          <p:val>
                                            <p:strVal val="#ppt_x"/>
                                          </p:val>
                                        </p:tav>
                                        <p:tav tm="100000">
                                          <p:val>
                                            <p:strVal val="#ppt_x"/>
                                          </p:val>
                                        </p:tav>
                                      </p:tavLst>
                                    </p:anim>
                                    <p:anim calcmode="lin" valueType="num">
                                      <p:cBhvr additive="base">
                                        <p:cTn id="58" dur="250" fill="hold"/>
                                        <p:tgtEl>
                                          <p:spTgt spid="1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9"/>
                                        </p:tgtEl>
                                        <p:attrNameLst>
                                          <p:attrName>style.visibility</p:attrName>
                                        </p:attrNameLst>
                                      </p:cBhvr>
                                      <p:to>
                                        <p:strVal val="visible"/>
                                      </p:to>
                                    </p:set>
                                    <p:anim calcmode="lin" valueType="num">
                                      <p:cBhvr additive="base">
                                        <p:cTn id="62" dur="250" fill="hold"/>
                                        <p:tgtEl>
                                          <p:spTgt spid="19"/>
                                        </p:tgtEl>
                                        <p:attrNameLst>
                                          <p:attrName>ppt_x</p:attrName>
                                        </p:attrNameLst>
                                      </p:cBhvr>
                                      <p:tavLst>
                                        <p:tav tm="0">
                                          <p:val>
                                            <p:strVal val="#ppt_x"/>
                                          </p:val>
                                        </p:tav>
                                        <p:tav tm="100000">
                                          <p:val>
                                            <p:strVal val="#ppt_x"/>
                                          </p:val>
                                        </p:tav>
                                      </p:tavLst>
                                    </p:anim>
                                    <p:anim calcmode="lin" valueType="num">
                                      <p:cBhvr additive="base">
                                        <p:cTn id="63" dur="250" fill="hold"/>
                                        <p:tgtEl>
                                          <p:spTgt spid="1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250" fill="hold"/>
                                        <p:tgtEl>
                                          <p:spTgt spid="58"/>
                                        </p:tgtEl>
                                        <p:attrNameLst>
                                          <p:attrName>ppt_x</p:attrName>
                                        </p:attrNameLst>
                                      </p:cBhvr>
                                      <p:tavLst>
                                        <p:tav tm="0">
                                          <p:val>
                                            <p:strVal val="#ppt_x"/>
                                          </p:val>
                                        </p:tav>
                                        <p:tav tm="100000">
                                          <p:val>
                                            <p:strVal val="#ppt_x"/>
                                          </p:val>
                                        </p:tav>
                                      </p:tavLst>
                                    </p:anim>
                                    <p:anim calcmode="lin" valueType="num">
                                      <p:cBhvr additive="base">
                                        <p:cTn id="68" dur="250" fill="hold"/>
                                        <p:tgtEl>
                                          <p:spTgt spid="5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250" fill="hold"/>
                                        <p:tgtEl>
                                          <p:spTgt spid="23"/>
                                        </p:tgtEl>
                                        <p:attrNameLst>
                                          <p:attrName>ppt_x</p:attrName>
                                        </p:attrNameLst>
                                      </p:cBhvr>
                                      <p:tavLst>
                                        <p:tav tm="0">
                                          <p:val>
                                            <p:strVal val="#ppt_x"/>
                                          </p:val>
                                        </p:tav>
                                        <p:tav tm="100000">
                                          <p:val>
                                            <p:strVal val="#ppt_x"/>
                                          </p:val>
                                        </p:tav>
                                      </p:tavLst>
                                    </p:anim>
                                    <p:anim calcmode="lin" valueType="num">
                                      <p:cBhvr additive="base">
                                        <p:cTn id="78" dur="25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3"/>
                                        </p:tgtEl>
                                        <p:attrNameLst>
                                          <p:attrName>style.visibility</p:attrName>
                                        </p:attrNameLst>
                                      </p:cBhvr>
                                      <p:to>
                                        <p:strVal val="visible"/>
                                      </p:to>
                                    </p:set>
                                    <p:anim calcmode="lin" valueType="num">
                                      <p:cBhvr additive="base">
                                        <p:cTn id="82" dur="250" fill="hold"/>
                                        <p:tgtEl>
                                          <p:spTgt spid="33"/>
                                        </p:tgtEl>
                                        <p:attrNameLst>
                                          <p:attrName>ppt_x</p:attrName>
                                        </p:attrNameLst>
                                      </p:cBhvr>
                                      <p:tavLst>
                                        <p:tav tm="0">
                                          <p:val>
                                            <p:strVal val="#ppt_x"/>
                                          </p:val>
                                        </p:tav>
                                        <p:tav tm="100000">
                                          <p:val>
                                            <p:strVal val="#ppt_x"/>
                                          </p:val>
                                        </p:tav>
                                      </p:tavLst>
                                    </p:anim>
                                    <p:anim calcmode="lin" valueType="num">
                                      <p:cBhvr additive="base">
                                        <p:cTn id="83" dur="250" fill="hold"/>
                                        <p:tgtEl>
                                          <p:spTgt spid="3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250" fill="hold"/>
                                        <p:tgtEl>
                                          <p:spTgt spid="26"/>
                                        </p:tgtEl>
                                        <p:attrNameLst>
                                          <p:attrName>ppt_x</p:attrName>
                                        </p:attrNameLst>
                                      </p:cBhvr>
                                      <p:tavLst>
                                        <p:tav tm="0">
                                          <p:val>
                                            <p:strVal val="#ppt_x"/>
                                          </p:val>
                                        </p:tav>
                                        <p:tav tm="100000">
                                          <p:val>
                                            <p:strVal val="#ppt_x"/>
                                          </p:val>
                                        </p:tav>
                                      </p:tavLst>
                                    </p:anim>
                                    <p:anim calcmode="lin" valueType="num">
                                      <p:cBhvr additive="base">
                                        <p:cTn id="88" dur="25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250" fill="hold"/>
                                        <p:tgtEl>
                                          <p:spTgt spid="27"/>
                                        </p:tgtEl>
                                        <p:attrNameLst>
                                          <p:attrName>ppt_x</p:attrName>
                                        </p:attrNameLst>
                                      </p:cBhvr>
                                      <p:tavLst>
                                        <p:tav tm="0">
                                          <p:val>
                                            <p:strVal val="#ppt_x"/>
                                          </p:val>
                                        </p:tav>
                                        <p:tav tm="100000">
                                          <p:val>
                                            <p:strVal val="#ppt_x"/>
                                          </p:val>
                                        </p:tav>
                                      </p:tavLst>
                                    </p:anim>
                                    <p:anim calcmode="lin" valueType="num">
                                      <p:cBhvr additive="base">
                                        <p:cTn id="93" dur="250" fill="hold"/>
                                        <p:tgtEl>
                                          <p:spTgt spid="2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10" grpId="0"/>
      <p:bldP spid="14" grpId="0"/>
      <p:bldP spid="18" grpId="0"/>
      <p:bldP spid="22" grpId="0"/>
      <p:bldP spid="26" grpId="0"/>
      <p:bldP spid="27" grpId="0" animBg="1"/>
      <p:bldP spid="28" grpId="0"/>
      <p:bldP spid="5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Unique Product</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1447800" y="2059526"/>
            <a:ext cx="1992172" cy="1807624"/>
          </a:xfrm>
          <a:prstGeom prst="rect">
            <a:avLst/>
          </a:prstGeom>
        </p:spPr>
      </p:pic>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3528603" y="2059526"/>
            <a:ext cx="1992172" cy="1807624"/>
          </a:xfrm>
          <a:prstGeom prst="rect">
            <a:avLst/>
          </a:prstGeom>
        </p:spPr>
      </p:pic>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5551628" y="2059526"/>
            <a:ext cx="1992172" cy="1807624"/>
          </a:xfrm>
          <a:prstGeom prst="rect">
            <a:avLst/>
          </a:prstGeom>
        </p:spPr>
      </p:pic>
      <p:sp>
        <p:nvSpPr>
          <p:cNvPr id="6" name="Oval 5"/>
          <p:cNvSpPr/>
          <p:nvPr/>
        </p:nvSpPr>
        <p:spPr>
          <a:xfrm>
            <a:off x="5551628" y="1098728"/>
            <a:ext cx="762000" cy="766373"/>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Text Box 10"/>
          <p:cNvSpPr txBox="1">
            <a:spLocks noChangeArrowheads="1"/>
          </p:cNvSpPr>
          <p:nvPr/>
        </p:nvSpPr>
        <p:spPr bwMode="auto">
          <a:xfrm>
            <a:off x="6400800" y="1123950"/>
            <a:ext cx="1676400"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itchFamily="34" charset="0"/>
                <a:ea typeface="Open Sans" pitchFamily="34" charset="0"/>
                <a:cs typeface="Open Sans" pitchFamily="34" charset="0"/>
              </a:rPr>
              <a:t>Smart Object</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0" name="Oval 9"/>
          <p:cNvSpPr/>
          <p:nvPr/>
        </p:nvSpPr>
        <p:spPr>
          <a:xfrm>
            <a:off x="5791200" y="4019550"/>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6640372" y="4044772"/>
            <a:ext cx="1676400"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Fair Value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2" name="Oval 11"/>
          <p:cNvSpPr/>
          <p:nvPr/>
        </p:nvSpPr>
        <p:spPr>
          <a:xfrm>
            <a:off x="2427428" y="4019549"/>
            <a:ext cx="762000" cy="766373"/>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609600" y="4044771"/>
            <a:ext cx="16764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Magnesium Aloy</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9" name="Rectangle 18"/>
          <p:cNvSpPr/>
          <p:nvPr/>
        </p:nvSpPr>
        <p:spPr>
          <a:xfrm>
            <a:off x="1567586"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660581"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683606"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V="1">
            <a:off x="4575895" y="1657350"/>
            <a:ext cx="975733" cy="83820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endCxn id="12" idx="0"/>
          </p:cNvCxnSpPr>
          <p:nvPr/>
        </p:nvCxnSpPr>
        <p:spPr>
          <a:xfrm flipH="1">
            <a:off x="2808428" y="3181350"/>
            <a:ext cx="163372" cy="838199"/>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endCxn id="10" idx="0"/>
          </p:cNvCxnSpPr>
          <p:nvPr/>
        </p:nvCxnSpPr>
        <p:spPr>
          <a:xfrm>
            <a:off x="6096000" y="3181350"/>
            <a:ext cx="76200" cy="83820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2" name="Freeform 35"/>
          <p:cNvSpPr>
            <a:spLocks noEditPoints="1"/>
          </p:cNvSpPr>
          <p:nvPr/>
        </p:nvSpPr>
        <p:spPr bwMode="auto">
          <a:xfrm>
            <a:off x="5671819" y="1305961"/>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3" name="Group 22"/>
          <p:cNvGrpSpPr/>
          <p:nvPr/>
        </p:nvGrpSpPr>
        <p:grpSpPr>
          <a:xfrm>
            <a:off x="2589062" y="4186850"/>
            <a:ext cx="438733" cy="431770"/>
            <a:chOff x="1587575" y="2265358"/>
            <a:chExt cx="314468" cy="309477"/>
          </a:xfrm>
          <a:solidFill>
            <a:schemeClr val="bg1"/>
          </a:solidFill>
        </p:grpSpPr>
        <p:sp>
          <p:nvSpPr>
            <p:cNvPr id="24"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6032437" y="4148166"/>
            <a:ext cx="279527" cy="509141"/>
            <a:chOff x="3536781" y="2689641"/>
            <a:chExt cx="279527" cy="509141"/>
          </a:xfrm>
          <a:solidFill>
            <a:schemeClr val="bg1"/>
          </a:solidFill>
        </p:grpSpPr>
        <p:sp>
          <p:nvSpPr>
            <p:cNvPr id="27"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250" fill="hold"/>
                                        <p:tgtEl>
                                          <p:spTgt spid="19"/>
                                        </p:tgtEl>
                                        <p:attrNameLst>
                                          <p:attrName>ppt_x</p:attrName>
                                        </p:attrNameLst>
                                      </p:cBhvr>
                                      <p:tavLst>
                                        <p:tav tm="0">
                                          <p:val>
                                            <p:strVal val="#ppt_x"/>
                                          </p:val>
                                        </p:tav>
                                        <p:tav tm="100000">
                                          <p:val>
                                            <p:strVal val="#ppt_x"/>
                                          </p:val>
                                        </p:tav>
                                      </p:tavLst>
                                    </p:anim>
                                    <p:anim calcmode="lin" valueType="num">
                                      <p:cBhvr additive="base">
                                        <p:cTn id="18" dur="250" fill="hold"/>
                                        <p:tgtEl>
                                          <p:spTgt spid="1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250" fill="hold"/>
                                        <p:tgtEl>
                                          <p:spTgt spid="15"/>
                                        </p:tgtEl>
                                        <p:attrNameLst>
                                          <p:attrName>ppt_x</p:attrName>
                                        </p:attrNameLst>
                                      </p:cBhvr>
                                      <p:tavLst>
                                        <p:tav tm="0">
                                          <p:val>
                                            <p:strVal val="#ppt_x"/>
                                          </p:val>
                                        </p:tav>
                                        <p:tav tm="100000">
                                          <p:val>
                                            <p:strVal val="#ppt_x"/>
                                          </p:val>
                                        </p:tav>
                                      </p:tavLst>
                                    </p:anim>
                                    <p:anim calcmode="lin" valueType="num">
                                      <p:cBhvr additive="base">
                                        <p:cTn id="23" dur="250" fill="hold"/>
                                        <p:tgtEl>
                                          <p:spTgt spid="1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250" fill="hold"/>
                                        <p:tgtEl>
                                          <p:spTgt spid="12"/>
                                        </p:tgtEl>
                                        <p:attrNameLst>
                                          <p:attrName>ppt_x</p:attrName>
                                        </p:attrNameLst>
                                      </p:cBhvr>
                                      <p:tavLst>
                                        <p:tav tm="0">
                                          <p:val>
                                            <p:strVal val="#ppt_x"/>
                                          </p:val>
                                        </p:tav>
                                        <p:tav tm="100000">
                                          <p:val>
                                            <p:strVal val="#ppt_x"/>
                                          </p:val>
                                        </p:tav>
                                      </p:tavLst>
                                    </p:anim>
                                    <p:anim calcmode="lin" valueType="num">
                                      <p:cBhvr additive="base">
                                        <p:cTn id="28" dur="250" fill="hold"/>
                                        <p:tgtEl>
                                          <p:spTgt spid="1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250" fill="hold"/>
                                        <p:tgtEl>
                                          <p:spTgt spid="13"/>
                                        </p:tgtEl>
                                        <p:attrNameLst>
                                          <p:attrName>ppt_x</p:attrName>
                                        </p:attrNameLst>
                                      </p:cBhvr>
                                      <p:tavLst>
                                        <p:tav tm="0">
                                          <p:val>
                                            <p:strVal val="#ppt_x"/>
                                          </p:val>
                                        </p:tav>
                                        <p:tav tm="100000">
                                          <p:val>
                                            <p:strVal val="#ppt_x"/>
                                          </p:val>
                                        </p:tav>
                                      </p:tavLst>
                                    </p:anim>
                                    <p:anim calcmode="lin" valueType="num">
                                      <p:cBhvr additive="base">
                                        <p:cTn id="38" dur="25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250" fill="hold"/>
                                        <p:tgtEl>
                                          <p:spTgt spid="4"/>
                                        </p:tgtEl>
                                        <p:attrNameLst>
                                          <p:attrName>ppt_x</p:attrName>
                                        </p:attrNameLst>
                                      </p:cBhvr>
                                      <p:tavLst>
                                        <p:tav tm="0">
                                          <p:val>
                                            <p:strVal val="#ppt_x"/>
                                          </p:val>
                                        </p:tav>
                                        <p:tav tm="100000">
                                          <p:val>
                                            <p:strVal val="#ppt_x"/>
                                          </p:val>
                                        </p:tav>
                                      </p:tavLst>
                                    </p:anim>
                                    <p:anim calcmode="lin" valueType="num">
                                      <p:cBhvr additive="base">
                                        <p:cTn id="43" dur="25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250" fill="hold"/>
                                        <p:tgtEl>
                                          <p:spTgt spid="22"/>
                                        </p:tgtEl>
                                        <p:attrNameLst>
                                          <p:attrName>ppt_x</p:attrName>
                                        </p:attrNameLst>
                                      </p:cBhvr>
                                      <p:tavLst>
                                        <p:tav tm="0">
                                          <p:val>
                                            <p:strVal val="#ppt_x"/>
                                          </p:val>
                                        </p:tav>
                                        <p:tav tm="100000">
                                          <p:val>
                                            <p:strVal val="#ppt_x"/>
                                          </p:val>
                                        </p:tav>
                                      </p:tavLst>
                                    </p:anim>
                                    <p:anim calcmode="lin" valueType="num">
                                      <p:cBhvr additive="base">
                                        <p:cTn id="63" dur="250" fill="hold"/>
                                        <p:tgtEl>
                                          <p:spTgt spid="2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250" fill="hold"/>
                                        <p:tgtEl>
                                          <p:spTgt spid="9"/>
                                        </p:tgtEl>
                                        <p:attrNameLst>
                                          <p:attrName>ppt_x</p:attrName>
                                        </p:attrNameLst>
                                      </p:cBhvr>
                                      <p:tavLst>
                                        <p:tav tm="0">
                                          <p:val>
                                            <p:strVal val="#ppt_x"/>
                                          </p:val>
                                        </p:tav>
                                        <p:tav tm="100000">
                                          <p:val>
                                            <p:strVal val="#ppt_x"/>
                                          </p:val>
                                        </p:tav>
                                      </p:tavLst>
                                    </p:anim>
                                    <p:anim calcmode="lin" valueType="num">
                                      <p:cBhvr additive="base">
                                        <p:cTn id="68" dur="25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250" fill="hold"/>
                                        <p:tgtEl>
                                          <p:spTgt spid="5"/>
                                        </p:tgtEl>
                                        <p:attrNameLst>
                                          <p:attrName>ppt_x</p:attrName>
                                        </p:attrNameLst>
                                      </p:cBhvr>
                                      <p:tavLst>
                                        <p:tav tm="0">
                                          <p:val>
                                            <p:strVal val="#ppt_x"/>
                                          </p:val>
                                        </p:tav>
                                        <p:tav tm="100000">
                                          <p:val>
                                            <p:strVal val="#ppt_x"/>
                                          </p:val>
                                        </p:tav>
                                      </p:tavLst>
                                    </p:anim>
                                    <p:anim calcmode="lin" valueType="num">
                                      <p:cBhvr additive="base">
                                        <p:cTn id="73" dur="250" fill="hold"/>
                                        <p:tgtEl>
                                          <p:spTgt spid="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ppt_x"/>
                                          </p:val>
                                        </p:tav>
                                        <p:tav tm="100000">
                                          <p:val>
                                            <p:strVal val="#ppt_x"/>
                                          </p:val>
                                        </p:tav>
                                      </p:tavLst>
                                    </p:anim>
                                    <p:anim calcmode="lin" valueType="num">
                                      <p:cBhvr additive="base">
                                        <p:cTn id="78" dur="25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7"/>
                                        </p:tgtEl>
                                        <p:attrNameLst>
                                          <p:attrName>style.visibility</p:attrName>
                                        </p:attrNameLst>
                                      </p:cBhvr>
                                      <p:to>
                                        <p:strVal val="visible"/>
                                      </p:to>
                                    </p:set>
                                    <p:anim calcmode="lin" valueType="num">
                                      <p:cBhvr additive="base">
                                        <p:cTn id="82" dur="250" fill="hold"/>
                                        <p:tgtEl>
                                          <p:spTgt spid="17"/>
                                        </p:tgtEl>
                                        <p:attrNameLst>
                                          <p:attrName>ppt_x</p:attrName>
                                        </p:attrNameLst>
                                      </p:cBhvr>
                                      <p:tavLst>
                                        <p:tav tm="0">
                                          <p:val>
                                            <p:strVal val="#ppt_x"/>
                                          </p:val>
                                        </p:tav>
                                        <p:tav tm="100000">
                                          <p:val>
                                            <p:strVal val="#ppt_x"/>
                                          </p:val>
                                        </p:tav>
                                      </p:tavLst>
                                    </p:anim>
                                    <p:anim calcmode="lin" valueType="num">
                                      <p:cBhvr additive="base">
                                        <p:cTn id="83" dur="250" fill="hold"/>
                                        <p:tgtEl>
                                          <p:spTgt spid="1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250" fill="hold"/>
                                        <p:tgtEl>
                                          <p:spTgt spid="10"/>
                                        </p:tgtEl>
                                        <p:attrNameLst>
                                          <p:attrName>ppt_x</p:attrName>
                                        </p:attrNameLst>
                                      </p:cBhvr>
                                      <p:tavLst>
                                        <p:tav tm="0">
                                          <p:val>
                                            <p:strVal val="#ppt_x"/>
                                          </p:val>
                                        </p:tav>
                                        <p:tav tm="100000">
                                          <p:val>
                                            <p:strVal val="#ppt_x"/>
                                          </p:val>
                                        </p:tav>
                                      </p:tavLst>
                                    </p:anim>
                                    <p:anim calcmode="lin" valueType="num">
                                      <p:cBhvr additive="base">
                                        <p:cTn id="88" dur="250" fill="hold"/>
                                        <p:tgtEl>
                                          <p:spTgt spid="1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additive="base">
                                        <p:cTn id="92" dur="250" fill="hold"/>
                                        <p:tgtEl>
                                          <p:spTgt spid="26"/>
                                        </p:tgtEl>
                                        <p:attrNameLst>
                                          <p:attrName>ppt_x</p:attrName>
                                        </p:attrNameLst>
                                      </p:cBhvr>
                                      <p:tavLst>
                                        <p:tav tm="0">
                                          <p:val>
                                            <p:strVal val="#ppt_x"/>
                                          </p:val>
                                        </p:tav>
                                        <p:tav tm="100000">
                                          <p:val>
                                            <p:strVal val="#ppt_x"/>
                                          </p:val>
                                        </p:tav>
                                      </p:tavLst>
                                    </p:anim>
                                    <p:anim calcmode="lin" valueType="num">
                                      <p:cBhvr additive="base">
                                        <p:cTn id="93" dur="250" fill="hold"/>
                                        <p:tgtEl>
                                          <p:spTgt spid="2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additive="base">
                                        <p:cTn id="97" dur="250" fill="hold"/>
                                        <p:tgtEl>
                                          <p:spTgt spid="11"/>
                                        </p:tgtEl>
                                        <p:attrNameLst>
                                          <p:attrName>ppt_x</p:attrName>
                                        </p:attrNameLst>
                                      </p:cBhvr>
                                      <p:tavLst>
                                        <p:tav tm="0">
                                          <p:val>
                                            <p:strVal val="#ppt_x"/>
                                          </p:val>
                                        </p:tav>
                                        <p:tav tm="100000">
                                          <p:val>
                                            <p:strVal val="#ppt_x"/>
                                          </p:val>
                                        </p:tav>
                                      </p:tavLst>
                                    </p:anim>
                                    <p:anim calcmode="lin" valueType="num">
                                      <p:cBhvr additive="base">
                                        <p:cTn id="98"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9" grpId="0"/>
      <p:bldP spid="10" grpId="0" animBg="1"/>
      <p:bldP spid="11" grpId="0"/>
      <p:bldP spid="12" grpId="0" animBg="1"/>
      <p:bldP spid="13" grpId="0"/>
      <p:bldP spid="19" grpId="0" animBg="1"/>
      <p:bldP spid="20" grpId="0" animBg="1"/>
      <p:bldP spid="21" grpId="0" animBg="1"/>
      <p:bldP spid="2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Share</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3429000" y="1123950"/>
          <a:ext cx="4953000" cy="3733800"/>
        </p:xfrm>
        <a:graphic>
          <a:graphicData uri="http://schemas.openxmlformats.org/drawingml/2006/chart">
            <c:chart xmlns:c="http://schemas.openxmlformats.org/drawingml/2006/chart" xmlns:r="http://schemas.openxmlformats.org/officeDocument/2006/relationships" r:id="rId1"/>
          </a:graphicData>
        </a:graphic>
      </p:graphicFrame>
      <p:grpSp>
        <p:nvGrpSpPr>
          <p:cNvPr id="22" name="Group 21"/>
          <p:cNvGrpSpPr/>
          <p:nvPr/>
        </p:nvGrpSpPr>
        <p:grpSpPr>
          <a:xfrm>
            <a:off x="3733800" y="1130531"/>
            <a:ext cx="609600" cy="452583"/>
            <a:chOff x="3505200" y="1212618"/>
            <a:chExt cx="609600" cy="452583"/>
          </a:xfrm>
          <a:solidFill>
            <a:srgbClr val="0E7FB7"/>
          </a:solidFill>
        </p:grpSpPr>
        <p:sp>
          <p:nvSpPr>
            <p:cNvPr id="7" name="Isosceles Triangle 6"/>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3737074" y="1129731"/>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20%</a:t>
            </a:r>
            <a:endParaRPr lang="en-US" sz="1100" smtClean="0">
              <a:solidFill>
                <a:schemeClr val="bg1"/>
              </a:solidFill>
              <a:latin typeface="Open Sans" pitchFamily="34" charset="0"/>
              <a:ea typeface="Open Sans" pitchFamily="34" charset="0"/>
              <a:cs typeface="Open Sans" pitchFamily="34" charset="0"/>
            </a:endParaRPr>
          </a:p>
        </p:txBody>
      </p:sp>
      <p:grpSp>
        <p:nvGrpSpPr>
          <p:cNvPr id="24" name="Group 23"/>
          <p:cNvGrpSpPr/>
          <p:nvPr/>
        </p:nvGrpSpPr>
        <p:grpSpPr>
          <a:xfrm>
            <a:off x="5410200" y="1114829"/>
            <a:ext cx="609600" cy="452583"/>
            <a:chOff x="3505200" y="1212618"/>
            <a:chExt cx="609600" cy="452583"/>
          </a:xfrm>
          <a:solidFill>
            <a:srgbClr val="4BACC6"/>
          </a:solidFill>
        </p:grpSpPr>
        <p:sp>
          <p:nvSpPr>
            <p:cNvPr id="25" name="Isosceles Triangle 24"/>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Rectangle 26"/>
          <p:cNvSpPr/>
          <p:nvPr/>
        </p:nvSpPr>
        <p:spPr>
          <a:xfrm>
            <a:off x="5413474" y="1114029"/>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50%</a:t>
            </a:r>
            <a:endParaRPr lang="en-US" sz="1100" smtClean="0">
              <a:solidFill>
                <a:schemeClr val="bg1"/>
              </a:solidFill>
              <a:latin typeface="Open Sans" pitchFamily="34" charset="0"/>
              <a:ea typeface="Open Sans" pitchFamily="34" charset="0"/>
              <a:cs typeface="Open Sans" pitchFamily="34" charset="0"/>
            </a:endParaRPr>
          </a:p>
        </p:txBody>
      </p:sp>
      <p:grpSp>
        <p:nvGrpSpPr>
          <p:cNvPr id="28" name="Group 27"/>
          <p:cNvGrpSpPr/>
          <p:nvPr/>
        </p:nvGrpSpPr>
        <p:grpSpPr>
          <a:xfrm>
            <a:off x="7239000" y="1113654"/>
            <a:ext cx="609600" cy="452583"/>
            <a:chOff x="3505200" y="1212618"/>
            <a:chExt cx="609600" cy="452583"/>
          </a:xfrm>
          <a:solidFill>
            <a:srgbClr val="B9D51F"/>
          </a:solidFill>
        </p:grpSpPr>
        <p:sp>
          <p:nvSpPr>
            <p:cNvPr id="29" name="Isosceles Triangle 28"/>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ed Rectangle 29"/>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p:cNvSpPr/>
          <p:nvPr/>
        </p:nvSpPr>
        <p:spPr>
          <a:xfrm>
            <a:off x="7242274" y="1112854"/>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30%</a:t>
            </a:r>
            <a:endParaRPr lang="en-US" sz="1100" smtClean="0">
              <a:solidFill>
                <a:schemeClr val="bg1"/>
              </a:solidFill>
              <a:latin typeface="Open Sans" pitchFamily="34" charset="0"/>
              <a:ea typeface="Open Sans" pitchFamily="34" charset="0"/>
              <a:cs typeface="Open Sans" pitchFamily="34" charset="0"/>
            </a:endParaRPr>
          </a:p>
        </p:txBody>
      </p:sp>
      <p:grpSp>
        <p:nvGrpSpPr>
          <p:cNvPr id="32" name="Group 31"/>
          <p:cNvGrpSpPr/>
          <p:nvPr/>
        </p:nvGrpSpPr>
        <p:grpSpPr>
          <a:xfrm>
            <a:off x="4495800" y="2289810"/>
            <a:ext cx="609600" cy="452583"/>
            <a:chOff x="3505200" y="1212618"/>
            <a:chExt cx="609600" cy="452583"/>
          </a:xfrm>
          <a:solidFill>
            <a:srgbClr val="0E7FB7"/>
          </a:solidFill>
        </p:grpSpPr>
        <p:sp>
          <p:nvSpPr>
            <p:cNvPr id="33" name="Isosceles Triangle 32"/>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Rectangle 34"/>
          <p:cNvSpPr/>
          <p:nvPr/>
        </p:nvSpPr>
        <p:spPr>
          <a:xfrm>
            <a:off x="4499074" y="2289010"/>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50%</a:t>
            </a:r>
            <a:endParaRPr lang="en-US" sz="1100" smtClean="0">
              <a:solidFill>
                <a:schemeClr val="bg1"/>
              </a:solidFill>
              <a:latin typeface="Open Sans" pitchFamily="34" charset="0"/>
              <a:ea typeface="Open Sans" pitchFamily="34" charset="0"/>
              <a:cs typeface="Open Sans" pitchFamily="34" charset="0"/>
            </a:endParaRPr>
          </a:p>
        </p:txBody>
      </p:sp>
      <p:grpSp>
        <p:nvGrpSpPr>
          <p:cNvPr id="36" name="Group 35"/>
          <p:cNvGrpSpPr/>
          <p:nvPr/>
        </p:nvGrpSpPr>
        <p:grpSpPr>
          <a:xfrm>
            <a:off x="6324600" y="2274108"/>
            <a:ext cx="609600" cy="452583"/>
            <a:chOff x="3505200" y="1212618"/>
            <a:chExt cx="609600" cy="452583"/>
          </a:xfrm>
          <a:solidFill>
            <a:srgbClr val="4BACC6"/>
          </a:solidFill>
        </p:grpSpPr>
        <p:sp>
          <p:nvSpPr>
            <p:cNvPr id="37" name="Isosceles Triangle 36"/>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ed Rectangle 37"/>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Rectangle 38"/>
          <p:cNvSpPr/>
          <p:nvPr/>
        </p:nvSpPr>
        <p:spPr>
          <a:xfrm>
            <a:off x="6327874" y="2273308"/>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30%</a:t>
            </a:r>
            <a:endParaRPr lang="en-US" sz="1100" smtClean="0">
              <a:solidFill>
                <a:schemeClr val="bg1"/>
              </a:solidFill>
              <a:latin typeface="Open Sans" pitchFamily="34" charset="0"/>
              <a:ea typeface="Open Sans" pitchFamily="34" charset="0"/>
              <a:cs typeface="Open Sans" pitchFamily="34" charset="0"/>
            </a:endParaRPr>
          </a:p>
        </p:txBody>
      </p:sp>
      <p:grpSp>
        <p:nvGrpSpPr>
          <p:cNvPr id="40" name="Group 39"/>
          <p:cNvGrpSpPr/>
          <p:nvPr/>
        </p:nvGrpSpPr>
        <p:grpSpPr>
          <a:xfrm>
            <a:off x="7453318" y="2272933"/>
            <a:ext cx="609600" cy="452583"/>
            <a:chOff x="3505200" y="1212618"/>
            <a:chExt cx="609600" cy="452583"/>
          </a:xfrm>
          <a:solidFill>
            <a:srgbClr val="B9D51F"/>
          </a:solidFill>
        </p:grpSpPr>
        <p:sp>
          <p:nvSpPr>
            <p:cNvPr id="41" name="Isosceles Triangle 40"/>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ectangle 42"/>
          <p:cNvSpPr/>
          <p:nvPr/>
        </p:nvSpPr>
        <p:spPr>
          <a:xfrm>
            <a:off x="7456592" y="2272133"/>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20%</a:t>
            </a:r>
            <a:endParaRPr lang="en-US" sz="1100" smtClean="0">
              <a:solidFill>
                <a:schemeClr val="bg1"/>
              </a:solidFill>
              <a:latin typeface="Open Sans" pitchFamily="34" charset="0"/>
              <a:ea typeface="Open Sans" pitchFamily="34" charset="0"/>
              <a:cs typeface="Open Sans" pitchFamily="34" charset="0"/>
            </a:endParaRPr>
          </a:p>
        </p:txBody>
      </p:sp>
      <p:grpSp>
        <p:nvGrpSpPr>
          <p:cNvPr id="44" name="Group 43"/>
          <p:cNvGrpSpPr/>
          <p:nvPr/>
        </p:nvGrpSpPr>
        <p:grpSpPr>
          <a:xfrm>
            <a:off x="4038600" y="3404063"/>
            <a:ext cx="609600" cy="452583"/>
            <a:chOff x="3505200" y="1212618"/>
            <a:chExt cx="609600" cy="452583"/>
          </a:xfrm>
          <a:solidFill>
            <a:srgbClr val="0E7FB7"/>
          </a:solidFill>
        </p:grpSpPr>
        <p:sp>
          <p:nvSpPr>
            <p:cNvPr id="45" name="Isosceles Triangle 44"/>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ed Rectangle 45"/>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Rectangle 46"/>
          <p:cNvSpPr/>
          <p:nvPr/>
        </p:nvSpPr>
        <p:spPr>
          <a:xfrm>
            <a:off x="4041874" y="3403263"/>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40%</a:t>
            </a:r>
            <a:endParaRPr lang="en-US" sz="1100" smtClean="0">
              <a:solidFill>
                <a:schemeClr val="bg1"/>
              </a:solidFill>
              <a:latin typeface="Open Sans" pitchFamily="34" charset="0"/>
              <a:ea typeface="Open Sans" pitchFamily="34" charset="0"/>
              <a:cs typeface="Open Sans" pitchFamily="34" charset="0"/>
            </a:endParaRPr>
          </a:p>
        </p:txBody>
      </p:sp>
      <p:grpSp>
        <p:nvGrpSpPr>
          <p:cNvPr id="48" name="Group 47"/>
          <p:cNvGrpSpPr/>
          <p:nvPr/>
        </p:nvGrpSpPr>
        <p:grpSpPr>
          <a:xfrm>
            <a:off x="5867400" y="3388361"/>
            <a:ext cx="609600" cy="452583"/>
            <a:chOff x="3505200" y="1212618"/>
            <a:chExt cx="609600" cy="452583"/>
          </a:xfrm>
          <a:solidFill>
            <a:srgbClr val="4BACC6"/>
          </a:solidFill>
        </p:grpSpPr>
        <p:sp>
          <p:nvSpPr>
            <p:cNvPr id="49" name="Isosceles Triangle 48"/>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ounded Rectangle 49"/>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Rectangle 50"/>
          <p:cNvSpPr/>
          <p:nvPr/>
        </p:nvSpPr>
        <p:spPr>
          <a:xfrm>
            <a:off x="5870674" y="3387561"/>
            <a:ext cx="603050" cy="338554"/>
          </a:xfrm>
          <a:prstGeom prst="rect">
            <a:avLst/>
          </a:prstGeom>
        </p:spPr>
        <p:txBody>
          <a:bodyPr wrap="none">
            <a:spAutoFit/>
          </a:bodyPr>
          <a:lstStyle/>
          <a:p>
            <a:pPr algn="ctr" defTabSz="1087755"/>
            <a:r>
              <a:rPr lang="en-US" sz="1600" b="1">
                <a:solidFill>
                  <a:schemeClr val="bg1"/>
                </a:solidFill>
                <a:latin typeface="Open Sans" pitchFamily="34" charset="0"/>
                <a:ea typeface="Open Sans" pitchFamily="34" charset="0"/>
                <a:cs typeface="Open Sans" pitchFamily="34" charset="0"/>
              </a:rPr>
              <a:t>3</a:t>
            </a:r>
            <a:r>
              <a:rPr lang="en-US" sz="1600" b="1" smtClean="0">
                <a:solidFill>
                  <a:schemeClr val="bg1"/>
                </a:solidFill>
                <a:latin typeface="Open Sans" pitchFamily="34" charset="0"/>
                <a:ea typeface="Open Sans" pitchFamily="34" charset="0"/>
                <a:cs typeface="Open Sans" pitchFamily="34" charset="0"/>
              </a:rPr>
              <a:t>0%</a:t>
            </a:r>
            <a:endParaRPr lang="en-US" sz="1100" smtClean="0">
              <a:solidFill>
                <a:schemeClr val="bg1"/>
              </a:solidFill>
              <a:latin typeface="Open Sans" pitchFamily="34" charset="0"/>
              <a:ea typeface="Open Sans" pitchFamily="34" charset="0"/>
              <a:cs typeface="Open Sans" pitchFamily="34" charset="0"/>
            </a:endParaRPr>
          </a:p>
        </p:txBody>
      </p:sp>
      <p:grpSp>
        <p:nvGrpSpPr>
          <p:cNvPr id="52" name="Group 51"/>
          <p:cNvGrpSpPr/>
          <p:nvPr/>
        </p:nvGrpSpPr>
        <p:grpSpPr>
          <a:xfrm>
            <a:off x="7239000" y="3387186"/>
            <a:ext cx="609600" cy="452583"/>
            <a:chOff x="3505200" y="1212618"/>
            <a:chExt cx="609600" cy="452583"/>
          </a:xfrm>
          <a:solidFill>
            <a:srgbClr val="B9D51F"/>
          </a:solidFill>
        </p:grpSpPr>
        <p:sp>
          <p:nvSpPr>
            <p:cNvPr id="53" name="Isosceles Triangle 52"/>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ounded Rectangle 53"/>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Rectangle 54"/>
          <p:cNvSpPr/>
          <p:nvPr/>
        </p:nvSpPr>
        <p:spPr>
          <a:xfrm>
            <a:off x="7242274" y="3386386"/>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30%</a:t>
            </a:r>
            <a:endParaRPr lang="en-US" sz="1100" smtClean="0">
              <a:solidFill>
                <a:schemeClr val="bg1"/>
              </a:solidFill>
              <a:latin typeface="Open Sans" pitchFamily="34" charset="0"/>
              <a:ea typeface="Open Sans" pitchFamily="34" charset="0"/>
              <a:cs typeface="Open Sans" pitchFamily="34" charset="0"/>
            </a:endParaRPr>
          </a:p>
        </p:txBody>
      </p:sp>
      <p:sp>
        <p:nvSpPr>
          <p:cNvPr id="56" name="Text Box 10"/>
          <p:cNvSpPr txBox="1">
            <a:spLocks noChangeArrowheads="1"/>
          </p:cNvSpPr>
          <p:nvPr/>
        </p:nvSpPr>
        <p:spPr bwMode="auto">
          <a:xfrm>
            <a:off x="457200" y="1499063"/>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Network</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57" name="Oval 56"/>
          <p:cNvSpPr/>
          <p:nvPr/>
        </p:nvSpPr>
        <p:spPr>
          <a:xfrm>
            <a:off x="2743200" y="1580234"/>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8" name="Text Box 10"/>
          <p:cNvSpPr txBox="1">
            <a:spLocks noChangeArrowheads="1"/>
          </p:cNvSpPr>
          <p:nvPr/>
        </p:nvSpPr>
        <p:spPr bwMode="auto">
          <a:xfrm>
            <a:off x="457199" y="2632399"/>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Big Hardware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59" name="Oval 58"/>
          <p:cNvSpPr/>
          <p:nvPr/>
        </p:nvSpPr>
        <p:spPr>
          <a:xfrm>
            <a:off x="2743199" y="2713570"/>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0" name="Text Box 10"/>
          <p:cNvSpPr txBox="1">
            <a:spLocks noChangeArrowheads="1"/>
          </p:cNvSpPr>
          <p:nvPr/>
        </p:nvSpPr>
        <p:spPr bwMode="auto">
          <a:xfrm>
            <a:off x="490152" y="3775475"/>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Mini Gadget</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61" name="Oval 60"/>
          <p:cNvSpPr/>
          <p:nvPr/>
        </p:nvSpPr>
        <p:spPr>
          <a:xfrm>
            <a:off x="2776152" y="3856646"/>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62" name="Group 61"/>
          <p:cNvGrpSpPr/>
          <p:nvPr/>
        </p:nvGrpSpPr>
        <p:grpSpPr>
          <a:xfrm>
            <a:off x="2911040" y="1714065"/>
            <a:ext cx="281038" cy="319803"/>
            <a:chOff x="2927811" y="2108124"/>
            <a:chExt cx="361887" cy="411804"/>
          </a:xfrm>
          <a:solidFill>
            <a:schemeClr val="bg1"/>
          </a:solidFill>
        </p:grpSpPr>
        <p:sp>
          <p:nvSpPr>
            <p:cNvPr id="63"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7" name="Freeform 77"/>
          <p:cNvSpPr>
            <a:spLocks noEditPoints="1"/>
          </p:cNvSpPr>
          <p:nvPr/>
        </p:nvSpPr>
        <p:spPr bwMode="auto">
          <a:xfrm>
            <a:off x="2931718" y="2877898"/>
            <a:ext cx="217188" cy="268980"/>
          </a:xfrm>
          <a:custGeom>
            <a:avLst/>
            <a:gdLst>
              <a:gd name="T0" fmla="*/ 0 w 130"/>
              <a:gd name="T1" fmla="*/ 0 h 161"/>
              <a:gd name="T2" fmla="*/ 0 w 130"/>
              <a:gd name="T3" fmla="*/ 161 h 161"/>
              <a:gd name="T4" fmla="*/ 130 w 130"/>
              <a:gd name="T5" fmla="*/ 161 h 161"/>
              <a:gd name="T6" fmla="*/ 130 w 130"/>
              <a:gd name="T7" fmla="*/ 0 h 161"/>
              <a:gd name="T8" fmla="*/ 0 w 130"/>
              <a:gd name="T9" fmla="*/ 0 h 161"/>
              <a:gd name="T10" fmla="*/ 117 w 130"/>
              <a:gd name="T11" fmla="*/ 146 h 161"/>
              <a:gd name="T12" fmla="*/ 10 w 130"/>
              <a:gd name="T13" fmla="*/ 146 h 161"/>
              <a:gd name="T14" fmla="*/ 10 w 130"/>
              <a:gd name="T15" fmla="*/ 16 h 161"/>
              <a:gd name="T16" fmla="*/ 117 w 130"/>
              <a:gd name="T17" fmla="*/ 16 h 161"/>
              <a:gd name="T18" fmla="*/ 117 w 130"/>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1">
                <a:moveTo>
                  <a:pt x="0" y="0"/>
                </a:moveTo>
                <a:lnTo>
                  <a:pt x="0" y="161"/>
                </a:lnTo>
                <a:lnTo>
                  <a:pt x="130" y="161"/>
                </a:lnTo>
                <a:lnTo>
                  <a:pt x="130" y="0"/>
                </a:lnTo>
                <a:lnTo>
                  <a:pt x="0" y="0"/>
                </a:lnTo>
                <a:close/>
                <a:moveTo>
                  <a:pt x="117" y="146"/>
                </a:moveTo>
                <a:lnTo>
                  <a:pt x="10" y="146"/>
                </a:lnTo>
                <a:lnTo>
                  <a:pt x="10" y="16"/>
                </a:lnTo>
                <a:lnTo>
                  <a:pt x="117" y="16"/>
                </a:lnTo>
                <a:lnTo>
                  <a:pt x="117" y="146"/>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8" name="Group 67"/>
          <p:cNvGrpSpPr/>
          <p:nvPr/>
        </p:nvGrpSpPr>
        <p:grpSpPr>
          <a:xfrm>
            <a:off x="2914783" y="3998003"/>
            <a:ext cx="316965" cy="314922"/>
            <a:chOff x="4422783" y="2245391"/>
            <a:chExt cx="386847" cy="384353"/>
          </a:xfrm>
          <a:solidFill>
            <a:schemeClr val="bg1"/>
          </a:solidFill>
        </p:grpSpPr>
        <p:sp>
          <p:nvSpPr>
            <p:cNvPr id="69" name="Freeform 78"/>
            <p:cNvSpPr>
              <a:spLocks noEditPoints="1"/>
            </p:cNvSpPr>
            <p:nvPr/>
          </p:nvSpPr>
          <p:spPr bwMode="auto">
            <a:xfrm>
              <a:off x="4669866" y="2245391"/>
              <a:ext cx="139764" cy="139764"/>
            </a:xfrm>
            <a:custGeom>
              <a:avLst/>
              <a:gdLst>
                <a:gd name="T0" fmla="*/ 56 w 56"/>
                <a:gd name="T1" fmla="*/ 29 h 56"/>
                <a:gd name="T2" fmla="*/ 27 w 56"/>
                <a:gd name="T3" fmla="*/ 0 h 56"/>
                <a:gd name="T4" fmla="*/ 0 w 56"/>
                <a:gd name="T5" fmla="*/ 26 h 56"/>
                <a:gd name="T6" fmla="*/ 29 w 56"/>
                <a:gd name="T7" fmla="*/ 56 h 56"/>
                <a:gd name="T8" fmla="*/ 56 w 56"/>
                <a:gd name="T9" fmla="*/ 29 h 56"/>
                <a:gd name="T10" fmla="*/ 32 w 56"/>
                <a:gd name="T11" fmla="*/ 21 h 56"/>
                <a:gd name="T12" fmla="*/ 23 w 56"/>
                <a:gd name="T13" fmla="*/ 12 h 56"/>
                <a:gd name="T14" fmla="*/ 28 w 56"/>
                <a:gd name="T15" fmla="*/ 8 h 56"/>
                <a:gd name="T16" fmla="*/ 36 w 56"/>
                <a:gd name="T17" fmla="*/ 16 h 56"/>
                <a:gd name="T18" fmla="*/ 32 w 56"/>
                <a:gd name="T19" fmla="*/ 21 h 56"/>
                <a:gd name="T20" fmla="*/ 44 w 56"/>
                <a:gd name="T21" fmla="*/ 33 h 56"/>
                <a:gd name="T22" fmla="*/ 35 w 56"/>
                <a:gd name="T23" fmla="*/ 24 h 56"/>
                <a:gd name="T24" fmla="*/ 40 w 56"/>
                <a:gd name="T25" fmla="*/ 20 h 56"/>
                <a:gd name="T26" fmla="*/ 48 w 56"/>
                <a:gd name="T27" fmla="*/ 28 h 56"/>
                <a:gd name="T28" fmla="*/ 44 w 56"/>
                <a:gd name="T29"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6" y="29"/>
                  </a:moveTo>
                  <a:lnTo>
                    <a:pt x="27" y="0"/>
                  </a:lnTo>
                  <a:lnTo>
                    <a:pt x="0" y="26"/>
                  </a:lnTo>
                  <a:lnTo>
                    <a:pt x="29" y="56"/>
                  </a:lnTo>
                  <a:lnTo>
                    <a:pt x="56" y="29"/>
                  </a:lnTo>
                  <a:close/>
                  <a:moveTo>
                    <a:pt x="32" y="21"/>
                  </a:moveTo>
                  <a:lnTo>
                    <a:pt x="23" y="12"/>
                  </a:lnTo>
                  <a:lnTo>
                    <a:pt x="28" y="8"/>
                  </a:lnTo>
                  <a:lnTo>
                    <a:pt x="36" y="16"/>
                  </a:lnTo>
                  <a:lnTo>
                    <a:pt x="32" y="21"/>
                  </a:lnTo>
                  <a:close/>
                  <a:moveTo>
                    <a:pt x="44" y="33"/>
                  </a:moveTo>
                  <a:lnTo>
                    <a:pt x="35" y="24"/>
                  </a:lnTo>
                  <a:lnTo>
                    <a:pt x="40" y="20"/>
                  </a:lnTo>
                  <a:lnTo>
                    <a:pt x="48" y="28"/>
                  </a:lnTo>
                  <a:lnTo>
                    <a:pt x="44"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79"/>
            <p:cNvSpPr>
              <a:spLocks noEditPoints="1"/>
            </p:cNvSpPr>
            <p:nvPr/>
          </p:nvSpPr>
          <p:spPr bwMode="auto">
            <a:xfrm>
              <a:off x="4422783" y="2297804"/>
              <a:ext cx="334435" cy="331940"/>
            </a:xfrm>
            <a:custGeom>
              <a:avLst/>
              <a:gdLst>
                <a:gd name="T0" fmla="*/ 87 w 134"/>
                <a:gd name="T1" fmla="*/ 0 h 133"/>
                <a:gd name="T2" fmla="*/ 0 w 134"/>
                <a:gd name="T3" fmla="*/ 87 h 133"/>
                <a:gd name="T4" fmla="*/ 47 w 134"/>
                <a:gd name="T5" fmla="*/ 133 h 133"/>
                <a:gd name="T6" fmla="*/ 134 w 134"/>
                <a:gd name="T7" fmla="*/ 47 h 133"/>
                <a:gd name="T8" fmla="*/ 87 w 134"/>
                <a:gd name="T9" fmla="*/ 0 h 133"/>
                <a:gd name="T10" fmla="*/ 42 w 134"/>
                <a:gd name="T11" fmla="*/ 104 h 133"/>
                <a:gd name="T12" fmla="*/ 30 w 134"/>
                <a:gd name="T13" fmla="*/ 92 h 133"/>
                <a:gd name="T14" fmla="*/ 95 w 134"/>
                <a:gd name="T15" fmla="*/ 27 h 133"/>
                <a:gd name="T16" fmla="*/ 107 w 134"/>
                <a:gd name="T17" fmla="*/ 39 h 133"/>
                <a:gd name="T18" fmla="*/ 42 w 134"/>
                <a:gd name="T19"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33">
                  <a:moveTo>
                    <a:pt x="87" y="0"/>
                  </a:moveTo>
                  <a:lnTo>
                    <a:pt x="0" y="87"/>
                  </a:lnTo>
                  <a:lnTo>
                    <a:pt x="47" y="133"/>
                  </a:lnTo>
                  <a:lnTo>
                    <a:pt x="134" y="47"/>
                  </a:lnTo>
                  <a:lnTo>
                    <a:pt x="87" y="0"/>
                  </a:lnTo>
                  <a:close/>
                  <a:moveTo>
                    <a:pt x="42" y="104"/>
                  </a:moveTo>
                  <a:lnTo>
                    <a:pt x="30" y="92"/>
                  </a:lnTo>
                  <a:lnTo>
                    <a:pt x="95" y="27"/>
                  </a:lnTo>
                  <a:lnTo>
                    <a:pt x="107" y="39"/>
                  </a:lnTo>
                  <a:lnTo>
                    <a:pt x="4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3" name="Rounded Rectangle 72"/>
          <p:cNvSpPr/>
          <p:nvPr/>
        </p:nvSpPr>
        <p:spPr>
          <a:xfrm>
            <a:off x="3581400" y="4541854"/>
            <a:ext cx="506720" cy="22502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p:cNvSpPr txBox="1">
            <a:spLocks noChangeArrowheads="1"/>
          </p:cNvSpPr>
          <p:nvPr/>
        </p:nvSpPr>
        <p:spPr bwMode="auto">
          <a:xfrm>
            <a:off x="4131229" y="4551430"/>
            <a:ext cx="523894" cy="215444"/>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itchFamily="34" charset="0"/>
                <a:ea typeface="Open Sans" pitchFamily="34" charset="0"/>
                <a:cs typeface="Open Sans" pitchFamily="34" charset="0"/>
              </a:rPr>
              <a:t>Africa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6" name="Rounded Rectangle 75"/>
          <p:cNvSpPr/>
          <p:nvPr/>
        </p:nvSpPr>
        <p:spPr>
          <a:xfrm>
            <a:off x="5174677" y="4541854"/>
            <a:ext cx="506720" cy="22502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p:cNvSpPr txBox="1">
            <a:spLocks noChangeArrowheads="1"/>
          </p:cNvSpPr>
          <p:nvPr/>
        </p:nvSpPr>
        <p:spPr bwMode="auto">
          <a:xfrm>
            <a:off x="5724506" y="4551430"/>
            <a:ext cx="523894" cy="215444"/>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itchFamily="34" charset="0"/>
                <a:ea typeface="Open Sans" pitchFamily="34" charset="0"/>
                <a:cs typeface="Open Sans" pitchFamily="34" charset="0"/>
              </a:rPr>
              <a:t>Asia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8" name="Rounded Rectangle 77"/>
          <p:cNvSpPr/>
          <p:nvPr/>
        </p:nvSpPr>
        <p:spPr>
          <a:xfrm>
            <a:off x="6597623" y="4546642"/>
            <a:ext cx="506720" cy="225020"/>
          </a:xfrm>
          <a:prstGeom prst="round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p:cNvSpPr txBox="1">
            <a:spLocks noChangeArrowheads="1"/>
          </p:cNvSpPr>
          <p:nvPr/>
        </p:nvSpPr>
        <p:spPr bwMode="auto">
          <a:xfrm>
            <a:off x="7147451" y="4556218"/>
            <a:ext cx="1234549" cy="207749"/>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itchFamily="34" charset="0"/>
                <a:ea typeface="Open Sans" pitchFamily="34" charset="0"/>
                <a:cs typeface="Open Sans" pitchFamily="34" charset="0"/>
              </a:rPr>
              <a:t>North America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0-#ppt_w/2"/>
                                          </p:val>
                                        </p:tav>
                                        <p:tav tm="100000">
                                          <p:val>
                                            <p:strVal val="#ppt_x"/>
                                          </p:val>
                                        </p:tav>
                                      </p:tavLst>
                                    </p:anim>
                                    <p:anim calcmode="lin" valueType="num">
                                      <p:cBhvr additive="base">
                                        <p:cTn id="13" dur="2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additive="base">
                                        <p:cTn id="17" dur="250" fill="hold"/>
                                        <p:tgtEl>
                                          <p:spTgt spid="57"/>
                                        </p:tgtEl>
                                        <p:attrNameLst>
                                          <p:attrName>ppt_x</p:attrName>
                                        </p:attrNameLst>
                                      </p:cBhvr>
                                      <p:tavLst>
                                        <p:tav tm="0">
                                          <p:val>
                                            <p:strVal val="#ppt_x"/>
                                          </p:val>
                                        </p:tav>
                                        <p:tav tm="100000">
                                          <p:val>
                                            <p:strVal val="#ppt_x"/>
                                          </p:val>
                                        </p:tav>
                                      </p:tavLst>
                                    </p:anim>
                                    <p:anim calcmode="lin" valueType="num">
                                      <p:cBhvr additive="base">
                                        <p:cTn id="18" dur="250" fill="hold"/>
                                        <p:tgtEl>
                                          <p:spTgt spid="5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additive="base">
                                        <p:cTn id="22" dur="250" fill="hold"/>
                                        <p:tgtEl>
                                          <p:spTgt spid="62"/>
                                        </p:tgtEl>
                                        <p:attrNameLst>
                                          <p:attrName>ppt_x</p:attrName>
                                        </p:attrNameLst>
                                      </p:cBhvr>
                                      <p:tavLst>
                                        <p:tav tm="0">
                                          <p:val>
                                            <p:strVal val="#ppt_x"/>
                                          </p:val>
                                        </p:tav>
                                        <p:tav tm="100000">
                                          <p:val>
                                            <p:strVal val="#ppt_x"/>
                                          </p:val>
                                        </p:tav>
                                      </p:tavLst>
                                    </p:anim>
                                    <p:anim calcmode="lin" valueType="num">
                                      <p:cBhvr additive="base">
                                        <p:cTn id="23" dur="250" fill="hold"/>
                                        <p:tgtEl>
                                          <p:spTgt spid="6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250" fill="hold"/>
                                        <p:tgtEl>
                                          <p:spTgt spid="56"/>
                                        </p:tgtEl>
                                        <p:attrNameLst>
                                          <p:attrName>ppt_x</p:attrName>
                                        </p:attrNameLst>
                                      </p:cBhvr>
                                      <p:tavLst>
                                        <p:tav tm="0">
                                          <p:val>
                                            <p:strVal val="#ppt_x"/>
                                          </p:val>
                                        </p:tav>
                                        <p:tav tm="100000">
                                          <p:val>
                                            <p:strVal val="#ppt_x"/>
                                          </p:val>
                                        </p:tav>
                                      </p:tavLst>
                                    </p:anim>
                                    <p:anim calcmode="lin" valueType="num">
                                      <p:cBhvr additive="base">
                                        <p:cTn id="28" dur="250" fill="hold"/>
                                        <p:tgtEl>
                                          <p:spTgt spid="5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250" fill="hold"/>
                                        <p:tgtEl>
                                          <p:spTgt spid="22"/>
                                        </p:tgtEl>
                                        <p:attrNameLst>
                                          <p:attrName>ppt_x</p:attrName>
                                        </p:attrNameLst>
                                      </p:cBhvr>
                                      <p:tavLst>
                                        <p:tav tm="0">
                                          <p:val>
                                            <p:strVal val="#ppt_x"/>
                                          </p:val>
                                        </p:tav>
                                        <p:tav tm="100000">
                                          <p:val>
                                            <p:strVal val="#ppt_x"/>
                                          </p:val>
                                        </p:tav>
                                      </p:tavLst>
                                    </p:anim>
                                    <p:anim calcmode="lin" valueType="num">
                                      <p:cBhvr additive="base">
                                        <p:cTn id="33" dur="250" fill="hold"/>
                                        <p:tgtEl>
                                          <p:spTgt spid="2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250" fill="hold"/>
                                        <p:tgtEl>
                                          <p:spTgt spid="27"/>
                                        </p:tgtEl>
                                        <p:attrNameLst>
                                          <p:attrName>ppt_x</p:attrName>
                                        </p:attrNameLst>
                                      </p:cBhvr>
                                      <p:tavLst>
                                        <p:tav tm="0">
                                          <p:val>
                                            <p:strVal val="#ppt_x"/>
                                          </p:val>
                                        </p:tav>
                                        <p:tav tm="100000">
                                          <p:val>
                                            <p:strVal val="#ppt_x"/>
                                          </p:val>
                                        </p:tav>
                                      </p:tavLst>
                                    </p:anim>
                                    <p:anim calcmode="lin" valueType="num">
                                      <p:cBhvr additive="base">
                                        <p:cTn id="48" dur="250" fill="hold"/>
                                        <p:tgtEl>
                                          <p:spTgt spid="2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additive="base">
                                        <p:cTn id="52" dur="250" fill="hold"/>
                                        <p:tgtEl>
                                          <p:spTgt spid="28"/>
                                        </p:tgtEl>
                                        <p:attrNameLst>
                                          <p:attrName>ppt_x</p:attrName>
                                        </p:attrNameLst>
                                      </p:cBhvr>
                                      <p:tavLst>
                                        <p:tav tm="0">
                                          <p:val>
                                            <p:strVal val="#ppt_x"/>
                                          </p:val>
                                        </p:tav>
                                        <p:tav tm="100000">
                                          <p:val>
                                            <p:strVal val="#ppt_x"/>
                                          </p:val>
                                        </p:tav>
                                      </p:tavLst>
                                    </p:anim>
                                    <p:anim calcmode="lin" valueType="num">
                                      <p:cBhvr additive="base">
                                        <p:cTn id="53" dur="250" fill="hold"/>
                                        <p:tgtEl>
                                          <p:spTgt spid="2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additive="base">
                                        <p:cTn id="57" dur="250" fill="hold"/>
                                        <p:tgtEl>
                                          <p:spTgt spid="31"/>
                                        </p:tgtEl>
                                        <p:attrNameLst>
                                          <p:attrName>ppt_x</p:attrName>
                                        </p:attrNameLst>
                                      </p:cBhvr>
                                      <p:tavLst>
                                        <p:tav tm="0">
                                          <p:val>
                                            <p:strVal val="#ppt_x"/>
                                          </p:val>
                                        </p:tav>
                                        <p:tav tm="100000">
                                          <p:val>
                                            <p:strVal val="#ppt_x"/>
                                          </p:val>
                                        </p:tav>
                                      </p:tavLst>
                                    </p:anim>
                                    <p:anim calcmode="lin" valueType="num">
                                      <p:cBhvr additive="base">
                                        <p:cTn id="58" dur="250" fill="hold"/>
                                        <p:tgtEl>
                                          <p:spTgt spid="3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9"/>
                                        </p:tgtEl>
                                        <p:attrNameLst>
                                          <p:attrName>style.visibility</p:attrName>
                                        </p:attrNameLst>
                                      </p:cBhvr>
                                      <p:to>
                                        <p:strVal val="visible"/>
                                      </p:to>
                                    </p:set>
                                    <p:anim calcmode="lin" valueType="num">
                                      <p:cBhvr additive="base">
                                        <p:cTn id="62" dur="250" fill="hold"/>
                                        <p:tgtEl>
                                          <p:spTgt spid="59"/>
                                        </p:tgtEl>
                                        <p:attrNameLst>
                                          <p:attrName>ppt_x</p:attrName>
                                        </p:attrNameLst>
                                      </p:cBhvr>
                                      <p:tavLst>
                                        <p:tav tm="0">
                                          <p:val>
                                            <p:strVal val="#ppt_x"/>
                                          </p:val>
                                        </p:tav>
                                        <p:tav tm="100000">
                                          <p:val>
                                            <p:strVal val="#ppt_x"/>
                                          </p:val>
                                        </p:tav>
                                      </p:tavLst>
                                    </p:anim>
                                    <p:anim calcmode="lin" valueType="num">
                                      <p:cBhvr additive="base">
                                        <p:cTn id="63" dur="250" fill="hold"/>
                                        <p:tgtEl>
                                          <p:spTgt spid="5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7"/>
                                        </p:tgtEl>
                                        <p:attrNameLst>
                                          <p:attrName>style.visibility</p:attrName>
                                        </p:attrNameLst>
                                      </p:cBhvr>
                                      <p:to>
                                        <p:strVal val="visible"/>
                                      </p:to>
                                    </p:set>
                                    <p:anim calcmode="lin" valueType="num">
                                      <p:cBhvr additive="base">
                                        <p:cTn id="67" dur="250" fill="hold"/>
                                        <p:tgtEl>
                                          <p:spTgt spid="67"/>
                                        </p:tgtEl>
                                        <p:attrNameLst>
                                          <p:attrName>ppt_x</p:attrName>
                                        </p:attrNameLst>
                                      </p:cBhvr>
                                      <p:tavLst>
                                        <p:tav tm="0">
                                          <p:val>
                                            <p:strVal val="#ppt_x"/>
                                          </p:val>
                                        </p:tav>
                                        <p:tav tm="100000">
                                          <p:val>
                                            <p:strVal val="#ppt_x"/>
                                          </p:val>
                                        </p:tav>
                                      </p:tavLst>
                                    </p:anim>
                                    <p:anim calcmode="lin" valueType="num">
                                      <p:cBhvr additive="base">
                                        <p:cTn id="68" dur="250" fill="hold"/>
                                        <p:tgtEl>
                                          <p:spTgt spid="6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8"/>
                                        </p:tgtEl>
                                        <p:attrNameLst>
                                          <p:attrName>style.visibility</p:attrName>
                                        </p:attrNameLst>
                                      </p:cBhvr>
                                      <p:to>
                                        <p:strVal val="visible"/>
                                      </p:to>
                                    </p:set>
                                    <p:anim calcmode="lin" valueType="num">
                                      <p:cBhvr additive="base">
                                        <p:cTn id="72" dur="250" fill="hold"/>
                                        <p:tgtEl>
                                          <p:spTgt spid="58"/>
                                        </p:tgtEl>
                                        <p:attrNameLst>
                                          <p:attrName>ppt_x</p:attrName>
                                        </p:attrNameLst>
                                      </p:cBhvr>
                                      <p:tavLst>
                                        <p:tav tm="0">
                                          <p:val>
                                            <p:strVal val="#ppt_x"/>
                                          </p:val>
                                        </p:tav>
                                        <p:tav tm="100000">
                                          <p:val>
                                            <p:strVal val="#ppt_x"/>
                                          </p:val>
                                        </p:tav>
                                      </p:tavLst>
                                    </p:anim>
                                    <p:anim calcmode="lin" valueType="num">
                                      <p:cBhvr additive="base">
                                        <p:cTn id="73" dur="250" fill="hold"/>
                                        <p:tgtEl>
                                          <p:spTgt spid="5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250" fill="hold"/>
                                        <p:tgtEl>
                                          <p:spTgt spid="32"/>
                                        </p:tgtEl>
                                        <p:attrNameLst>
                                          <p:attrName>ppt_x</p:attrName>
                                        </p:attrNameLst>
                                      </p:cBhvr>
                                      <p:tavLst>
                                        <p:tav tm="0">
                                          <p:val>
                                            <p:strVal val="#ppt_x"/>
                                          </p:val>
                                        </p:tav>
                                        <p:tav tm="100000">
                                          <p:val>
                                            <p:strVal val="#ppt_x"/>
                                          </p:val>
                                        </p:tav>
                                      </p:tavLst>
                                    </p:anim>
                                    <p:anim calcmode="lin" valueType="num">
                                      <p:cBhvr additive="base">
                                        <p:cTn id="78" dur="250" fill="hold"/>
                                        <p:tgtEl>
                                          <p:spTgt spid="3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additive="base">
                                        <p:cTn id="82" dur="250" fill="hold"/>
                                        <p:tgtEl>
                                          <p:spTgt spid="35"/>
                                        </p:tgtEl>
                                        <p:attrNameLst>
                                          <p:attrName>ppt_x</p:attrName>
                                        </p:attrNameLst>
                                      </p:cBhvr>
                                      <p:tavLst>
                                        <p:tav tm="0">
                                          <p:val>
                                            <p:strVal val="#ppt_x"/>
                                          </p:val>
                                        </p:tav>
                                        <p:tav tm="100000">
                                          <p:val>
                                            <p:strVal val="#ppt_x"/>
                                          </p:val>
                                        </p:tav>
                                      </p:tavLst>
                                    </p:anim>
                                    <p:anim calcmode="lin" valueType="num">
                                      <p:cBhvr additive="base">
                                        <p:cTn id="83" dur="250" fill="hold"/>
                                        <p:tgtEl>
                                          <p:spTgt spid="3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36"/>
                                        </p:tgtEl>
                                        <p:attrNameLst>
                                          <p:attrName>style.visibility</p:attrName>
                                        </p:attrNameLst>
                                      </p:cBhvr>
                                      <p:to>
                                        <p:strVal val="visible"/>
                                      </p:to>
                                    </p:set>
                                    <p:anim calcmode="lin" valueType="num">
                                      <p:cBhvr additive="base">
                                        <p:cTn id="87" dur="250" fill="hold"/>
                                        <p:tgtEl>
                                          <p:spTgt spid="36"/>
                                        </p:tgtEl>
                                        <p:attrNameLst>
                                          <p:attrName>ppt_x</p:attrName>
                                        </p:attrNameLst>
                                      </p:cBhvr>
                                      <p:tavLst>
                                        <p:tav tm="0">
                                          <p:val>
                                            <p:strVal val="#ppt_x"/>
                                          </p:val>
                                        </p:tav>
                                        <p:tav tm="100000">
                                          <p:val>
                                            <p:strVal val="#ppt_x"/>
                                          </p:val>
                                        </p:tav>
                                      </p:tavLst>
                                    </p:anim>
                                    <p:anim calcmode="lin" valueType="num">
                                      <p:cBhvr additive="base">
                                        <p:cTn id="88" dur="250" fill="hold"/>
                                        <p:tgtEl>
                                          <p:spTgt spid="3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 calcmode="lin" valueType="num">
                                      <p:cBhvr additive="base">
                                        <p:cTn id="92" dur="250" fill="hold"/>
                                        <p:tgtEl>
                                          <p:spTgt spid="39"/>
                                        </p:tgtEl>
                                        <p:attrNameLst>
                                          <p:attrName>ppt_x</p:attrName>
                                        </p:attrNameLst>
                                      </p:cBhvr>
                                      <p:tavLst>
                                        <p:tav tm="0">
                                          <p:val>
                                            <p:strVal val="#ppt_x"/>
                                          </p:val>
                                        </p:tav>
                                        <p:tav tm="100000">
                                          <p:val>
                                            <p:strVal val="#ppt_x"/>
                                          </p:val>
                                        </p:tav>
                                      </p:tavLst>
                                    </p:anim>
                                    <p:anim calcmode="lin" valueType="num">
                                      <p:cBhvr additive="base">
                                        <p:cTn id="93" dur="250" fill="hold"/>
                                        <p:tgtEl>
                                          <p:spTgt spid="3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3"/>
                                        </p:tgtEl>
                                        <p:attrNameLst>
                                          <p:attrName>style.visibility</p:attrName>
                                        </p:attrNameLst>
                                      </p:cBhvr>
                                      <p:to>
                                        <p:strVal val="visible"/>
                                      </p:to>
                                    </p:set>
                                    <p:anim calcmode="lin" valueType="num">
                                      <p:cBhvr additive="base">
                                        <p:cTn id="102" dur="250" fill="hold"/>
                                        <p:tgtEl>
                                          <p:spTgt spid="43"/>
                                        </p:tgtEl>
                                        <p:attrNameLst>
                                          <p:attrName>ppt_x</p:attrName>
                                        </p:attrNameLst>
                                      </p:cBhvr>
                                      <p:tavLst>
                                        <p:tav tm="0">
                                          <p:val>
                                            <p:strVal val="#ppt_x"/>
                                          </p:val>
                                        </p:tav>
                                        <p:tav tm="100000">
                                          <p:val>
                                            <p:strVal val="#ppt_x"/>
                                          </p:val>
                                        </p:tav>
                                      </p:tavLst>
                                    </p:anim>
                                    <p:anim calcmode="lin" valueType="num">
                                      <p:cBhvr additive="base">
                                        <p:cTn id="103" dur="250" fill="hold"/>
                                        <p:tgtEl>
                                          <p:spTgt spid="4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1"/>
                                        </p:tgtEl>
                                        <p:attrNameLst>
                                          <p:attrName>style.visibility</p:attrName>
                                        </p:attrNameLst>
                                      </p:cBhvr>
                                      <p:to>
                                        <p:strVal val="visible"/>
                                      </p:to>
                                    </p:set>
                                    <p:anim calcmode="lin" valueType="num">
                                      <p:cBhvr additive="base">
                                        <p:cTn id="107" dur="250" fill="hold"/>
                                        <p:tgtEl>
                                          <p:spTgt spid="61"/>
                                        </p:tgtEl>
                                        <p:attrNameLst>
                                          <p:attrName>ppt_x</p:attrName>
                                        </p:attrNameLst>
                                      </p:cBhvr>
                                      <p:tavLst>
                                        <p:tav tm="0">
                                          <p:val>
                                            <p:strVal val="#ppt_x"/>
                                          </p:val>
                                        </p:tav>
                                        <p:tav tm="100000">
                                          <p:val>
                                            <p:strVal val="#ppt_x"/>
                                          </p:val>
                                        </p:tav>
                                      </p:tavLst>
                                    </p:anim>
                                    <p:anim calcmode="lin" valueType="num">
                                      <p:cBhvr additive="base">
                                        <p:cTn id="108" dur="250" fill="hold"/>
                                        <p:tgtEl>
                                          <p:spTgt spid="6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68"/>
                                        </p:tgtEl>
                                        <p:attrNameLst>
                                          <p:attrName>style.visibility</p:attrName>
                                        </p:attrNameLst>
                                      </p:cBhvr>
                                      <p:to>
                                        <p:strVal val="visible"/>
                                      </p:to>
                                    </p:set>
                                    <p:anim calcmode="lin" valueType="num">
                                      <p:cBhvr additive="base">
                                        <p:cTn id="112" dur="250" fill="hold"/>
                                        <p:tgtEl>
                                          <p:spTgt spid="68"/>
                                        </p:tgtEl>
                                        <p:attrNameLst>
                                          <p:attrName>ppt_x</p:attrName>
                                        </p:attrNameLst>
                                      </p:cBhvr>
                                      <p:tavLst>
                                        <p:tav tm="0">
                                          <p:val>
                                            <p:strVal val="#ppt_x"/>
                                          </p:val>
                                        </p:tav>
                                        <p:tav tm="100000">
                                          <p:val>
                                            <p:strVal val="#ppt_x"/>
                                          </p:val>
                                        </p:tav>
                                      </p:tavLst>
                                    </p:anim>
                                    <p:anim calcmode="lin" valueType="num">
                                      <p:cBhvr additive="base">
                                        <p:cTn id="113" dur="250" fill="hold"/>
                                        <p:tgtEl>
                                          <p:spTgt spid="6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60"/>
                                        </p:tgtEl>
                                        <p:attrNameLst>
                                          <p:attrName>style.visibility</p:attrName>
                                        </p:attrNameLst>
                                      </p:cBhvr>
                                      <p:to>
                                        <p:strVal val="visible"/>
                                      </p:to>
                                    </p:set>
                                    <p:anim calcmode="lin" valueType="num">
                                      <p:cBhvr additive="base">
                                        <p:cTn id="117" dur="250" fill="hold"/>
                                        <p:tgtEl>
                                          <p:spTgt spid="60"/>
                                        </p:tgtEl>
                                        <p:attrNameLst>
                                          <p:attrName>ppt_x</p:attrName>
                                        </p:attrNameLst>
                                      </p:cBhvr>
                                      <p:tavLst>
                                        <p:tav tm="0">
                                          <p:val>
                                            <p:strVal val="#ppt_x"/>
                                          </p:val>
                                        </p:tav>
                                        <p:tav tm="100000">
                                          <p:val>
                                            <p:strVal val="#ppt_x"/>
                                          </p:val>
                                        </p:tav>
                                      </p:tavLst>
                                    </p:anim>
                                    <p:anim calcmode="lin" valueType="num">
                                      <p:cBhvr additive="base">
                                        <p:cTn id="118" dur="250" fill="hold"/>
                                        <p:tgtEl>
                                          <p:spTgt spid="6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4"/>
                                        </p:tgtEl>
                                        <p:attrNameLst>
                                          <p:attrName>style.visibility</p:attrName>
                                        </p:attrNameLst>
                                      </p:cBhvr>
                                      <p:to>
                                        <p:strVal val="visible"/>
                                      </p:to>
                                    </p:set>
                                    <p:anim calcmode="lin" valueType="num">
                                      <p:cBhvr additive="base">
                                        <p:cTn id="122" dur="250" fill="hold"/>
                                        <p:tgtEl>
                                          <p:spTgt spid="44"/>
                                        </p:tgtEl>
                                        <p:attrNameLst>
                                          <p:attrName>ppt_x</p:attrName>
                                        </p:attrNameLst>
                                      </p:cBhvr>
                                      <p:tavLst>
                                        <p:tav tm="0">
                                          <p:val>
                                            <p:strVal val="#ppt_x"/>
                                          </p:val>
                                        </p:tav>
                                        <p:tav tm="100000">
                                          <p:val>
                                            <p:strVal val="#ppt_x"/>
                                          </p:val>
                                        </p:tav>
                                      </p:tavLst>
                                    </p:anim>
                                    <p:anim calcmode="lin" valueType="num">
                                      <p:cBhvr additive="base">
                                        <p:cTn id="123" dur="250" fill="hold"/>
                                        <p:tgtEl>
                                          <p:spTgt spid="44"/>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250" fill="hold"/>
                                        <p:tgtEl>
                                          <p:spTgt spid="47"/>
                                        </p:tgtEl>
                                        <p:attrNameLst>
                                          <p:attrName>ppt_x</p:attrName>
                                        </p:attrNameLst>
                                      </p:cBhvr>
                                      <p:tavLst>
                                        <p:tav tm="0">
                                          <p:val>
                                            <p:strVal val="#ppt_x"/>
                                          </p:val>
                                        </p:tav>
                                        <p:tav tm="100000">
                                          <p:val>
                                            <p:strVal val="#ppt_x"/>
                                          </p:val>
                                        </p:tav>
                                      </p:tavLst>
                                    </p:anim>
                                    <p:anim calcmode="lin" valueType="num">
                                      <p:cBhvr additive="base">
                                        <p:cTn id="128" dur="250" fill="hold"/>
                                        <p:tgtEl>
                                          <p:spTgt spid="4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48"/>
                                        </p:tgtEl>
                                        <p:attrNameLst>
                                          <p:attrName>style.visibility</p:attrName>
                                        </p:attrNameLst>
                                      </p:cBhvr>
                                      <p:to>
                                        <p:strVal val="visible"/>
                                      </p:to>
                                    </p:set>
                                    <p:anim calcmode="lin" valueType="num">
                                      <p:cBhvr additive="base">
                                        <p:cTn id="132" dur="250" fill="hold"/>
                                        <p:tgtEl>
                                          <p:spTgt spid="48"/>
                                        </p:tgtEl>
                                        <p:attrNameLst>
                                          <p:attrName>ppt_x</p:attrName>
                                        </p:attrNameLst>
                                      </p:cBhvr>
                                      <p:tavLst>
                                        <p:tav tm="0">
                                          <p:val>
                                            <p:strVal val="#ppt_x"/>
                                          </p:val>
                                        </p:tav>
                                        <p:tav tm="100000">
                                          <p:val>
                                            <p:strVal val="#ppt_x"/>
                                          </p:val>
                                        </p:tav>
                                      </p:tavLst>
                                    </p:anim>
                                    <p:anim calcmode="lin" valueType="num">
                                      <p:cBhvr additive="base">
                                        <p:cTn id="133" dur="250" fill="hold"/>
                                        <p:tgtEl>
                                          <p:spTgt spid="4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additive="base">
                                        <p:cTn id="142" dur="250" fill="hold"/>
                                        <p:tgtEl>
                                          <p:spTgt spid="52"/>
                                        </p:tgtEl>
                                        <p:attrNameLst>
                                          <p:attrName>ppt_x</p:attrName>
                                        </p:attrNameLst>
                                      </p:cBhvr>
                                      <p:tavLst>
                                        <p:tav tm="0">
                                          <p:val>
                                            <p:strVal val="#ppt_x"/>
                                          </p:val>
                                        </p:tav>
                                        <p:tav tm="100000">
                                          <p:val>
                                            <p:strVal val="#ppt_x"/>
                                          </p:val>
                                        </p:tav>
                                      </p:tavLst>
                                    </p:anim>
                                    <p:anim calcmode="lin" valueType="num">
                                      <p:cBhvr additive="base">
                                        <p:cTn id="143" dur="250" fill="hold"/>
                                        <p:tgtEl>
                                          <p:spTgt spid="5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73"/>
                                        </p:tgtEl>
                                        <p:attrNameLst>
                                          <p:attrName>style.visibility</p:attrName>
                                        </p:attrNameLst>
                                      </p:cBhvr>
                                      <p:to>
                                        <p:strVal val="visible"/>
                                      </p:to>
                                    </p:set>
                                    <p:anim calcmode="lin" valueType="num">
                                      <p:cBhvr additive="base">
                                        <p:cTn id="152" dur="250" fill="hold"/>
                                        <p:tgtEl>
                                          <p:spTgt spid="73"/>
                                        </p:tgtEl>
                                        <p:attrNameLst>
                                          <p:attrName>ppt_x</p:attrName>
                                        </p:attrNameLst>
                                      </p:cBhvr>
                                      <p:tavLst>
                                        <p:tav tm="0">
                                          <p:val>
                                            <p:strVal val="#ppt_x"/>
                                          </p:val>
                                        </p:tav>
                                        <p:tav tm="100000">
                                          <p:val>
                                            <p:strVal val="#ppt_x"/>
                                          </p:val>
                                        </p:tav>
                                      </p:tavLst>
                                    </p:anim>
                                    <p:anim calcmode="lin" valueType="num">
                                      <p:cBhvr additive="base">
                                        <p:cTn id="153" dur="250" fill="hold"/>
                                        <p:tgtEl>
                                          <p:spTgt spid="73"/>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74"/>
                                        </p:tgtEl>
                                        <p:attrNameLst>
                                          <p:attrName>style.visibility</p:attrName>
                                        </p:attrNameLst>
                                      </p:cBhvr>
                                      <p:to>
                                        <p:strVal val="visible"/>
                                      </p:to>
                                    </p:set>
                                    <p:anim calcmode="lin" valueType="num">
                                      <p:cBhvr additive="base">
                                        <p:cTn id="157" dur="250" fill="hold"/>
                                        <p:tgtEl>
                                          <p:spTgt spid="74"/>
                                        </p:tgtEl>
                                        <p:attrNameLst>
                                          <p:attrName>ppt_x</p:attrName>
                                        </p:attrNameLst>
                                      </p:cBhvr>
                                      <p:tavLst>
                                        <p:tav tm="0">
                                          <p:val>
                                            <p:strVal val="#ppt_x"/>
                                          </p:val>
                                        </p:tav>
                                        <p:tav tm="100000">
                                          <p:val>
                                            <p:strVal val="#ppt_x"/>
                                          </p:val>
                                        </p:tav>
                                      </p:tavLst>
                                    </p:anim>
                                    <p:anim calcmode="lin" valueType="num">
                                      <p:cBhvr additive="base">
                                        <p:cTn id="158" dur="250" fill="hold"/>
                                        <p:tgtEl>
                                          <p:spTgt spid="7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76"/>
                                        </p:tgtEl>
                                        <p:attrNameLst>
                                          <p:attrName>style.visibility</p:attrName>
                                        </p:attrNameLst>
                                      </p:cBhvr>
                                      <p:to>
                                        <p:strVal val="visible"/>
                                      </p:to>
                                    </p:set>
                                    <p:anim calcmode="lin" valueType="num">
                                      <p:cBhvr additive="base">
                                        <p:cTn id="162" dur="250" fill="hold"/>
                                        <p:tgtEl>
                                          <p:spTgt spid="76"/>
                                        </p:tgtEl>
                                        <p:attrNameLst>
                                          <p:attrName>ppt_x</p:attrName>
                                        </p:attrNameLst>
                                      </p:cBhvr>
                                      <p:tavLst>
                                        <p:tav tm="0">
                                          <p:val>
                                            <p:strVal val="#ppt_x"/>
                                          </p:val>
                                        </p:tav>
                                        <p:tav tm="100000">
                                          <p:val>
                                            <p:strVal val="#ppt_x"/>
                                          </p:val>
                                        </p:tav>
                                      </p:tavLst>
                                    </p:anim>
                                    <p:anim calcmode="lin" valueType="num">
                                      <p:cBhvr additive="base">
                                        <p:cTn id="163" dur="250" fill="hold"/>
                                        <p:tgtEl>
                                          <p:spTgt spid="7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77"/>
                                        </p:tgtEl>
                                        <p:attrNameLst>
                                          <p:attrName>style.visibility</p:attrName>
                                        </p:attrNameLst>
                                      </p:cBhvr>
                                      <p:to>
                                        <p:strVal val="visible"/>
                                      </p:to>
                                    </p:set>
                                    <p:anim calcmode="lin" valueType="num">
                                      <p:cBhvr additive="base">
                                        <p:cTn id="167" dur="250" fill="hold"/>
                                        <p:tgtEl>
                                          <p:spTgt spid="77"/>
                                        </p:tgtEl>
                                        <p:attrNameLst>
                                          <p:attrName>ppt_x</p:attrName>
                                        </p:attrNameLst>
                                      </p:cBhvr>
                                      <p:tavLst>
                                        <p:tav tm="0">
                                          <p:val>
                                            <p:strVal val="#ppt_x"/>
                                          </p:val>
                                        </p:tav>
                                        <p:tav tm="100000">
                                          <p:val>
                                            <p:strVal val="#ppt_x"/>
                                          </p:val>
                                        </p:tav>
                                      </p:tavLst>
                                    </p:anim>
                                    <p:anim calcmode="lin" valueType="num">
                                      <p:cBhvr additive="base">
                                        <p:cTn id="168" dur="250" fill="hold"/>
                                        <p:tgtEl>
                                          <p:spTgt spid="77"/>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8"/>
                                        </p:tgtEl>
                                        <p:attrNameLst>
                                          <p:attrName>style.visibility</p:attrName>
                                        </p:attrNameLst>
                                      </p:cBhvr>
                                      <p:to>
                                        <p:strVal val="visible"/>
                                      </p:to>
                                    </p:set>
                                    <p:anim calcmode="lin" valueType="num">
                                      <p:cBhvr additive="base">
                                        <p:cTn id="172" dur="250" fill="hold"/>
                                        <p:tgtEl>
                                          <p:spTgt spid="78"/>
                                        </p:tgtEl>
                                        <p:attrNameLst>
                                          <p:attrName>ppt_x</p:attrName>
                                        </p:attrNameLst>
                                      </p:cBhvr>
                                      <p:tavLst>
                                        <p:tav tm="0">
                                          <p:val>
                                            <p:strVal val="#ppt_x"/>
                                          </p:val>
                                        </p:tav>
                                        <p:tav tm="100000">
                                          <p:val>
                                            <p:strVal val="#ppt_x"/>
                                          </p:val>
                                        </p:tav>
                                      </p:tavLst>
                                    </p:anim>
                                    <p:anim calcmode="lin" valueType="num">
                                      <p:cBhvr additive="base">
                                        <p:cTn id="173" dur="250" fill="hold"/>
                                        <p:tgtEl>
                                          <p:spTgt spid="7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79"/>
                                        </p:tgtEl>
                                        <p:attrNameLst>
                                          <p:attrName>style.visibility</p:attrName>
                                        </p:attrNameLst>
                                      </p:cBhvr>
                                      <p:to>
                                        <p:strVal val="visible"/>
                                      </p:to>
                                    </p:set>
                                    <p:anim calcmode="lin" valueType="num">
                                      <p:cBhvr additive="base">
                                        <p:cTn id="177" dur="250" fill="hold"/>
                                        <p:tgtEl>
                                          <p:spTgt spid="79"/>
                                        </p:tgtEl>
                                        <p:attrNameLst>
                                          <p:attrName>ppt_x</p:attrName>
                                        </p:attrNameLst>
                                      </p:cBhvr>
                                      <p:tavLst>
                                        <p:tav tm="0">
                                          <p:val>
                                            <p:strVal val="#ppt_x"/>
                                          </p:val>
                                        </p:tav>
                                        <p:tav tm="100000">
                                          <p:val>
                                            <p:strVal val="#ppt_x"/>
                                          </p:val>
                                        </p:tav>
                                      </p:tavLst>
                                    </p:anim>
                                    <p:anim calcmode="lin" valueType="num">
                                      <p:cBhvr additive="base">
                                        <p:cTn id="178" dur="25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23" grpId="0"/>
      <p:bldP spid="27" grpId="0"/>
      <p:bldP spid="31" grpId="0"/>
      <p:bldP spid="35" grpId="0"/>
      <p:bldP spid="39" grpId="0"/>
      <p:bldP spid="43" grpId="0"/>
      <p:bldP spid="47" grpId="0"/>
      <p:bldP spid="51" grpId="0"/>
      <p:bldP spid="55" grpId="0"/>
      <p:bldP spid="56" grpId="0"/>
      <p:bldP spid="57" grpId="0" animBg="1"/>
      <p:bldP spid="58" grpId="0"/>
      <p:bldP spid="59" grpId="0" animBg="1"/>
      <p:bldP spid="60" grpId="0"/>
      <p:bldP spid="61" grpId="0" animBg="1"/>
      <p:bldP spid="67" grpId="0" animBg="1"/>
      <p:bldP spid="73" grpId="0" animBg="1"/>
      <p:bldP spid="74" grpId="0"/>
      <p:bldP spid="76" grpId="0" animBg="1"/>
      <p:bldP spid="77" grpId="0"/>
      <p:bldP spid="78" grpId="0" animBg="1"/>
      <p:bldP spid="79"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Property Share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Oval 2"/>
          <p:cNvSpPr/>
          <p:nvPr/>
        </p:nvSpPr>
        <p:spPr>
          <a:xfrm>
            <a:off x="3322320" y="1932127"/>
            <a:ext cx="2427428" cy="2441359"/>
          </a:xfrm>
          <a:prstGeom prst="ellipse">
            <a:avLst/>
          </a:prstGeom>
          <a:noFill/>
          <a:ln w="53975" cmpd="dbl">
            <a:solidFill>
              <a:srgbClr val="45C1A4"/>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Oval 3"/>
          <p:cNvSpPr/>
          <p:nvPr/>
        </p:nvSpPr>
        <p:spPr>
          <a:xfrm>
            <a:off x="3246120" y="1897837"/>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2895600" y="2769620"/>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46120" y="3684727"/>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074920" y="1897836"/>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379720" y="2769619"/>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074920" y="3684726"/>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172200" y="1581150"/>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Connection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6448993" y="2789635"/>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Global Update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6172200" y="4009542"/>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Service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733993" y="1581150"/>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Documentation</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457200" y="2789635"/>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Maintenance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733993" y="4009542"/>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Security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grpSp>
        <p:nvGrpSpPr>
          <p:cNvPr id="26" name="Group 25"/>
          <p:cNvGrpSpPr/>
          <p:nvPr/>
        </p:nvGrpSpPr>
        <p:grpSpPr>
          <a:xfrm>
            <a:off x="4168487" y="2695371"/>
            <a:ext cx="784513" cy="638379"/>
            <a:chOff x="1550139" y="1314466"/>
            <a:chExt cx="509139" cy="414300"/>
          </a:xfrm>
          <a:solidFill>
            <a:srgbClr val="45C1A4"/>
          </a:solidFill>
        </p:grpSpPr>
        <p:sp>
          <p:nvSpPr>
            <p:cNvPr id="27"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3443331" y="2088900"/>
            <a:ext cx="420252" cy="356898"/>
            <a:chOff x="2950272" y="1314466"/>
            <a:chExt cx="496661" cy="421788"/>
          </a:xfrm>
          <a:solidFill>
            <a:schemeClr val="bg1"/>
          </a:solidFill>
        </p:grpSpPr>
        <p:sp>
          <p:nvSpPr>
            <p:cNvPr id="31"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7" name="Group 36"/>
          <p:cNvGrpSpPr/>
          <p:nvPr/>
        </p:nvGrpSpPr>
        <p:grpSpPr>
          <a:xfrm>
            <a:off x="3069121" y="2966230"/>
            <a:ext cx="395238" cy="388965"/>
            <a:chOff x="1587575" y="2265358"/>
            <a:chExt cx="314468" cy="309477"/>
          </a:xfrm>
          <a:solidFill>
            <a:schemeClr val="bg1"/>
          </a:solidFill>
        </p:grpSpPr>
        <p:sp>
          <p:nvSpPr>
            <p:cNvPr id="38"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0" name="Group 39"/>
          <p:cNvGrpSpPr/>
          <p:nvPr/>
        </p:nvGrpSpPr>
        <p:grpSpPr>
          <a:xfrm>
            <a:off x="5598494" y="2928587"/>
            <a:ext cx="324452" cy="406813"/>
            <a:chOff x="5106627" y="2260366"/>
            <a:chExt cx="324452" cy="406813"/>
          </a:xfrm>
          <a:solidFill>
            <a:schemeClr val="bg1"/>
          </a:solidFill>
        </p:grpSpPr>
        <p:sp>
          <p:nvSpPr>
            <p:cNvPr id="41"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103"/>
          <p:cNvSpPr>
            <a:spLocks noEditPoints="1"/>
          </p:cNvSpPr>
          <p:nvPr/>
        </p:nvSpPr>
        <p:spPr bwMode="auto">
          <a:xfrm>
            <a:off x="3409312" y="3881976"/>
            <a:ext cx="376864" cy="371872"/>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6" name="Freeform 104"/>
          <p:cNvSpPr>
            <a:spLocks noEditPoints="1"/>
          </p:cNvSpPr>
          <p:nvPr/>
        </p:nvSpPr>
        <p:spPr bwMode="auto">
          <a:xfrm>
            <a:off x="5256257" y="3859515"/>
            <a:ext cx="399325" cy="394333"/>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7" name="Group 46"/>
          <p:cNvGrpSpPr/>
          <p:nvPr/>
        </p:nvGrpSpPr>
        <p:grpSpPr>
          <a:xfrm>
            <a:off x="5247394" y="2020485"/>
            <a:ext cx="408188" cy="464492"/>
            <a:chOff x="2927811" y="2108124"/>
            <a:chExt cx="361887" cy="411804"/>
          </a:xfrm>
          <a:solidFill>
            <a:schemeClr val="bg1"/>
          </a:solidFill>
        </p:grpSpPr>
        <p:sp>
          <p:nvSpPr>
            <p:cNvPr id="48"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2"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53" name="Text Box 10"/>
          <p:cNvSpPr txBox="1">
            <a:spLocks noChangeArrowheads="1"/>
          </p:cNvSpPr>
          <p:nvPr/>
        </p:nvSpPr>
        <p:spPr bwMode="auto">
          <a:xfrm>
            <a:off x="3971508" y="3389800"/>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Property</a:t>
            </a:r>
            <a:endParaRPr lang="en-US" sz="1000" b="1" smtClean="0">
              <a:solidFill>
                <a:srgbClr val="45C1A4"/>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2"/>
                                        </p:tgtEl>
                                        <p:attrNameLst>
                                          <p:attrName>style.visibility</p:attrName>
                                        </p:attrNameLst>
                                      </p:cBhvr>
                                      <p:to>
                                        <p:strVal val="visible"/>
                                      </p:to>
                                    </p:set>
                                    <p:anim calcmode="lin" valueType="num">
                                      <p:cBhvr additive="base">
                                        <p:cTn id="12" dur="250" fill="hold"/>
                                        <p:tgtEl>
                                          <p:spTgt spid="52"/>
                                        </p:tgtEl>
                                        <p:attrNameLst>
                                          <p:attrName>ppt_x</p:attrName>
                                        </p:attrNameLst>
                                      </p:cBhvr>
                                      <p:tavLst>
                                        <p:tav tm="0">
                                          <p:val>
                                            <p:strVal val="#ppt_x"/>
                                          </p:val>
                                        </p:tav>
                                        <p:tav tm="100000">
                                          <p:val>
                                            <p:strVal val="#ppt_x"/>
                                          </p:val>
                                        </p:tav>
                                      </p:tavLst>
                                    </p:anim>
                                    <p:anim calcmode="lin" valueType="num">
                                      <p:cBhvr additive="base">
                                        <p:cTn id="13" dur="250" fill="hold"/>
                                        <p:tgtEl>
                                          <p:spTgt spid="5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250" fill="hold"/>
                                        <p:tgtEl>
                                          <p:spTgt spid="26"/>
                                        </p:tgtEl>
                                        <p:attrNameLst>
                                          <p:attrName>ppt_x</p:attrName>
                                        </p:attrNameLst>
                                      </p:cBhvr>
                                      <p:tavLst>
                                        <p:tav tm="0">
                                          <p:val>
                                            <p:strVal val="#ppt_x"/>
                                          </p:val>
                                        </p:tav>
                                        <p:tav tm="100000">
                                          <p:val>
                                            <p:strVal val="#ppt_x"/>
                                          </p:val>
                                        </p:tav>
                                      </p:tavLst>
                                    </p:anim>
                                    <p:anim calcmode="lin" valueType="num">
                                      <p:cBhvr additive="base">
                                        <p:cTn id="23" dur="250" fill="hold"/>
                                        <p:tgtEl>
                                          <p:spTgt spid="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250" fill="hold"/>
                                        <p:tgtEl>
                                          <p:spTgt spid="53"/>
                                        </p:tgtEl>
                                        <p:attrNameLst>
                                          <p:attrName>ppt_x</p:attrName>
                                        </p:attrNameLst>
                                      </p:cBhvr>
                                      <p:tavLst>
                                        <p:tav tm="0">
                                          <p:val>
                                            <p:strVal val="#ppt_x"/>
                                          </p:val>
                                        </p:tav>
                                        <p:tav tm="100000">
                                          <p:val>
                                            <p:strVal val="#ppt_x"/>
                                          </p:val>
                                        </p:tav>
                                      </p:tavLst>
                                    </p:anim>
                                    <p:anim calcmode="lin" valueType="num">
                                      <p:cBhvr additive="base">
                                        <p:cTn id="28" dur="250" fill="hold"/>
                                        <p:tgtEl>
                                          <p:spTgt spid="5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250" fill="hold"/>
                                        <p:tgtEl>
                                          <p:spTgt spid="30"/>
                                        </p:tgtEl>
                                        <p:attrNameLst>
                                          <p:attrName>ppt_x</p:attrName>
                                        </p:attrNameLst>
                                      </p:cBhvr>
                                      <p:tavLst>
                                        <p:tav tm="0">
                                          <p:val>
                                            <p:strVal val="#ppt_x"/>
                                          </p:val>
                                        </p:tav>
                                        <p:tav tm="100000">
                                          <p:val>
                                            <p:strVal val="#ppt_x"/>
                                          </p:val>
                                        </p:tav>
                                      </p:tavLst>
                                    </p:anim>
                                    <p:anim calcmode="lin" valueType="num">
                                      <p:cBhvr additive="base">
                                        <p:cTn id="38" dur="250" fill="hold"/>
                                        <p:tgtEl>
                                          <p:spTgt spid="30"/>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250" fill="hold"/>
                                        <p:tgtEl>
                                          <p:spTgt spid="15"/>
                                        </p:tgtEl>
                                        <p:attrNameLst>
                                          <p:attrName>ppt_x</p:attrName>
                                        </p:attrNameLst>
                                      </p:cBhvr>
                                      <p:tavLst>
                                        <p:tav tm="0">
                                          <p:val>
                                            <p:strVal val="#ppt_x"/>
                                          </p:val>
                                        </p:tav>
                                        <p:tav tm="100000">
                                          <p:val>
                                            <p:strVal val="#ppt_x"/>
                                          </p:val>
                                        </p:tav>
                                      </p:tavLst>
                                    </p:anim>
                                    <p:anim calcmode="lin" valueType="num">
                                      <p:cBhvr additive="base">
                                        <p:cTn id="43" dur="250" fill="hold"/>
                                        <p:tgtEl>
                                          <p:spTgt spid="1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250" fill="hold"/>
                                        <p:tgtEl>
                                          <p:spTgt spid="5"/>
                                        </p:tgtEl>
                                        <p:attrNameLst>
                                          <p:attrName>ppt_x</p:attrName>
                                        </p:attrNameLst>
                                      </p:cBhvr>
                                      <p:tavLst>
                                        <p:tav tm="0">
                                          <p:val>
                                            <p:strVal val="#ppt_x"/>
                                          </p:val>
                                        </p:tav>
                                        <p:tav tm="100000">
                                          <p:val>
                                            <p:strVal val="#ppt_x"/>
                                          </p:val>
                                        </p:tav>
                                      </p:tavLst>
                                    </p:anim>
                                    <p:anim calcmode="lin" valueType="num">
                                      <p:cBhvr additive="base">
                                        <p:cTn id="48" dur="250" fill="hold"/>
                                        <p:tgtEl>
                                          <p:spTgt spid="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250" fill="hold"/>
                                        <p:tgtEl>
                                          <p:spTgt spid="37"/>
                                        </p:tgtEl>
                                        <p:attrNameLst>
                                          <p:attrName>ppt_x</p:attrName>
                                        </p:attrNameLst>
                                      </p:cBhvr>
                                      <p:tavLst>
                                        <p:tav tm="0">
                                          <p:val>
                                            <p:strVal val="#ppt_x"/>
                                          </p:val>
                                        </p:tav>
                                        <p:tav tm="100000">
                                          <p:val>
                                            <p:strVal val="#ppt_x"/>
                                          </p:val>
                                        </p:tav>
                                      </p:tavLst>
                                    </p:anim>
                                    <p:anim calcmode="lin" valueType="num">
                                      <p:cBhvr additive="base">
                                        <p:cTn id="53" dur="250" fill="hold"/>
                                        <p:tgtEl>
                                          <p:spTgt spid="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250" fill="hold"/>
                                        <p:tgtEl>
                                          <p:spTgt spid="16"/>
                                        </p:tgtEl>
                                        <p:attrNameLst>
                                          <p:attrName>ppt_x</p:attrName>
                                        </p:attrNameLst>
                                      </p:cBhvr>
                                      <p:tavLst>
                                        <p:tav tm="0">
                                          <p:val>
                                            <p:strVal val="#ppt_x"/>
                                          </p:val>
                                        </p:tav>
                                        <p:tav tm="100000">
                                          <p:val>
                                            <p:strVal val="#ppt_x"/>
                                          </p:val>
                                        </p:tav>
                                      </p:tavLst>
                                    </p:anim>
                                    <p:anim calcmode="lin" valueType="num">
                                      <p:cBhvr additive="base">
                                        <p:cTn id="58" dur="250" fill="hold"/>
                                        <p:tgtEl>
                                          <p:spTgt spid="1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 calcmode="lin" valueType="num">
                                      <p:cBhvr additive="base">
                                        <p:cTn id="67" dur="250" fill="hold"/>
                                        <p:tgtEl>
                                          <p:spTgt spid="45"/>
                                        </p:tgtEl>
                                        <p:attrNameLst>
                                          <p:attrName>ppt_x</p:attrName>
                                        </p:attrNameLst>
                                      </p:cBhvr>
                                      <p:tavLst>
                                        <p:tav tm="0">
                                          <p:val>
                                            <p:strVal val="#ppt_x"/>
                                          </p:val>
                                        </p:tav>
                                        <p:tav tm="100000">
                                          <p:val>
                                            <p:strVal val="#ppt_x"/>
                                          </p:val>
                                        </p:tav>
                                      </p:tavLst>
                                    </p:anim>
                                    <p:anim calcmode="lin" valueType="num">
                                      <p:cBhvr additive="base">
                                        <p:cTn id="68" dur="250" fill="hold"/>
                                        <p:tgtEl>
                                          <p:spTgt spid="4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additive="base">
                                        <p:cTn id="72" dur="250" fill="hold"/>
                                        <p:tgtEl>
                                          <p:spTgt spid="17"/>
                                        </p:tgtEl>
                                        <p:attrNameLst>
                                          <p:attrName>ppt_x</p:attrName>
                                        </p:attrNameLst>
                                      </p:cBhvr>
                                      <p:tavLst>
                                        <p:tav tm="0">
                                          <p:val>
                                            <p:strVal val="#ppt_x"/>
                                          </p:val>
                                        </p:tav>
                                        <p:tav tm="100000">
                                          <p:val>
                                            <p:strVal val="#ppt_x"/>
                                          </p:val>
                                        </p:tav>
                                      </p:tavLst>
                                    </p:anim>
                                    <p:anim calcmode="lin" valueType="num">
                                      <p:cBhvr additive="base">
                                        <p:cTn id="73" dur="250" fill="hold"/>
                                        <p:tgtEl>
                                          <p:spTgt spid="1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250" fill="hold"/>
                                        <p:tgtEl>
                                          <p:spTgt spid="7"/>
                                        </p:tgtEl>
                                        <p:attrNameLst>
                                          <p:attrName>ppt_x</p:attrName>
                                        </p:attrNameLst>
                                      </p:cBhvr>
                                      <p:tavLst>
                                        <p:tav tm="0">
                                          <p:val>
                                            <p:strVal val="#ppt_x"/>
                                          </p:val>
                                        </p:tav>
                                        <p:tav tm="100000">
                                          <p:val>
                                            <p:strVal val="#ppt_x"/>
                                          </p:val>
                                        </p:tav>
                                      </p:tavLst>
                                    </p:anim>
                                    <p:anim calcmode="lin" valueType="num">
                                      <p:cBhvr additive="base">
                                        <p:cTn id="78" dur="250" fill="hold"/>
                                        <p:tgtEl>
                                          <p:spTgt spid="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7"/>
                                        </p:tgtEl>
                                        <p:attrNameLst>
                                          <p:attrName>style.visibility</p:attrName>
                                        </p:attrNameLst>
                                      </p:cBhvr>
                                      <p:to>
                                        <p:strVal val="visible"/>
                                      </p:to>
                                    </p:set>
                                    <p:anim calcmode="lin" valueType="num">
                                      <p:cBhvr additive="base">
                                        <p:cTn id="82" dur="250" fill="hold"/>
                                        <p:tgtEl>
                                          <p:spTgt spid="47"/>
                                        </p:tgtEl>
                                        <p:attrNameLst>
                                          <p:attrName>ppt_x</p:attrName>
                                        </p:attrNameLst>
                                      </p:cBhvr>
                                      <p:tavLst>
                                        <p:tav tm="0">
                                          <p:val>
                                            <p:strVal val="#ppt_x"/>
                                          </p:val>
                                        </p:tav>
                                        <p:tav tm="100000">
                                          <p:val>
                                            <p:strVal val="#ppt_x"/>
                                          </p:val>
                                        </p:tav>
                                      </p:tavLst>
                                    </p:anim>
                                    <p:anim calcmode="lin" valueType="num">
                                      <p:cBhvr additive="base">
                                        <p:cTn id="83" dur="250" fill="hold"/>
                                        <p:tgtEl>
                                          <p:spTgt spid="4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additive="base">
                                        <p:cTn id="87" dur="250" fill="hold"/>
                                        <p:tgtEl>
                                          <p:spTgt spid="12"/>
                                        </p:tgtEl>
                                        <p:attrNameLst>
                                          <p:attrName>ppt_x</p:attrName>
                                        </p:attrNameLst>
                                      </p:cBhvr>
                                      <p:tavLst>
                                        <p:tav tm="0">
                                          <p:val>
                                            <p:strVal val="#ppt_x"/>
                                          </p:val>
                                        </p:tav>
                                        <p:tav tm="100000">
                                          <p:val>
                                            <p:strVal val="#ppt_x"/>
                                          </p:val>
                                        </p:tav>
                                      </p:tavLst>
                                    </p:anim>
                                    <p:anim calcmode="lin" valueType="num">
                                      <p:cBhvr additive="base">
                                        <p:cTn id="88" dur="250" fill="hold"/>
                                        <p:tgtEl>
                                          <p:spTgt spid="12"/>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9"/>
                                        </p:tgtEl>
                                        <p:attrNameLst>
                                          <p:attrName>style.visibility</p:attrName>
                                        </p:attrNameLst>
                                      </p:cBhvr>
                                      <p:to>
                                        <p:strVal val="visible"/>
                                      </p:to>
                                    </p:set>
                                    <p:anim calcmode="lin" valueType="num">
                                      <p:cBhvr additive="base">
                                        <p:cTn id="107" dur="250" fill="hold"/>
                                        <p:tgtEl>
                                          <p:spTgt spid="9"/>
                                        </p:tgtEl>
                                        <p:attrNameLst>
                                          <p:attrName>ppt_x</p:attrName>
                                        </p:attrNameLst>
                                      </p:cBhvr>
                                      <p:tavLst>
                                        <p:tav tm="0">
                                          <p:val>
                                            <p:strVal val="#ppt_x"/>
                                          </p:val>
                                        </p:tav>
                                        <p:tav tm="100000">
                                          <p:val>
                                            <p:strVal val="#ppt_x"/>
                                          </p:val>
                                        </p:tav>
                                      </p:tavLst>
                                    </p:anim>
                                    <p:anim calcmode="lin" valueType="num">
                                      <p:cBhvr additive="base">
                                        <p:cTn id="108" dur="250" fill="hold"/>
                                        <p:tgtEl>
                                          <p:spTgt spid="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46"/>
                                        </p:tgtEl>
                                        <p:attrNameLst>
                                          <p:attrName>style.visibility</p:attrName>
                                        </p:attrNameLst>
                                      </p:cBhvr>
                                      <p:to>
                                        <p:strVal val="visible"/>
                                      </p:to>
                                    </p:set>
                                    <p:anim calcmode="lin" valueType="num">
                                      <p:cBhvr additive="base">
                                        <p:cTn id="112" dur="250" fill="hold"/>
                                        <p:tgtEl>
                                          <p:spTgt spid="46"/>
                                        </p:tgtEl>
                                        <p:attrNameLst>
                                          <p:attrName>ppt_x</p:attrName>
                                        </p:attrNameLst>
                                      </p:cBhvr>
                                      <p:tavLst>
                                        <p:tav tm="0">
                                          <p:val>
                                            <p:strVal val="#ppt_x"/>
                                          </p:val>
                                        </p:tav>
                                        <p:tav tm="100000">
                                          <p:val>
                                            <p:strVal val="#ppt_x"/>
                                          </p:val>
                                        </p:tav>
                                      </p:tavLst>
                                    </p:anim>
                                    <p:anim calcmode="lin" valueType="num">
                                      <p:cBhvr additive="base">
                                        <p:cTn id="113" dur="250" fill="hold"/>
                                        <p:tgtEl>
                                          <p:spTgt spid="4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4"/>
                                        </p:tgtEl>
                                        <p:attrNameLst>
                                          <p:attrName>style.visibility</p:attrName>
                                        </p:attrNameLst>
                                      </p:cBhvr>
                                      <p:to>
                                        <p:strVal val="visible"/>
                                      </p:to>
                                    </p:set>
                                    <p:anim calcmode="lin" valueType="num">
                                      <p:cBhvr additive="base">
                                        <p:cTn id="117" dur="250" fill="hold"/>
                                        <p:tgtEl>
                                          <p:spTgt spid="14"/>
                                        </p:tgtEl>
                                        <p:attrNameLst>
                                          <p:attrName>ppt_x</p:attrName>
                                        </p:attrNameLst>
                                      </p:cBhvr>
                                      <p:tavLst>
                                        <p:tav tm="0">
                                          <p:val>
                                            <p:strVal val="#ppt_x"/>
                                          </p:val>
                                        </p:tav>
                                        <p:tav tm="100000">
                                          <p:val>
                                            <p:strVal val="#ppt_x"/>
                                          </p:val>
                                        </p:tav>
                                      </p:tavLst>
                                    </p:anim>
                                    <p:anim calcmode="lin" valueType="num">
                                      <p:cBhvr additive="base">
                                        <p:cTn id="118"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2" grpId="0"/>
      <p:bldP spid="13" grpId="0"/>
      <p:bldP spid="14" grpId="0"/>
      <p:bldP spid="15" grpId="0"/>
      <p:bldP spid="16" grpId="0"/>
      <p:bldP spid="17" grpId="0"/>
      <p:bldP spid="45" grpId="0" animBg="1"/>
      <p:bldP spid="46" grpId="0" animBg="1"/>
      <p:bldP spid="52" grpId="0"/>
      <p:bldP spid="5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2876550"/>
            <a:ext cx="9144000" cy="1447800"/>
          </a:xfrm>
          <a:prstGeom prst="rect">
            <a:avLst/>
          </a:prstGeom>
          <a:solidFill>
            <a:srgbClr val="45C1A4">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10"/>
          <p:cNvSpPr txBox="1">
            <a:spLocks noChangeArrowheads="1"/>
          </p:cNvSpPr>
          <p:nvPr/>
        </p:nvSpPr>
        <p:spPr bwMode="auto">
          <a:xfrm>
            <a:off x="152400" y="3110121"/>
            <a:ext cx="5253372" cy="1061829"/>
          </a:xfrm>
          <a:prstGeom prst="rect">
            <a:avLst/>
          </a:prstGeom>
          <a:noFill/>
          <a:ln w="9525">
            <a:noFill/>
            <a:miter lim="800000"/>
          </a:ln>
        </p:spPr>
        <p:txBody>
          <a:bodyPr wrap="square" lIns="45720" tIns="22860" rIns="45720" bIns="22860">
            <a:spAutoFit/>
          </a:bodyPr>
          <a:lstStyle/>
          <a:p>
            <a:pPr algn="ctr" defTabSz="1087755"/>
            <a:r>
              <a:rPr lang="en-US" sz="6600" smtClean="0">
                <a:solidFill>
                  <a:schemeClr val="bg1"/>
                </a:solidFill>
                <a:latin typeface="Open Sans Light" pitchFamily="34" charset="0"/>
                <a:ea typeface="Open Sans Light" pitchFamily="34" charset="0"/>
                <a:cs typeface="Open Sans Light" pitchFamily="34" charset="0"/>
              </a:rPr>
              <a:t>Management</a:t>
            </a:r>
            <a:endParaRPr lang="en-US" sz="6600" i="1">
              <a:solidFill>
                <a:schemeClr val="bg1"/>
              </a:solidFill>
              <a:latin typeface="Open Sans Light" pitchFamily="34" charset="0"/>
              <a:ea typeface="Open Sans Light" pitchFamily="34" charset="0"/>
              <a:cs typeface="Open Sans Light" pitchFamily="34" charset="0"/>
            </a:endParaRPr>
          </a:p>
        </p:txBody>
      </p:sp>
      <p:sp>
        <p:nvSpPr>
          <p:cNvPr id="4" name="Text Box 10"/>
          <p:cNvSpPr txBox="1">
            <a:spLocks noChangeArrowheads="1"/>
          </p:cNvSpPr>
          <p:nvPr/>
        </p:nvSpPr>
        <p:spPr bwMode="auto">
          <a:xfrm>
            <a:off x="5715000" y="3125510"/>
            <a:ext cx="32004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Direction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Philosophy</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2867593" y="1606550"/>
          <a:ext cx="3615605" cy="3098800"/>
        </p:xfrm>
        <a:graphic>
          <a:graphicData uri="http://schemas.openxmlformats.org/drawingml/2006/chart">
            <c:chart xmlns:c="http://schemas.openxmlformats.org/drawingml/2006/chart" xmlns:r="http://schemas.openxmlformats.org/officeDocument/2006/relationships" r:id="rId1"/>
          </a:graphicData>
        </a:graphic>
      </p:graphicFrame>
      <p:sp>
        <p:nvSpPr>
          <p:cNvPr id="4" name="Text Box 10"/>
          <p:cNvSpPr txBox="1">
            <a:spLocks noChangeArrowheads="1"/>
          </p:cNvSpPr>
          <p:nvPr/>
        </p:nvSpPr>
        <p:spPr bwMode="auto">
          <a:xfrm>
            <a:off x="6220393" y="1749192"/>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Area Mapping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5" name="Text Box 10"/>
          <p:cNvSpPr txBox="1">
            <a:spLocks noChangeArrowheads="1"/>
          </p:cNvSpPr>
          <p:nvPr/>
        </p:nvSpPr>
        <p:spPr bwMode="auto">
          <a:xfrm>
            <a:off x="6220393" y="3740150"/>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Consumer Document</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934586" y="1749192"/>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Branding</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934586" y="3740150"/>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Good Product</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9" name="Freeform 35"/>
          <p:cNvSpPr>
            <a:spLocks noEditPoints="1"/>
          </p:cNvSpPr>
          <p:nvPr/>
        </p:nvSpPr>
        <p:spPr bwMode="auto">
          <a:xfrm>
            <a:off x="4419600" y="2800350"/>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Text Box 10"/>
          <p:cNvSpPr txBox="1">
            <a:spLocks noChangeArrowheads="1"/>
          </p:cNvSpPr>
          <p:nvPr/>
        </p:nvSpPr>
        <p:spPr bwMode="auto">
          <a:xfrm>
            <a:off x="4092302" y="3254234"/>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Sales Up</a:t>
            </a:r>
            <a:endParaRPr lang="en-US" sz="1000" b="1" smtClean="0">
              <a:solidFill>
                <a:srgbClr val="45C1A4"/>
              </a:solidFill>
              <a:latin typeface="Open Sans" pitchFamily="34" charset="0"/>
              <a:ea typeface="Open Sans" pitchFamily="34" charset="0"/>
              <a:cs typeface="Open Sans" pitchFamily="34" charset="0"/>
            </a:endParaRPr>
          </a:p>
        </p:txBody>
      </p:sp>
      <p:sp>
        <p:nvSpPr>
          <p:cNvPr id="11" name="Freeform 34"/>
          <p:cNvSpPr/>
          <p:nvPr/>
        </p:nvSpPr>
        <p:spPr bwMode="auto">
          <a:xfrm>
            <a:off x="3646596" y="2265110"/>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Freeform 64"/>
          <p:cNvSpPr>
            <a:spLocks noEditPoints="1"/>
          </p:cNvSpPr>
          <p:nvPr/>
        </p:nvSpPr>
        <p:spPr bwMode="auto">
          <a:xfrm>
            <a:off x="3707645" y="3767641"/>
            <a:ext cx="407155" cy="388753"/>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5334000" y="3762110"/>
            <a:ext cx="389342" cy="339426"/>
            <a:chOff x="7540014" y="4306907"/>
            <a:chExt cx="389342" cy="339426"/>
          </a:xfrm>
          <a:solidFill>
            <a:schemeClr val="bg1"/>
          </a:solidFill>
        </p:grpSpPr>
        <p:sp>
          <p:nvSpPr>
            <p:cNvPr id="14"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257800" y="2235161"/>
            <a:ext cx="431769" cy="429274"/>
            <a:chOff x="6559551" y="1588"/>
            <a:chExt cx="274637" cy="273050"/>
          </a:xfrm>
          <a:solidFill>
            <a:schemeClr val="bg1"/>
          </a:solidFill>
        </p:grpSpPr>
        <p:sp>
          <p:nvSpPr>
            <p:cNvPr id="26"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250" fill="hold"/>
                                        <p:tgtEl>
                                          <p:spTgt spid="8"/>
                                        </p:tgtEl>
                                        <p:attrNameLst>
                                          <p:attrName>ppt_x</p:attrName>
                                        </p:attrNameLst>
                                      </p:cBhvr>
                                      <p:tavLst>
                                        <p:tav tm="0">
                                          <p:val>
                                            <p:strVal val="#ppt_x"/>
                                          </p:val>
                                        </p:tav>
                                        <p:tav tm="100000">
                                          <p:val>
                                            <p:strVal val="#ppt_x"/>
                                          </p:val>
                                        </p:tav>
                                      </p:tavLst>
                                    </p:anim>
                                    <p:anim calcmode="lin" valueType="num">
                                      <p:cBhvr additive="base">
                                        <p:cTn id="13" dur="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250" fill="hold"/>
                                        <p:tgtEl>
                                          <p:spTgt spid="25"/>
                                        </p:tgtEl>
                                        <p:attrNameLst>
                                          <p:attrName>ppt_x</p:attrName>
                                        </p:attrNameLst>
                                      </p:cBhvr>
                                      <p:tavLst>
                                        <p:tav tm="0">
                                          <p:val>
                                            <p:strVal val="#ppt_x"/>
                                          </p:val>
                                        </p:tav>
                                        <p:tav tm="100000">
                                          <p:val>
                                            <p:strVal val="#ppt_x"/>
                                          </p:val>
                                        </p:tav>
                                      </p:tavLst>
                                    </p:anim>
                                    <p:anim calcmode="lin" valueType="num">
                                      <p:cBhvr additive="base">
                                        <p:cTn id="43" dur="250" fill="hold"/>
                                        <p:tgtEl>
                                          <p:spTgt spid="2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250" fill="hold"/>
                                        <p:tgtEl>
                                          <p:spTgt spid="4"/>
                                        </p:tgtEl>
                                        <p:attrNameLst>
                                          <p:attrName>ppt_x</p:attrName>
                                        </p:attrNameLst>
                                      </p:cBhvr>
                                      <p:tavLst>
                                        <p:tav tm="0">
                                          <p:val>
                                            <p:strVal val="#ppt_x"/>
                                          </p:val>
                                        </p:tav>
                                        <p:tav tm="100000">
                                          <p:val>
                                            <p:strVal val="#ppt_x"/>
                                          </p:val>
                                        </p:tav>
                                      </p:tavLst>
                                    </p:anim>
                                    <p:anim calcmode="lin" valueType="num">
                                      <p:cBhvr additive="base">
                                        <p:cTn id="48" dur="250" fill="hold"/>
                                        <p:tgtEl>
                                          <p:spTgt spid="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250" fill="hold"/>
                                        <p:tgtEl>
                                          <p:spTgt spid="5"/>
                                        </p:tgtEl>
                                        <p:attrNameLst>
                                          <p:attrName>ppt_x</p:attrName>
                                        </p:attrNameLst>
                                      </p:cBhvr>
                                      <p:tavLst>
                                        <p:tav tm="0">
                                          <p:val>
                                            <p:strVal val="#ppt_x"/>
                                          </p:val>
                                        </p:tav>
                                        <p:tav tm="100000">
                                          <p:val>
                                            <p:strVal val="#ppt_x"/>
                                          </p:val>
                                        </p:tav>
                                      </p:tavLst>
                                    </p:anim>
                                    <p:anim calcmode="lin" valueType="num">
                                      <p:cBhvr additive="base">
                                        <p:cTn id="58" dur="250" fill="hold"/>
                                        <p:tgtEl>
                                          <p:spTgt spid="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additive="base">
                                        <p:cTn id="62" dur="250" fill="hold"/>
                                        <p:tgtEl>
                                          <p:spTgt spid="12"/>
                                        </p:tgtEl>
                                        <p:attrNameLst>
                                          <p:attrName>ppt_x</p:attrName>
                                        </p:attrNameLst>
                                      </p:cBhvr>
                                      <p:tavLst>
                                        <p:tav tm="0">
                                          <p:val>
                                            <p:strVal val="#ppt_x"/>
                                          </p:val>
                                        </p:tav>
                                        <p:tav tm="100000">
                                          <p:val>
                                            <p:strVal val="#ppt_x"/>
                                          </p:val>
                                        </p:tav>
                                      </p:tavLst>
                                    </p:anim>
                                    <p:anim calcmode="lin" valueType="num">
                                      <p:cBhvr additive="base">
                                        <p:cTn id="63" dur="250" fill="hold"/>
                                        <p:tgtEl>
                                          <p:spTgt spid="1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250" fill="hold"/>
                                        <p:tgtEl>
                                          <p:spTgt spid="7"/>
                                        </p:tgtEl>
                                        <p:attrNameLst>
                                          <p:attrName>ppt_x</p:attrName>
                                        </p:attrNameLst>
                                      </p:cBhvr>
                                      <p:tavLst>
                                        <p:tav tm="0">
                                          <p:val>
                                            <p:strVal val="#ppt_x"/>
                                          </p:val>
                                        </p:tav>
                                        <p:tav tm="100000">
                                          <p:val>
                                            <p:strVal val="#ppt_x"/>
                                          </p:val>
                                        </p:tav>
                                      </p:tavLst>
                                    </p:anim>
                                    <p:anim calcmode="lin" valueType="num">
                                      <p:cBhvr additive="base">
                                        <p:cTn id="68" dur="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p:bldP spid="5" grpId="0"/>
      <p:bldP spid="6" grpId="0"/>
      <p:bldP spid="7" grpId="0"/>
      <p:bldP spid="8" grpId="0"/>
      <p:bldP spid="9" grpId="0" animBg="1"/>
      <p:bldP spid="10" grpId="0"/>
      <p:bldP spid="11" grpId="0" animBg="1"/>
      <p:bldP spid="1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Marketplace Share</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9" name="Group 8"/>
          <p:cNvGrpSpPr/>
          <p:nvPr/>
        </p:nvGrpSpPr>
        <p:grpSpPr>
          <a:xfrm>
            <a:off x="838203" y="2471971"/>
            <a:ext cx="303174" cy="234531"/>
            <a:chOff x="3667125" y="2889250"/>
            <a:chExt cx="1009650" cy="781051"/>
          </a:xfrm>
          <a:solidFill>
            <a:srgbClr val="0E7FB7"/>
          </a:solidFill>
        </p:grpSpPr>
        <p:sp>
          <p:nvSpPr>
            <p:cNvPr id="10" name="Freeform 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 name="Group 11"/>
          <p:cNvGrpSpPr/>
          <p:nvPr/>
        </p:nvGrpSpPr>
        <p:grpSpPr>
          <a:xfrm>
            <a:off x="1175063" y="2471971"/>
            <a:ext cx="303174" cy="234531"/>
            <a:chOff x="3667125" y="2889250"/>
            <a:chExt cx="1009650" cy="781051"/>
          </a:xfrm>
          <a:solidFill>
            <a:srgbClr val="0E7FB7"/>
          </a:solidFill>
        </p:grpSpPr>
        <p:sp>
          <p:nvSpPr>
            <p:cNvPr id="13" name="Freeform 1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838202" y="2745102"/>
            <a:ext cx="303174" cy="234531"/>
            <a:chOff x="3667125" y="2889250"/>
            <a:chExt cx="1009650" cy="781051"/>
          </a:xfrm>
          <a:solidFill>
            <a:srgbClr val="0E7FB7"/>
          </a:solidFill>
        </p:grpSpPr>
        <p:sp>
          <p:nvSpPr>
            <p:cNvPr id="22" name="Freeform 2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2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1175062" y="2745102"/>
            <a:ext cx="303174" cy="234531"/>
            <a:chOff x="3667125" y="2889250"/>
            <a:chExt cx="1009650" cy="781051"/>
          </a:xfrm>
          <a:solidFill>
            <a:srgbClr val="0E7FB7"/>
          </a:solidFill>
        </p:grpSpPr>
        <p:sp>
          <p:nvSpPr>
            <p:cNvPr id="25" name="Freeform 24"/>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838202" y="3014590"/>
            <a:ext cx="303174" cy="234531"/>
            <a:chOff x="3667125" y="2889250"/>
            <a:chExt cx="1009650" cy="781051"/>
          </a:xfrm>
          <a:solidFill>
            <a:schemeClr val="bg1">
              <a:lumMod val="85000"/>
            </a:schemeClr>
          </a:solidFill>
        </p:grpSpPr>
        <p:sp>
          <p:nvSpPr>
            <p:cNvPr id="31" name="Freeform 3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3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1175062" y="3014590"/>
            <a:ext cx="303174" cy="234531"/>
            <a:chOff x="3667125" y="2889250"/>
            <a:chExt cx="1009650" cy="781051"/>
          </a:xfrm>
          <a:solidFill>
            <a:schemeClr val="bg1">
              <a:lumMod val="85000"/>
            </a:schemeClr>
          </a:solidFill>
        </p:grpSpPr>
        <p:sp>
          <p:nvSpPr>
            <p:cNvPr id="34" name="Freeform 3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838200" y="3287720"/>
            <a:ext cx="303174" cy="234531"/>
            <a:chOff x="3667125" y="2889250"/>
            <a:chExt cx="1009650" cy="781051"/>
          </a:xfrm>
          <a:solidFill>
            <a:schemeClr val="bg1">
              <a:lumMod val="85000"/>
            </a:schemeClr>
          </a:solidFill>
        </p:grpSpPr>
        <p:sp>
          <p:nvSpPr>
            <p:cNvPr id="40" name="Freeform 3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4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1175061" y="3287720"/>
            <a:ext cx="303174" cy="234531"/>
            <a:chOff x="3667125" y="2889250"/>
            <a:chExt cx="1009650" cy="781051"/>
          </a:xfrm>
          <a:solidFill>
            <a:schemeClr val="bg1">
              <a:lumMod val="85000"/>
            </a:schemeClr>
          </a:solidFill>
        </p:grpSpPr>
        <p:sp>
          <p:nvSpPr>
            <p:cNvPr id="43" name="Freeform 4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4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1" name="Group 60"/>
          <p:cNvGrpSpPr/>
          <p:nvPr/>
        </p:nvGrpSpPr>
        <p:grpSpPr>
          <a:xfrm>
            <a:off x="1508062" y="2471971"/>
            <a:ext cx="303174" cy="234531"/>
            <a:chOff x="3667125" y="2889250"/>
            <a:chExt cx="1009650" cy="781051"/>
          </a:xfrm>
          <a:solidFill>
            <a:srgbClr val="0E7FB7"/>
          </a:solidFill>
        </p:grpSpPr>
        <p:sp>
          <p:nvSpPr>
            <p:cNvPr id="62" name="Freeform 6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6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1844923" y="2471971"/>
            <a:ext cx="303174" cy="234531"/>
            <a:chOff x="3667125" y="2889250"/>
            <a:chExt cx="1009650" cy="781051"/>
          </a:xfrm>
          <a:solidFill>
            <a:srgbClr val="0E7FB7"/>
          </a:solidFill>
        </p:grpSpPr>
        <p:sp>
          <p:nvSpPr>
            <p:cNvPr id="65" name="Freeform 6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6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a:off x="1508062" y="2745102"/>
            <a:ext cx="303174" cy="234531"/>
            <a:chOff x="3667125" y="2889250"/>
            <a:chExt cx="1009650" cy="781051"/>
          </a:xfrm>
          <a:solidFill>
            <a:srgbClr val="0E7FB7"/>
          </a:solidFill>
        </p:grpSpPr>
        <p:sp>
          <p:nvSpPr>
            <p:cNvPr id="68" name="Freeform 6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0" name="Group 69"/>
          <p:cNvGrpSpPr/>
          <p:nvPr/>
        </p:nvGrpSpPr>
        <p:grpSpPr>
          <a:xfrm>
            <a:off x="1844921" y="2745102"/>
            <a:ext cx="303174" cy="234531"/>
            <a:chOff x="3667125" y="2889250"/>
            <a:chExt cx="1009650" cy="781051"/>
          </a:xfrm>
          <a:solidFill>
            <a:schemeClr val="bg1">
              <a:lumMod val="85000"/>
            </a:schemeClr>
          </a:solidFill>
        </p:grpSpPr>
        <p:sp>
          <p:nvSpPr>
            <p:cNvPr id="71" name="Freeform 7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7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3" name="Group 72"/>
          <p:cNvGrpSpPr/>
          <p:nvPr/>
        </p:nvGrpSpPr>
        <p:grpSpPr>
          <a:xfrm>
            <a:off x="1508062" y="3014590"/>
            <a:ext cx="303174" cy="234531"/>
            <a:chOff x="3667125" y="2889250"/>
            <a:chExt cx="1009650" cy="781051"/>
          </a:xfrm>
          <a:solidFill>
            <a:schemeClr val="bg1">
              <a:lumMod val="85000"/>
            </a:schemeClr>
          </a:solidFill>
        </p:grpSpPr>
        <p:sp>
          <p:nvSpPr>
            <p:cNvPr id="74" name="Freeform 7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7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6" name="Group 75"/>
          <p:cNvGrpSpPr/>
          <p:nvPr/>
        </p:nvGrpSpPr>
        <p:grpSpPr>
          <a:xfrm>
            <a:off x="1844921" y="3014590"/>
            <a:ext cx="303174" cy="234531"/>
            <a:chOff x="3667125" y="2889250"/>
            <a:chExt cx="1009650" cy="781051"/>
          </a:xfrm>
          <a:solidFill>
            <a:schemeClr val="bg1">
              <a:lumMod val="85000"/>
            </a:schemeClr>
          </a:solidFill>
        </p:grpSpPr>
        <p:sp>
          <p:nvSpPr>
            <p:cNvPr id="77" name="Freeform 76"/>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7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9" name="Group 78"/>
          <p:cNvGrpSpPr/>
          <p:nvPr/>
        </p:nvGrpSpPr>
        <p:grpSpPr>
          <a:xfrm>
            <a:off x="1508060" y="3287720"/>
            <a:ext cx="303174" cy="234531"/>
            <a:chOff x="3667125" y="2889250"/>
            <a:chExt cx="1009650" cy="781051"/>
          </a:xfrm>
          <a:solidFill>
            <a:schemeClr val="bg1">
              <a:lumMod val="85000"/>
            </a:schemeClr>
          </a:solidFill>
        </p:grpSpPr>
        <p:sp>
          <p:nvSpPr>
            <p:cNvPr id="80" name="Freeform 7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2" name="Group 81"/>
          <p:cNvGrpSpPr/>
          <p:nvPr/>
        </p:nvGrpSpPr>
        <p:grpSpPr>
          <a:xfrm>
            <a:off x="1844921" y="3287720"/>
            <a:ext cx="303174" cy="234531"/>
            <a:chOff x="3667125" y="2889250"/>
            <a:chExt cx="1009650" cy="781051"/>
          </a:xfrm>
          <a:solidFill>
            <a:schemeClr val="bg1">
              <a:lumMod val="85000"/>
            </a:schemeClr>
          </a:solidFill>
        </p:grpSpPr>
        <p:sp>
          <p:nvSpPr>
            <p:cNvPr id="83" name="Freeform 8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8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6" name="Group 95"/>
          <p:cNvGrpSpPr/>
          <p:nvPr/>
        </p:nvGrpSpPr>
        <p:grpSpPr>
          <a:xfrm>
            <a:off x="838200" y="3555243"/>
            <a:ext cx="303174" cy="234531"/>
            <a:chOff x="3667125" y="2889250"/>
            <a:chExt cx="1009650" cy="781051"/>
          </a:xfrm>
          <a:solidFill>
            <a:schemeClr val="bg1">
              <a:lumMod val="85000"/>
            </a:schemeClr>
          </a:solidFill>
        </p:grpSpPr>
        <p:sp>
          <p:nvSpPr>
            <p:cNvPr id="97" name="Freeform 9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9" name="Group 98"/>
          <p:cNvGrpSpPr/>
          <p:nvPr/>
        </p:nvGrpSpPr>
        <p:grpSpPr>
          <a:xfrm>
            <a:off x="1175061" y="3555243"/>
            <a:ext cx="303174" cy="234531"/>
            <a:chOff x="3667125" y="2889250"/>
            <a:chExt cx="1009650" cy="781051"/>
          </a:xfrm>
          <a:solidFill>
            <a:schemeClr val="bg1">
              <a:lumMod val="85000"/>
            </a:schemeClr>
          </a:solidFill>
        </p:grpSpPr>
        <p:sp>
          <p:nvSpPr>
            <p:cNvPr id="100" name="Freeform 9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2" name="Group 101"/>
          <p:cNvGrpSpPr/>
          <p:nvPr/>
        </p:nvGrpSpPr>
        <p:grpSpPr>
          <a:xfrm>
            <a:off x="1508060" y="3555243"/>
            <a:ext cx="303174" cy="234531"/>
            <a:chOff x="3667125" y="2889250"/>
            <a:chExt cx="1009650" cy="781051"/>
          </a:xfrm>
          <a:solidFill>
            <a:schemeClr val="bg1">
              <a:lumMod val="85000"/>
            </a:schemeClr>
          </a:solidFill>
        </p:grpSpPr>
        <p:sp>
          <p:nvSpPr>
            <p:cNvPr id="103" name="Freeform 10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5" name="Group 104"/>
          <p:cNvGrpSpPr/>
          <p:nvPr/>
        </p:nvGrpSpPr>
        <p:grpSpPr>
          <a:xfrm>
            <a:off x="1844921" y="3555243"/>
            <a:ext cx="303174" cy="234531"/>
            <a:chOff x="3667125" y="2889250"/>
            <a:chExt cx="1009650" cy="781051"/>
          </a:xfrm>
          <a:solidFill>
            <a:schemeClr val="bg1">
              <a:lumMod val="85000"/>
            </a:schemeClr>
          </a:solidFill>
        </p:grpSpPr>
        <p:sp>
          <p:nvSpPr>
            <p:cNvPr id="106" name="Freeform 10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0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109" name="Chart 108"/>
          <p:cNvGraphicFramePr/>
          <p:nvPr/>
        </p:nvGraphicFramePr>
        <p:xfrm>
          <a:off x="671594" y="895350"/>
          <a:ext cx="1672936" cy="1600200"/>
        </p:xfrm>
        <a:graphic>
          <a:graphicData uri="http://schemas.openxmlformats.org/drawingml/2006/chart">
            <c:chart xmlns:c="http://schemas.openxmlformats.org/drawingml/2006/chart" xmlns:r="http://schemas.openxmlformats.org/officeDocument/2006/relationships" r:id="rId1"/>
          </a:graphicData>
        </a:graphic>
      </p:graphicFrame>
      <p:sp>
        <p:nvSpPr>
          <p:cNvPr id="110" name="Text Box 10"/>
          <p:cNvSpPr txBox="1">
            <a:spLocks noChangeArrowheads="1"/>
          </p:cNvSpPr>
          <p:nvPr/>
        </p:nvSpPr>
        <p:spPr bwMode="auto">
          <a:xfrm>
            <a:off x="870955"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35%</a:t>
            </a:r>
            <a:endParaRPr lang="en-US" smtClean="0">
              <a:solidFill>
                <a:schemeClr val="bg1">
                  <a:lumMod val="65000"/>
                </a:schemeClr>
              </a:solidFill>
              <a:latin typeface="Open Sans" pitchFamily="34" charset="0"/>
              <a:ea typeface="Open Sans" pitchFamily="34" charset="0"/>
              <a:cs typeface="Open Sans" pitchFamily="34" charset="0"/>
            </a:endParaRPr>
          </a:p>
        </p:txBody>
      </p:sp>
      <p:grpSp>
        <p:nvGrpSpPr>
          <p:cNvPr id="113" name="Group 112"/>
          <p:cNvGrpSpPr/>
          <p:nvPr/>
        </p:nvGrpSpPr>
        <p:grpSpPr>
          <a:xfrm>
            <a:off x="2833609" y="2471971"/>
            <a:ext cx="303174" cy="234531"/>
            <a:chOff x="3667125" y="2889250"/>
            <a:chExt cx="1009650" cy="781051"/>
          </a:xfrm>
          <a:solidFill>
            <a:srgbClr val="0E7FB7"/>
          </a:solidFill>
        </p:grpSpPr>
        <p:sp>
          <p:nvSpPr>
            <p:cNvPr id="171" name="Freeform 17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17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4" name="Group 113"/>
          <p:cNvGrpSpPr/>
          <p:nvPr/>
        </p:nvGrpSpPr>
        <p:grpSpPr>
          <a:xfrm>
            <a:off x="3170469" y="2471971"/>
            <a:ext cx="303174" cy="234531"/>
            <a:chOff x="3667125" y="2889250"/>
            <a:chExt cx="1009650" cy="781051"/>
          </a:xfrm>
          <a:solidFill>
            <a:srgbClr val="0E7FB7"/>
          </a:solidFill>
        </p:grpSpPr>
        <p:sp>
          <p:nvSpPr>
            <p:cNvPr id="169" name="Freeform 16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16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5" name="Group 114"/>
          <p:cNvGrpSpPr/>
          <p:nvPr/>
        </p:nvGrpSpPr>
        <p:grpSpPr>
          <a:xfrm>
            <a:off x="2833608" y="2745102"/>
            <a:ext cx="303174" cy="234531"/>
            <a:chOff x="3667125" y="2889250"/>
            <a:chExt cx="1009650" cy="781051"/>
          </a:xfrm>
          <a:solidFill>
            <a:srgbClr val="0E7FB7"/>
          </a:solidFill>
        </p:grpSpPr>
        <p:sp>
          <p:nvSpPr>
            <p:cNvPr id="167" name="Freeform 16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16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6" name="Group 115"/>
          <p:cNvGrpSpPr/>
          <p:nvPr/>
        </p:nvGrpSpPr>
        <p:grpSpPr>
          <a:xfrm>
            <a:off x="3170468" y="2745102"/>
            <a:ext cx="303174" cy="234531"/>
            <a:chOff x="3667125" y="2889250"/>
            <a:chExt cx="1009650" cy="781051"/>
          </a:xfrm>
          <a:solidFill>
            <a:srgbClr val="0E7FB7"/>
          </a:solidFill>
        </p:grpSpPr>
        <p:sp>
          <p:nvSpPr>
            <p:cNvPr id="165" name="Freeform 164"/>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16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7" name="Group 116"/>
          <p:cNvGrpSpPr/>
          <p:nvPr/>
        </p:nvGrpSpPr>
        <p:grpSpPr>
          <a:xfrm>
            <a:off x="2833608" y="3014590"/>
            <a:ext cx="303174" cy="234531"/>
            <a:chOff x="3667125" y="2889250"/>
            <a:chExt cx="1009650" cy="781051"/>
          </a:xfrm>
          <a:solidFill>
            <a:srgbClr val="0E7FB7"/>
          </a:solidFill>
        </p:grpSpPr>
        <p:sp>
          <p:nvSpPr>
            <p:cNvPr id="163" name="Freeform 16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16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8" name="Group 117"/>
          <p:cNvGrpSpPr/>
          <p:nvPr/>
        </p:nvGrpSpPr>
        <p:grpSpPr>
          <a:xfrm>
            <a:off x="3170468" y="3014590"/>
            <a:ext cx="303174" cy="234531"/>
            <a:chOff x="3667125" y="2889250"/>
            <a:chExt cx="1009650" cy="781051"/>
          </a:xfrm>
          <a:solidFill>
            <a:srgbClr val="0E7FB7"/>
          </a:solidFill>
        </p:grpSpPr>
        <p:sp>
          <p:nvSpPr>
            <p:cNvPr id="161" name="Freeform 16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16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9" name="Group 118"/>
          <p:cNvGrpSpPr/>
          <p:nvPr/>
        </p:nvGrpSpPr>
        <p:grpSpPr>
          <a:xfrm>
            <a:off x="2833606" y="3287720"/>
            <a:ext cx="303174" cy="234531"/>
            <a:chOff x="3667125" y="2889250"/>
            <a:chExt cx="1009650" cy="781051"/>
          </a:xfrm>
          <a:solidFill>
            <a:schemeClr val="bg1">
              <a:lumMod val="85000"/>
            </a:schemeClr>
          </a:solidFill>
        </p:grpSpPr>
        <p:sp>
          <p:nvSpPr>
            <p:cNvPr id="159" name="Freeform 15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15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0" name="Group 119"/>
          <p:cNvGrpSpPr/>
          <p:nvPr/>
        </p:nvGrpSpPr>
        <p:grpSpPr>
          <a:xfrm>
            <a:off x="3170467" y="3287720"/>
            <a:ext cx="303174" cy="234531"/>
            <a:chOff x="3667125" y="2889250"/>
            <a:chExt cx="1009650" cy="781051"/>
          </a:xfrm>
          <a:solidFill>
            <a:schemeClr val="bg1">
              <a:lumMod val="85000"/>
            </a:schemeClr>
          </a:solidFill>
        </p:grpSpPr>
        <p:sp>
          <p:nvSpPr>
            <p:cNvPr id="157" name="Freeform 15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15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1" name="Group 120"/>
          <p:cNvGrpSpPr/>
          <p:nvPr/>
        </p:nvGrpSpPr>
        <p:grpSpPr>
          <a:xfrm>
            <a:off x="3503468" y="2471971"/>
            <a:ext cx="303174" cy="234531"/>
            <a:chOff x="3667125" y="2889250"/>
            <a:chExt cx="1009650" cy="781051"/>
          </a:xfrm>
          <a:solidFill>
            <a:srgbClr val="0E7FB7"/>
          </a:solidFill>
        </p:grpSpPr>
        <p:sp>
          <p:nvSpPr>
            <p:cNvPr id="155" name="Freeform 15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15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3840329" y="2471971"/>
            <a:ext cx="303174" cy="234531"/>
            <a:chOff x="3667125" y="2889250"/>
            <a:chExt cx="1009650" cy="781051"/>
          </a:xfrm>
          <a:solidFill>
            <a:srgbClr val="0E7FB7"/>
          </a:solidFill>
        </p:grpSpPr>
        <p:sp>
          <p:nvSpPr>
            <p:cNvPr id="153" name="Freeform 15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5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3" name="Group 122"/>
          <p:cNvGrpSpPr/>
          <p:nvPr/>
        </p:nvGrpSpPr>
        <p:grpSpPr>
          <a:xfrm>
            <a:off x="3503468" y="2745102"/>
            <a:ext cx="303174" cy="234531"/>
            <a:chOff x="3667125" y="2889250"/>
            <a:chExt cx="1009650" cy="781051"/>
          </a:xfrm>
          <a:solidFill>
            <a:srgbClr val="0E7FB7"/>
          </a:solidFill>
        </p:grpSpPr>
        <p:sp>
          <p:nvSpPr>
            <p:cNvPr id="151" name="Freeform 15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5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4" name="Group 123"/>
          <p:cNvGrpSpPr/>
          <p:nvPr/>
        </p:nvGrpSpPr>
        <p:grpSpPr>
          <a:xfrm>
            <a:off x="3840327" y="2745102"/>
            <a:ext cx="303174" cy="234531"/>
            <a:chOff x="3667125" y="2889250"/>
            <a:chExt cx="1009650" cy="781051"/>
          </a:xfrm>
          <a:solidFill>
            <a:srgbClr val="0E7FB7"/>
          </a:solidFill>
        </p:grpSpPr>
        <p:sp>
          <p:nvSpPr>
            <p:cNvPr id="149" name="Freeform 148"/>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4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5" name="Group 124"/>
          <p:cNvGrpSpPr/>
          <p:nvPr/>
        </p:nvGrpSpPr>
        <p:grpSpPr>
          <a:xfrm>
            <a:off x="3503468" y="3014590"/>
            <a:ext cx="303174" cy="234531"/>
            <a:chOff x="3667125" y="2889250"/>
            <a:chExt cx="1009650" cy="781051"/>
          </a:xfrm>
          <a:solidFill>
            <a:srgbClr val="0E7FB7"/>
          </a:solidFill>
        </p:grpSpPr>
        <p:sp>
          <p:nvSpPr>
            <p:cNvPr id="147" name="Freeform 146"/>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Freeform 14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6" name="Group 125"/>
          <p:cNvGrpSpPr/>
          <p:nvPr/>
        </p:nvGrpSpPr>
        <p:grpSpPr>
          <a:xfrm>
            <a:off x="3840327" y="3014590"/>
            <a:ext cx="303174" cy="234531"/>
            <a:chOff x="3667125" y="2889250"/>
            <a:chExt cx="1009650" cy="781051"/>
          </a:xfrm>
          <a:solidFill>
            <a:schemeClr val="bg1">
              <a:lumMod val="85000"/>
            </a:schemeClr>
          </a:solidFill>
        </p:grpSpPr>
        <p:sp>
          <p:nvSpPr>
            <p:cNvPr id="145" name="Freeform 14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14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7" name="Group 126"/>
          <p:cNvGrpSpPr/>
          <p:nvPr/>
        </p:nvGrpSpPr>
        <p:grpSpPr>
          <a:xfrm>
            <a:off x="3503466" y="3287720"/>
            <a:ext cx="303174" cy="234531"/>
            <a:chOff x="3667125" y="2889250"/>
            <a:chExt cx="1009650" cy="781051"/>
          </a:xfrm>
          <a:solidFill>
            <a:schemeClr val="bg1">
              <a:lumMod val="85000"/>
            </a:schemeClr>
          </a:solidFill>
        </p:grpSpPr>
        <p:sp>
          <p:nvSpPr>
            <p:cNvPr id="143" name="Freeform 14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14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8" name="Group 127"/>
          <p:cNvGrpSpPr/>
          <p:nvPr/>
        </p:nvGrpSpPr>
        <p:grpSpPr>
          <a:xfrm>
            <a:off x="3840327" y="3287720"/>
            <a:ext cx="303174" cy="234531"/>
            <a:chOff x="3667125" y="2889250"/>
            <a:chExt cx="1009650" cy="781051"/>
          </a:xfrm>
          <a:solidFill>
            <a:schemeClr val="bg1">
              <a:lumMod val="85000"/>
            </a:schemeClr>
          </a:solidFill>
        </p:grpSpPr>
        <p:sp>
          <p:nvSpPr>
            <p:cNvPr id="141" name="Freeform 14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4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9" name="Group 128"/>
          <p:cNvGrpSpPr/>
          <p:nvPr/>
        </p:nvGrpSpPr>
        <p:grpSpPr>
          <a:xfrm>
            <a:off x="2833606" y="3555243"/>
            <a:ext cx="303174" cy="234531"/>
            <a:chOff x="3667125" y="2889250"/>
            <a:chExt cx="1009650" cy="781051"/>
          </a:xfrm>
          <a:solidFill>
            <a:schemeClr val="bg1">
              <a:lumMod val="85000"/>
            </a:schemeClr>
          </a:solidFill>
        </p:grpSpPr>
        <p:sp>
          <p:nvSpPr>
            <p:cNvPr id="139" name="Freeform 13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3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0" name="Group 129"/>
          <p:cNvGrpSpPr/>
          <p:nvPr/>
        </p:nvGrpSpPr>
        <p:grpSpPr>
          <a:xfrm>
            <a:off x="3170467" y="3555243"/>
            <a:ext cx="303174" cy="234531"/>
            <a:chOff x="3667125" y="2889250"/>
            <a:chExt cx="1009650" cy="781051"/>
          </a:xfrm>
          <a:solidFill>
            <a:schemeClr val="bg1">
              <a:lumMod val="85000"/>
            </a:schemeClr>
          </a:solidFill>
        </p:grpSpPr>
        <p:sp>
          <p:nvSpPr>
            <p:cNvPr id="137" name="Freeform 13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3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1" name="Group 130"/>
          <p:cNvGrpSpPr/>
          <p:nvPr/>
        </p:nvGrpSpPr>
        <p:grpSpPr>
          <a:xfrm>
            <a:off x="3503466" y="3555243"/>
            <a:ext cx="303174" cy="234531"/>
            <a:chOff x="3667125" y="2889250"/>
            <a:chExt cx="1009650" cy="781051"/>
          </a:xfrm>
          <a:solidFill>
            <a:schemeClr val="bg1">
              <a:lumMod val="85000"/>
            </a:schemeClr>
          </a:solidFill>
        </p:grpSpPr>
        <p:sp>
          <p:nvSpPr>
            <p:cNvPr id="135" name="Freeform 13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3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2" name="Group 131"/>
          <p:cNvGrpSpPr/>
          <p:nvPr/>
        </p:nvGrpSpPr>
        <p:grpSpPr>
          <a:xfrm>
            <a:off x="3840327" y="3555243"/>
            <a:ext cx="303174" cy="234531"/>
            <a:chOff x="3667125" y="2889250"/>
            <a:chExt cx="1009650" cy="781051"/>
          </a:xfrm>
          <a:solidFill>
            <a:schemeClr val="bg1">
              <a:lumMod val="85000"/>
            </a:schemeClr>
          </a:solidFill>
        </p:grpSpPr>
        <p:sp>
          <p:nvSpPr>
            <p:cNvPr id="133" name="Freeform 13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3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173" name="Chart 172"/>
          <p:cNvGraphicFramePr/>
          <p:nvPr/>
        </p:nvGraphicFramePr>
        <p:xfrm>
          <a:off x="2667000" y="895350"/>
          <a:ext cx="1672936" cy="1600200"/>
        </p:xfrm>
        <a:graphic>
          <a:graphicData uri="http://schemas.openxmlformats.org/drawingml/2006/chart">
            <c:chart xmlns:c="http://schemas.openxmlformats.org/drawingml/2006/chart" xmlns:r="http://schemas.openxmlformats.org/officeDocument/2006/relationships" r:id="rId2"/>
          </a:graphicData>
        </a:graphic>
      </p:graphicFrame>
      <p:sp>
        <p:nvSpPr>
          <p:cNvPr id="174" name="Text Box 10"/>
          <p:cNvSpPr txBox="1">
            <a:spLocks noChangeArrowheads="1"/>
          </p:cNvSpPr>
          <p:nvPr/>
        </p:nvSpPr>
        <p:spPr bwMode="auto">
          <a:xfrm>
            <a:off x="2866361"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a:solidFill>
                  <a:srgbClr val="0E7FB7"/>
                </a:solidFill>
                <a:latin typeface="Open Sans" pitchFamily="34" charset="0"/>
                <a:ea typeface="Open Sans" pitchFamily="34" charset="0"/>
                <a:cs typeface="Open Sans" pitchFamily="34" charset="0"/>
              </a:rPr>
              <a:t>5</a:t>
            </a:r>
            <a:r>
              <a:rPr lang="en-US" sz="2400" b="1" smtClean="0">
                <a:solidFill>
                  <a:srgbClr val="0E7FB7"/>
                </a:solidFill>
                <a:latin typeface="Open Sans" pitchFamily="34" charset="0"/>
                <a:ea typeface="Open Sans" pitchFamily="34" charset="0"/>
                <a:cs typeface="Open Sans" pitchFamily="34" charset="0"/>
              </a:rPr>
              <a:t>5%</a:t>
            </a:r>
            <a:endParaRPr lang="en-US" smtClean="0">
              <a:solidFill>
                <a:schemeClr val="bg1">
                  <a:lumMod val="65000"/>
                </a:schemeClr>
              </a:solidFill>
              <a:latin typeface="Open Sans" pitchFamily="34" charset="0"/>
              <a:ea typeface="Open Sans" pitchFamily="34" charset="0"/>
              <a:cs typeface="Open Sans" pitchFamily="34" charset="0"/>
            </a:endParaRPr>
          </a:p>
        </p:txBody>
      </p:sp>
      <p:grpSp>
        <p:nvGrpSpPr>
          <p:cNvPr id="178" name="Group 177"/>
          <p:cNvGrpSpPr/>
          <p:nvPr/>
        </p:nvGrpSpPr>
        <p:grpSpPr>
          <a:xfrm>
            <a:off x="4880267" y="2471971"/>
            <a:ext cx="303174" cy="234531"/>
            <a:chOff x="3667125" y="2889250"/>
            <a:chExt cx="1009650" cy="781051"/>
          </a:xfrm>
          <a:solidFill>
            <a:srgbClr val="0E7FB7"/>
          </a:solidFill>
        </p:grpSpPr>
        <p:sp>
          <p:nvSpPr>
            <p:cNvPr id="236" name="Freeform 23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23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9" name="Group 178"/>
          <p:cNvGrpSpPr/>
          <p:nvPr/>
        </p:nvGrpSpPr>
        <p:grpSpPr>
          <a:xfrm>
            <a:off x="5217127" y="2471971"/>
            <a:ext cx="303174" cy="234531"/>
            <a:chOff x="3667125" y="2889250"/>
            <a:chExt cx="1009650" cy="781051"/>
          </a:xfrm>
          <a:solidFill>
            <a:srgbClr val="0E7FB7"/>
          </a:solidFill>
        </p:grpSpPr>
        <p:sp>
          <p:nvSpPr>
            <p:cNvPr id="234" name="Freeform 23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23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0" name="Group 179"/>
          <p:cNvGrpSpPr/>
          <p:nvPr/>
        </p:nvGrpSpPr>
        <p:grpSpPr>
          <a:xfrm>
            <a:off x="4880266" y="2745102"/>
            <a:ext cx="303174" cy="234531"/>
            <a:chOff x="3667125" y="2889250"/>
            <a:chExt cx="1009650" cy="781051"/>
          </a:xfrm>
          <a:solidFill>
            <a:srgbClr val="0E7FB7"/>
          </a:solidFill>
        </p:grpSpPr>
        <p:sp>
          <p:nvSpPr>
            <p:cNvPr id="232" name="Freeform 23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23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1" name="Group 180"/>
          <p:cNvGrpSpPr/>
          <p:nvPr/>
        </p:nvGrpSpPr>
        <p:grpSpPr>
          <a:xfrm>
            <a:off x="5217126" y="2745102"/>
            <a:ext cx="303174" cy="234531"/>
            <a:chOff x="3667125" y="2889250"/>
            <a:chExt cx="1009650" cy="781051"/>
          </a:xfrm>
          <a:solidFill>
            <a:srgbClr val="0E7FB7"/>
          </a:solidFill>
        </p:grpSpPr>
        <p:sp>
          <p:nvSpPr>
            <p:cNvPr id="230" name="Freeform 22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23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2" name="Group 181"/>
          <p:cNvGrpSpPr/>
          <p:nvPr/>
        </p:nvGrpSpPr>
        <p:grpSpPr>
          <a:xfrm>
            <a:off x="4880266" y="3014590"/>
            <a:ext cx="303174" cy="234531"/>
            <a:chOff x="3667125" y="2889250"/>
            <a:chExt cx="1009650" cy="781051"/>
          </a:xfrm>
          <a:solidFill>
            <a:srgbClr val="0E7FB7"/>
          </a:solidFill>
        </p:grpSpPr>
        <p:sp>
          <p:nvSpPr>
            <p:cNvPr id="228" name="Freeform 22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22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3" name="Group 182"/>
          <p:cNvGrpSpPr/>
          <p:nvPr/>
        </p:nvGrpSpPr>
        <p:grpSpPr>
          <a:xfrm>
            <a:off x="5217126" y="3014590"/>
            <a:ext cx="303174" cy="234531"/>
            <a:chOff x="3667125" y="2889250"/>
            <a:chExt cx="1009650" cy="781051"/>
          </a:xfrm>
          <a:solidFill>
            <a:srgbClr val="0E7FB7"/>
          </a:solidFill>
        </p:grpSpPr>
        <p:sp>
          <p:nvSpPr>
            <p:cNvPr id="226" name="Freeform 22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22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4" name="Group 183"/>
          <p:cNvGrpSpPr/>
          <p:nvPr/>
        </p:nvGrpSpPr>
        <p:grpSpPr>
          <a:xfrm>
            <a:off x="4880264" y="3287720"/>
            <a:ext cx="303174" cy="234531"/>
            <a:chOff x="3667125" y="2889250"/>
            <a:chExt cx="1009650" cy="781051"/>
          </a:xfrm>
          <a:solidFill>
            <a:srgbClr val="0E7FB7"/>
          </a:solidFill>
        </p:grpSpPr>
        <p:sp>
          <p:nvSpPr>
            <p:cNvPr id="224" name="Freeform 22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22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5" name="Group 184"/>
          <p:cNvGrpSpPr/>
          <p:nvPr/>
        </p:nvGrpSpPr>
        <p:grpSpPr>
          <a:xfrm>
            <a:off x="5217125" y="3287720"/>
            <a:ext cx="303174" cy="234531"/>
            <a:chOff x="3667125" y="2889250"/>
            <a:chExt cx="1009650" cy="781051"/>
          </a:xfrm>
          <a:solidFill>
            <a:srgbClr val="0E7FB7"/>
          </a:solidFill>
        </p:grpSpPr>
        <p:sp>
          <p:nvSpPr>
            <p:cNvPr id="222" name="Freeform 22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22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6" name="Group 185"/>
          <p:cNvGrpSpPr/>
          <p:nvPr/>
        </p:nvGrpSpPr>
        <p:grpSpPr>
          <a:xfrm>
            <a:off x="5550126" y="2471971"/>
            <a:ext cx="303174" cy="234531"/>
            <a:chOff x="3667125" y="2889250"/>
            <a:chExt cx="1009650" cy="781051"/>
          </a:xfrm>
          <a:solidFill>
            <a:srgbClr val="0E7FB7"/>
          </a:solidFill>
        </p:grpSpPr>
        <p:sp>
          <p:nvSpPr>
            <p:cNvPr id="220" name="Freeform 21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22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7" name="Group 186"/>
          <p:cNvGrpSpPr/>
          <p:nvPr/>
        </p:nvGrpSpPr>
        <p:grpSpPr>
          <a:xfrm>
            <a:off x="5886987" y="2471971"/>
            <a:ext cx="303174" cy="234531"/>
            <a:chOff x="3667125" y="2889250"/>
            <a:chExt cx="1009650" cy="781051"/>
          </a:xfrm>
          <a:solidFill>
            <a:srgbClr val="0E7FB7"/>
          </a:solidFill>
        </p:grpSpPr>
        <p:sp>
          <p:nvSpPr>
            <p:cNvPr id="218" name="Freeform 21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21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8" name="Group 187"/>
          <p:cNvGrpSpPr/>
          <p:nvPr/>
        </p:nvGrpSpPr>
        <p:grpSpPr>
          <a:xfrm>
            <a:off x="5550126" y="2745102"/>
            <a:ext cx="303174" cy="234531"/>
            <a:chOff x="3667125" y="2889250"/>
            <a:chExt cx="1009650" cy="781051"/>
          </a:xfrm>
          <a:solidFill>
            <a:srgbClr val="0E7FB7"/>
          </a:solidFill>
        </p:grpSpPr>
        <p:sp>
          <p:nvSpPr>
            <p:cNvPr id="216" name="Freeform 21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21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9" name="Group 188"/>
          <p:cNvGrpSpPr/>
          <p:nvPr/>
        </p:nvGrpSpPr>
        <p:grpSpPr>
          <a:xfrm>
            <a:off x="5886985" y="2745102"/>
            <a:ext cx="303174" cy="234531"/>
            <a:chOff x="3667125" y="2889250"/>
            <a:chExt cx="1009650" cy="781051"/>
          </a:xfrm>
          <a:solidFill>
            <a:srgbClr val="0E7FB7"/>
          </a:solidFill>
        </p:grpSpPr>
        <p:sp>
          <p:nvSpPr>
            <p:cNvPr id="214" name="Freeform 21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21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0" name="Group 189"/>
          <p:cNvGrpSpPr/>
          <p:nvPr/>
        </p:nvGrpSpPr>
        <p:grpSpPr>
          <a:xfrm>
            <a:off x="5550126" y="3014590"/>
            <a:ext cx="303174" cy="234531"/>
            <a:chOff x="3667125" y="2889250"/>
            <a:chExt cx="1009650" cy="781051"/>
          </a:xfrm>
          <a:solidFill>
            <a:srgbClr val="0E7FB7"/>
          </a:solidFill>
        </p:grpSpPr>
        <p:sp>
          <p:nvSpPr>
            <p:cNvPr id="212" name="Freeform 21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21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1" name="Group 190"/>
          <p:cNvGrpSpPr/>
          <p:nvPr/>
        </p:nvGrpSpPr>
        <p:grpSpPr>
          <a:xfrm>
            <a:off x="5886985" y="3014590"/>
            <a:ext cx="303174" cy="234531"/>
            <a:chOff x="3667125" y="2889250"/>
            <a:chExt cx="1009650" cy="781051"/>
          </a:xfrm>
          <a:solidFill>
            <a:srgbClr val="0E7FB7"/>
          </a:solidFill>
        </p:grpSpPr>
        <p:sp>
          <p:nvSpPr>
            <p:cNvPr id="210" name="Freeform 20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21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2" name="Group 191"/>
          <p:cNvGrpSpPr/>
          <p:nvPr/>
        </p:nvGrpSpPr>
        <p:grpSpPr>
          <a:xfrm>
            <a:off x="5550124" y="3287720"/>
            <a:ext cx="303174" cy="234531"/>
            <a:chOff x="3667125" y="2889250"/>
            <a:chExt cx="1009650" cy="781051"/>
          </a:xfrm>
          <a:solidFill>
            <a:srgbClr val="0E7FB7"/>
          </a:solidFill>
        </p:grpSpPr>
        <p:sp>
          <p:nvSpPr>
            <p:cNvPr id="208" name="Freeform 20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20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3" name="Group 192"/>
          <p:cNvGrpSpPr/>
          <p:nvPr/>
        </p:nvGrpSpPr>
        <p:grpSpPr>
          <a:xfrm>
            <a:off x="5886985" y="3287720"/>
            <a:ext cx="303174" cy="234531"/>
            <a:chOff x="3667125" y="2889250"/>
            <a:chExt cx="1009650" cy="781051"/>
          </a:xfrm>
          <a:solidFill>
            <a:srgbClr val="0E7FB7"/>
          </a:solidFill>
        </p:grpSpPr>
        <p:sp>
          <p:nvSpPr>
            <p:cNvPr id="206" name="Freeform 20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20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4" name="Group 193"/>
          <p:cNvGrpSpPr/>
          <p:nvPr/>
        </p:nvGrpSpPr>
        <p:grpSpPr>
          <a:xfrm>
            <a:off x="4880264" y="3555243"/>
            <a:ext cx="303174" cy="234531"/>
            <a:chOff x="3667125" y="2889250"/>
            <a:chExt cx="1009650" cy="781051"/>
          </a:xfrm>
          <a:solidFill>
            <a:srgbClr val="0E7FB7"/>
          </a:solidFill>
        </p:grpSpPr>
        <p:sp>
          <p:nvSpPr>
            <p:cNvPr id="204" name="Freeform 20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20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5" name="Group 194"/>
          <p:cNvGrpSpPr/>
          <p:nvPr/>
        </p:nvGrpSpPr>
        <p:grpSpPr>
          <a:xfrm>
            <a:off x="5217125" y="3555243"/>
            <a:ext cx="303174" cy="234531"/>
            <a:chOff x="3667125" y="2889250"/>
            <a:chExt cx="1009650" cy="781051"/>
          </a:xfrm>
          <a:solidFill>
            <a:schemeClr val="bg1">
              <a:lumMod val="85000"/>
            </a:schemeClr>
          </a:solidFill>
        </p:grpSpPr>
        <p:sp>
          <p:nvSpPr>
            <p:cNvPr id="202" name="Freeform 20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20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6" name="Group 195"/>
          <p:cNvGrpSpPr/>
          <p:nvPr/>
        </p:nvGrpSpPr>
        <p:grpSpPr>
          <a:xfrm>
            <a:off x="5550124" y="3555243"/>
            <a:ext cx="303174" cy="234531"/>
            <a:chOff x="3667125" y="2889250"/>
            <a:chExt cx="1009650" cy="781051"/>
          </a:xfrm>
          <a:solidFill>
            <a:schemeClr val="bg1">
              <a:lumMod val="85000"/>
            </a:schemeClr>
          </a:solidFill>
        </p:grpSpPr>
        <p:sp>
          <p:nvSpPr>
            <p:cNvPr id="200" name="Freeform 19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2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7" name="Group 196"/>
          <p:cNvGrpSpPr/>
          <p:nvPr/>
        </p:nvGrpSpPr>
        <p:grpSpPr>
          <a:xfrm>
            <a:off x="5886985" y="3555243"/>
            <a:ext cx="303174" cy="234531"/>
            <a:chOff x="3667125" y="2889250"/>
            <a:chExt cx="1009650" cy="781051"/>
          </a:xfrm>
          <a:solidFill>
            <a:schemeClr val="bg1">
              <a:lumMod val="85000"/>
            </a:schemeClr>
          </a:solidFill>
        </p:grpSpPr>
        <p:sp>
          <p:nvSpPr>
            <p:cNvPr id="198" name="Freeform 19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19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238" name="Chart 237"/>
          <p:cNvGraphicFramePr/>
          <p:nvPr/>
        </p:nvGraphicFramePr>
        <p:xfrm>
          <a:off x="4713658" y="895350"/>
          <a:ext cx="1672936" cy="1600200"/>
        </p:xfrm>
        <a:graphic>
          <a:graphicData uri="http://schemas.openxmlformats.org/drawingml/2006/chart">
            <c:chart xmlns:c="http://schemas.openxmlformats.org/drawingml/2006/chart" xmlns:r="http://schemas.openxmlformats.org/officeDocument/2006/relationships" r:id="rId3"/>
          </a:graphicData>
        </a:graphic>
      </p:graphicFrame>
      <p:sp>
        <p:nvSpPr>
          <p:cNvPr id="239" name="Text Box 10"/>
          <p:cNvSpPr txBox="1">
            <a:spLocks noChangeArrowheads="1"/>
          </p:cNvSpPr>
          <p:nvPr/>
        </p:nvSpPr>
        <p:spPr bwMode="auto">
          <a:xfrm>
            <a:off x="4913019"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85%</a:t>
            </a:r>
            <a:endParaRPr lang="en-US" smtClean="0">
              <a:solidFill>
                <a:schemeClr val="bg1">
                  <a:lumMod val="65000"/>
                </a:schemeClr>
              </a:solidFill>
              <a:latin typeface="Open Sans" pitchFamily="34" charset="0"/>
              <a:ea typeface="Open Sans" pitchFamily="34" charset="0"/>
              <a:cs typeface="Open Sans" pitchFamily="34" charset="0"/>
            </a:endParaRPr>
          </a:p>
        </p:txBody>
      </p:sp>
      <p:grpSp>
        <p:nvGrpSpPr>
          <p:cNvPr id="242" name="Group 241"/>
          <p:cNvGrpSpPr/>
          <p:nvPr/>
        </p:nvGrpSpPr>
        <p:grpSpPr>
          <a:xfrm>
            <a:off x="6875673" y="2471971"/>
            <a:ext cx="303174" cy="234531"/>
            <a:chOff x="3667125" y="2889250"/>
            <a:chExt cx="1009650" cy="781051"/>
          </a:xfrm>
          <a:solidFill>
            <a:srgbClr val="0E7FB7"/>
          </a:solidFill>
        </p:grpSpPr>
        <p:sp>
          <p:nvSpPr>
            <p:cNvPr id="300" name="Freeform 29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3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3" name="Group 242"/>
          <p:cNvGrpSpPr/>
          <p:nvPr/>
        </p:nvGrpSpPr>
        <p:grpSpPr>
          <a:xfrm>
            <a:off x="7212533" y="2471971"/>
            <a:ext cx="303174" cy="234531"/>
            <a:chOff x="3667125" y="2889250"/>
            <a:chExt cx="1009650" cy="781051"/>
          </a:xfrm>
          <a:solidFill>
            <a:srgbClr val="0E7FB7"/>
          </a:solidFill>
        </p:grpSpPr>
        <p:sp>
          <p:nvSpPr>
            <p:cNvPr id="298" name="Freeform 29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29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4" name="Group 243"/>
          <p:cNvGrpSpPr/>
          <p:nvPr/>
        </p:nvGrpSpPr>
        <p:grpSpPr>
          <a:xfrm>
            <a:off x="6875672" y="2745102"/>
            <a:ext cx="303174" cy="234531"/>
            <a:chOff x="3667125" y="2889250"/>
            <a:chExt cx="1009650" cy="781051"/>
          </a:xfrm>
          <a:solidFill>
            <a:srgbClr val="0E7FB7"/>
          </a:solidFill>
        </p:grpSpPr>
        <p:sp>
          <p:nvSpPr>
            <p:cNvPr id="296" name="Freeform 29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7" name="Freeform 29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5" name="Group 244"/>
          <p:cNvGrpSpPr/>
          <p:nvPr/>
        </p:nvGrpSpPr>
        <p:grpSpPr>
          <a:xfrm>
            <a:off x="7212532" y="2745102"/>
            <a:ext cx="303174" cy="234531"/>
            <a:chOff x="3667125" y="2889250"/>
            <a:chExt cx="1009650" cy="781051"/>
          </a:xfrm>
          <a:solidFill>
            <a:srgbClr val="0E7FB7"/>
          </a:solidFill>
        </p:grpSpPr>
        <p:sp>
          <p:nvSpPr>
            <p:cNvPr id="294" name="Freeform 29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5" name="Freeform 29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6" name="Group 245"/>
          <p:cNvGrpSpPr/>
          <p:nvPr/>
        </p:nvGrpSpPr>
        <p:grpSpPr>
          <a:xfrm>
            <a:off x="6875672" y="3014590"/>
            <a:ext cx="303174" cy="234531"/>
            <a:chOff x="3667125" y="2889250"/>
            <a:chExt cx="1009650" cy="781051"/>
          </a:xfrm>
          <a:solidFill>
            <a:schemeClr val="bg1">
              <a:lumMod val="85000"/>
            </a:schemeClr>
          </a:solidFill>
        </p:grpSpPr>
        <p:sp>
          <p:nvSpPr>
            <p:cNvPr id="292" name="Freeform 29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7" name="Group 246"/>
          <p:cNvGrpSpPr/>
          <p:nvPr/>
        </p:nvGrpSpPr>
        <p:grpSpPr>
          <a:xfrm>
            <a:off x="7212532" y="3014590"/>
            <a:ext cx="303174" cy="234531"/>
            <a:chOff x="3667125" y="2889250"/>
            <a:chExt cx="1009650" cy="781051"/>
          </a:xfrm>
          <a:solidFill>
            <a:schemeClr val="bg1">
              <a:lumMod val="85000"/>
            </a:schemeClr>
          </a:solidFill>
        </p:grpSpPr>
        <p:sp>
          <p:nvSpPr>
            <p:cNvPr id="290" name="Freeform 28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9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8" name="Group 247"/>
          <p:cNvGrpSpPr/>
          <p:nvPr/>
        </p:nvGrpSpPr>
        <p:grpSpPr>
          <a:xfrm>
            <a:off x="6875670" y="3287720"/>
            <a:ext cx="303174" cy="234531"/>
            <a:chOff x="3667125" y="2889250"/>
            <a:chExt cx="1009650" cy="781051"/>
          </a:xfrm>
          <a:solidFill>
            <a:schemeClr val="bg1">
              <a:lumMod val="85000"/>
            </a:schemeClr>
          </a:solidFill>
        </p:grpSpPr>
        <p:sp>
          <p:nvSpPr>
            <p:cNvPr id="288" name="Freeform 28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8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9" name="Group 248"/>
          <p:cNvGrpSpPr/>
          <p:nvPr/>
        </p:nvGrpSpPr>
        <p:grpSpPr>
          <a:xfrm>
            <a:off x="7212531" y="3287720"/>
            <a:ext cx="303174" cy="234531"/>
            <a:chOff x="3667125" y="2889250"/>
            <a:chExt cx="1009650" cy="781051"/>
          </a:xfrm>
          <a:solidFill>
            <a:schemeClr val="bg1">
              <a:lumMod val="85000"/>
            </a:schemeClr>
          </a:solidFill>
        </p:grpSpPr>
        <p:sp>
          <p:nvSpPr>
            <p:cNvPr id="286" name="Freeform 28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8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0" name="Group 249"/>
          <p:cNvGrpSpPr/>
          <p:nvPr/>
        </p:nvGrpSpPr>
        <p:grpSpPr>
          <a:xfrm>
            <a:off x="7545532" y="2471971"/>
            <a:ext cx="303174" cy="234531"/>
            <a:chOff x="3667125" y="2889250"/>
            <a:chExt cx="1009650" cy="781051"/>
          </a:xfrm>
          <a:solidFill>
            <a:srgbClr val="0E7FB7"/>
          </a:solidFill>
        </p:grpSpPr>
        <p:sp>
          <p:nvSpPr>
            <p:cNvPr id="284" name="Freeform 28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5" name="Freeform 28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1" name="Group 250"/>
          <p:cNvGrpSpPr/>
          <p:nvPr/>
        </p:nvGrpSpPr>
        <p:grpSpPr>
          <a:xfrm>
            <a:off x="7882393" y="2471971"/>
            <a:ext cx="303174" cy="234531"/>
            <a:chOff x="3667125" y="2889250"/>
            <a:chExt cx="1009650" cy="781051"/>
          </a:xfrm>
          <a:solidFill>
            <a:srgbClr val="0E7FB7"/>
          </a:solidFill>
        </p:grpSpPr>
        <p:sp>
          <p:nvSpPr>
            <p:cNvPr id="282" name="Freeform 28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28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2" name="Group 251"/>
          <p:cNvGrpSpPr/>
          <p:nvPr/>
        </p:nvGrpSpPr>
        <p:grpSpPr>
          <a:xfrm>
            <a:off x="7545532" y="2745102"/>
            <a:ext cx="303174" cy="234531"/>
            <a:chOff x="3667125" y="2889250"/>
            <a:chExt cx="1009650" cy="781051"/>
          </a:xfrm>
          <a:solidFill>
            <a:schemeClr val="bg1">
              <a:lumMod val="85000"/>
            </a:schemeClr>
          </a:solidFill>
        </p:grpSpPr>
        <p:sp>
          <p:nvSpPr>
            <p:cNvPr id="280" name="Freeform 27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28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3" name="Group 252"/>
          <p:cNvGrpSpPr/>
          <p:nvPr/>
        </p:nvGrpSpPr>
        <p:grpSpPr>
          <a:xfrm>
            <a:off x="7882391" y="2745102"/>
            <a:ext cx="303174" cy="234531"/>
            <a:chOff x="3667125" y="2889250"/>
            <a:chExt cx="1009650" cy="781051"/>
          </a:xfrm>
          <a:solidFill>
            <a:schemeClr val="bg1">
              <a:lumMod val="85000"/>
            </a:schemeClr>
          </a:solidFill>
        </p:grpSpPr>
        <p:sp>
          <p:nvSpPr>
            <p:cNvPr id="278" name="Freeform 27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27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4" name="Group 253"/>
          <p:cNvGrpSpPr/>
          <p:nvPr/>
        </p:nvGrpSpPr>
        <p:grpSpPr>
          <a:xfrm>
            <a:off x="7545532" y="3014590"/>
            <a:ext cx="303174" cy="234531"/>
            <a:chOff x="3667125" y="2889250"/>
            <a:chExt cx="1009650" cy="781051"/>
          </a:xfrm>
          <a:solidFill>
            <a:schemeClr val="bg1">
              <a:lumMod val="85000"/>
            </a:schemeClr>
          </a:solidFill>
        </p:grpSpPr>
        <p:sp>
          <p:nvSpPr>
            <p:cNvPr id="276" name="Freeform 27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27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5" name="Group 254"/>
          <p:cNvGrpSpPr/>
          <p:nvPr/>
        </p:nvGrpSpPr>
        <p:grpSpPr>
          <a:xfrm>
            <a:off x="7882391" y="3014590"/>
            <a:ext cx="303174" cy="234531"/>
            <a:chOff x="3667125" y="2889250"/>
            <a:chExt cx="1009650" cy="781051"/>
          </a:xfrm>
          <a:solidFill>
            <a:schemeClr val="bg1">
              <a:lumMod val="85000"/>
            </a:schemeClr>
          </a:solidFill>
        </p:grpSpPr>
        <p:sp>
          <p:nvSpPr>
            <p:cNvPr id="274" name="Freeform 27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27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6" name="Group 255"/>
          <p:cNvGrpSpPr/>
          <p:nvPr/>
        </p:nvGrpSpPr>
        <p:grpSpPr>
          <a:xfrm>
            <a:off x="7545530" y="3287720"/>
            <a:ext cx="303174" cy="234531"/>
            <a:chOff x="3667125" y="2889250"/>
            <a:chExt cx="1009650" cy="781051"/>
          </a:xfrm>
          <a:solidFill>
            <a:schemeClr val="bg1">
              <a:lumMod val="85000"/>
            </a:schemeClr>
          </a:solidFill>
        </p:grpSpPr>
        <p:sp>
          <p:nvSpPr>
            <p:cNvPr id="272" name="Freeform 27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27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7" name="Group 256"/>
          <p:cNvGrpSpPr/>
          <p:nvPr/>
        </p:nvGrpSpPr>
        <p:grpSpPr>
          <a:xfrm>
            <a:off x="7882391" y="3287720"/>
            <a:ext cx="303174" cy="234531"/>
            <a:chOff x="3667125" y="2889250"/>
            <a:chExt cx="1009650" cy="781051"/>
          </a:xfrm>
          <a:solidFill>
            <a:schemeClr val="bg1">
              <a:lumMod val="85000"/>
            </a:schemeClr>
          </a:solidFill>
        </p:grpSpPr>
        <p:sp>
          <p:nvSpPr>
            <p:cNvPr id="270" name="Freeform 26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27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8" name="Group 257"/>
          <p:cNvGrpSpPr/>
          <p:nvPr/>
        </p:nvGrpSpPr>
        <p:grpSpPr>
          <a:xfrm>
            <a:off x="6875670" y="3555243"/>
            <a:ext cx="303174" cy="234531"/>
            <a:chOff x="3667125" y="2889250"/>
            <a:chExt cx="1009650" cy="781051"/>
          </a:xfrm>
          <a:solidFill>
            <a:schemeClr val="bg1">
              <a:lumMod val="85000"/>
            </a:schemeClr>
          </a:solidFill>
        </p:grpSpPr>
        <p:sp>
          <p:nvSpPr>
            <p:cNvPr id="268" name="Freeform 26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26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9" name="Group 258"/>
          <p:cNvGrpSpPr/>
          <p:nvPr/>
        </p:nvGrpSpPr>
        <p:grpSpPr>
          <a:xfrm>
            <a:off x="7212531" y="3555243"/>
            <a:ext cx="303174" cy="234531"/>
            <a:chOff x="3667125" y="2889250"/>
            <a:chExt cx="1009650" cy="781051"/>
          </a:xfrm>
          <a:solidFill>
            <a:schemeClr val="bg1">
              <a:lumMod val="85000"/>
            </a:schemeClr>
          </a:solidFill>
        </p:grpSpPr>
        <p:sp>
          <p:nvSpPr>
            <p:cNvPr id="266" name="Freeform 26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26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0" name="Group 259"/>
          <p:cNvGrpSpPr/>
          <p:nvPr/>
        </p:nvGrpSpPr>
        <p:grpSpPr>
          <a:xfrm>
            <a:off x="7545530" y="3555243"/>
            <a:ext cx="303174" cy="234531"/>
            <a:chOff x="3667125" y="2889250"/>
            <a:chExt cx="1009650" cy="781051"/>
          </a:xfrm>
          <a:solidFill>
            <a:schemeClr val="bg1">
              <a:lumMod val="85000"/>
            </a:schemeClr>
          </a:solidFill>
        </p:grpSpPr>
        <p:sp>
          <p:nvSpPr>
            <p:cNvPr id="264" name="Freeform 26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26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1" name="Group 260"/>
          <p:cNvGrpSpPr/>
          <p:nvPr/>
        </p:nvGrpSpPr>
        <p:grpSpPr>
          <a:xfrm>
            <a:off x="7882391" y="3555243"/>
            <a:ext cx="303174" cy="234531"/>
            <a:chOff x="3667125" y="2889250"/>
            <a:chExt cx="1009650" cy="781051"/>
          </a:xfrm>
          <a:solidFill>
            <a:schemeClr val="bg1">
              <a:lumMod val="85000"/>
            </a:schemeClr>
          </a:solidFill>
        </p:grpSpPr>
        <p:sp>
          <p:nvSpPr>
            <p:cNvPr id="262" name="Freeform 26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26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302" name="Chart 301"/>
          <p:cNvGraphicFramePr/>
          <p:nvPr/>
        </p:nvGraphicFramePr>
        <p:xfrm>
          <a:off x="6709064" y="895350"/>
          <a:ext cx="1672936" cy="1600200"/>
        </p:xfrm>
        <a:graphic>
          <a:graphicData uri="http://schemas.openxmlformats.org/drawingml/2006/chart">
            <c:chart xmlns:c="http://schemas.openxmlformats.org/drawingml/2006/chart" xmlns:r="http://schemas.openxmlformats.org/officeDocument/2006/relationships" r:id="rId4"/>
          </a:graphicData>
        </a:graphic>
      </p:graphicFrame>
      <p:sp>
        <p:nvSpPr>
          <p:cNvPr id="303" name="Text Box 10"/>
          <p:cNvSpPr txBox="1">
            <a:spLocks noChangeArrowheads="1"/>
          </p:cNvSpPr>
          <p:nvPr/>
        </p:nvSpPr>
        <p:spPr bwMode="auto">
          <a:xfrm>
            <a:off x="6908425"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30%</a:t>
            </a:r>
            <a:endParaRPr lang="en-US" smtClean="0">
              <a:solidFill>
                <a:schemeClr val="bg1">
                  <a:lumMod val="65000"/>
                </a:schemeClr>
              </a:solidFill>
              <a:latin typeface="Open Sans" pitchFamily="34" charset="0"/>
              <a:ea typeface="Open Sans" pitchFamily="34" charset="0"/>
              <a:cs typeface="Open Sans" pitchFamily="34" charset="0"/>
            </a:endParaRPr>
          </a:p>
        </p:txBody>
      </p:sp>
      <p:sp>
        <p:nvSpPr>
          <p:cNvPr id="306" name="Text Box 10"/>
          <p:cNvSpPr txBox="1">
            <a:spLocks noChangeArrowheads="1"/>
          </p:cNvSpPr>
          <p:nvPr/>
        </p:nvSpPr>
        <p:spPr bwMode="auto">
          <a:xfrm>
            <a:off x="838200"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Notebook</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307" name="Text Box 10"/>
          <p:cNvSpPr txBox="1">
            <a:spLocks noChangeArrowheads="1"/>
          </p:cNvSpPr>
          <p:nvPr/>
        </p:nvSpPr>
        <p:spPr bwMode="auto">
          <a:xfrm>
            <a:off x="2848517"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Hardware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308" name="Text Box 10"/>
          <p:cNvSpPr txBox="1">
            <a:spLocks noChangeArrowheads="1"/>
          </p:cNvSpPr>
          <p:nvPr/>
        </p:nvSpPr>
        <p:spPr bwMode="auto">
          <a:xfrm>
            <a:off x="4877337"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Spying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309" name="Text Box 10"/>
          <p:cNvSpPr txBox="1">
            <a:spLocks noChangeArrowheads="1"/>
          </p:cNvSpPr>
          <p:nvPr/>
        </p:nvSpPr>
        <p:spPr bwMode="auto">
          <a:xfrm>
            <a:off x="6890581"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Software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cxnSp>
        <p:nvCxnSpPr>
          <p:cNvPr id="311" name="Straight Connector 310"/>
          <p:cNvCxnSpPr/>
          <p:nvPr/>
        </p:nvCxnSpPr>
        <p:spPr>
          <a:xfrm>
            <a:off x="5334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a:off x="25146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44958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a:off x="65532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a:off x="8534400" y="1009256"/>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11"/>
                                        </p:tgtEl>
                                        <p:attrNameLst>
                                          <p:attrName>style.visibility</p:attrName>
                                        </p:attrNameLst>
                                      </p:cBhvr>
                                      <p:to>
                                        <p:strVal val="visible"/>
                                      </p:to>
                                    </p:set>
                                    <p:anim calcmode="lin" valueType="num">
                                      <p:cBhvr additive="base">
                                        <p:cTn id="12" dur="250" fill="hold"/>
                                        <p:tgtEl>
                                          <p:spTgt spid="311"/>
                                        </p:tgtEl>
                                        <p:attrNameLst>
                                          <p:attrName>ppt_x</p:attrName>
                                        </p:attrNameLst>
                                      </p:cBhvr>
                                      <p:tavLst>
                                        <p:tav tm="0">
                                          <p:val>
                                            <p:strVal val="#ppt_x"/>
                                          </p:val>
                                        </p:tav>
                                        <p:tav tm="100000">
                                          <p:val>
                                            <p:strVal val="#ppt_x"/>
                                          </p:val>
                                        </p:tav>
                                      </p:tavLst>
                                    </p:anim>
                                    <p:anim calcmode="lin" valueType="num">
                                      <p:cBhvr additive="base">
                                        <p:cTn id="13" dur="250" fill="hold"/>
                                        <p:tgtEl>
                                          <p:spTgt spid="3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250" fill="hold"/>
                                        <p:tgtEl>
                                          <p:spTgt spid="109"/>
                                        </p:tgtEl>
                                        <p:attrNameLst>
                                          <p:attrName>ppt_x</p:attrName>
                                        </p:attrNameLst>
                                      </p:cBhvr>
                                      <p:tavLst>
                                        <p:tav tm="0">
                                          <p:val>
                                            <p:strVal val="#ppt_x"/>
                                          </p:val>
                                        </p:tav>
                                        <p:tav tm="100000">
                                          <p:val>
                                            <p:strVal val="#ppt_x"/>
                                          </p:val>
                                        </p:tav>
                                      </p:tavLst>
                                    </p:anim>
                                    <p:anim calcmode="lin" valueType="num">
                                      <p:cBhvr additive="base">
                                        <p:cTn id="18" dur="250" fill="hold"/>
                                        <p:tgtEl>
                                          <p:spTgt spid="10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0"/>
                                        </p:tgtEl>
                                        <p:attrNameLst>
                                          <p:attrName>style.visibility</p:attrName>
                                        </p:attrNameLst>
                                      </p:cBhvr>
                                      <p:to>
                                        <p:strVal val="visible"/>
                                      </p:to>
                                    </p:set>
                                    <p:anim calcmode="lin" valueType="num">
                                      <p:cBhvr additive="base">
                                        <p:cTn id="22" dur="250" fill="hold"/>
                                        <p:tgtEl>
                                          <p:spTgt spid="110"/>
                                        </p:tgtEl>
                                        <p:attrNameLst>
                                          <p:attrName>ppt_x</p:attrName>
                                        </p:attrNameLst>
                                      </p:cBhvr>
                                      <p:tavLst>
                                        <p:tav tm="0">
                                          <p:val>
                                            <p:strVal val="#ppt_x"/>
                                          </p:val>
                                        </p:tav>
                                        <p:tav tm="100000">
                                          <p:val>
                                            <p:strVal val="#ppt_x"/>
                                          </p:val>
                                        </p:tav>
                                      </p:tavLst>
                                    </p:anim>
                                    <p:anim calcmode="lin" valueType="num">
                                      <p:cBhvr additive="base">
                                        <p:cTn id="23" dur="250" fill="hold"/>
                                        <p:tgtEl>
                                          <p:spTgt spid="11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250" fill="hold"/>
                                        <p:tgtEl>
                                          <p:spTgt spid="12"/>
                                        </p:tgtEl>
                                        <p:attrNameLst>
                                          <p:attrName>ppt_x</p:attrName>
                                        </p:attrNameLst>
                                      </p:cBhvr>
                                      <p:tavLst>
                                        <p:tav tm="0">
                                          <p:val>
                                            <p:strVal val="#ppt_x"/>
                                          </p:val>
                                        </p:tav>
                                        <p:tav tm="100000">
                                          <p:val>
                                            <p:strVal val="#ppt_x"/>
                                          </p:val>
                                        </p:tav>
                                      </p:tavLst>
                                    </p:anim>
                                    <p:anim calcmode="lin" valueType="num">
                                      <p:cBhvr additive="base">
                                        <p:cTn id="33" dur="25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250" fill="hold"/>
                                        <p:tgtEl>
                                          <p:spTgt spid="21"/>
                                        </p:tgtEl>
                                        <p:attrNameLst>
                                          <p:attrName>ppt_x</p:attrName>
                                        </p:attrNameLst>
                                      </p:cBhvr>
                                      <p:tavLst>
                                        <p:tav tm="0">
                                          <p:val>
                                            <p:strVal val="#ppt_x"/>
                                          </p:val>
                                        </p:tav>
                                        <p:tav tm="100000">
                                          <p:val>
                                            <p:strVal val="#ppt_x"/>
                                          </p:val>
                                        </p:tav>
                                      </p:tavLst>
                                    </p:anim>
                                    <p:anim calcmode="lin" valueType="num">
                                      <p:cBhvr additive="base">
                                        <p:cTn id="38" dur="250" fill="hold"/>
                                        <p:tgtEl>
                                          <p:spTgt spid="2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3"/>
                                        </p:tgtEl>
                                        <p:attrNameLst>
                                          <p:attrName>style.visibility</p:attrName>
                                        </p:attrNameLst>
                                      </p:cBhvr>
                                      <p:to>
                                        <p:strVal val="visible"/>
                                      </p:to>
                                    </p:set>
                                    <p:anim calcmode="lin" valueType="num">
                                      <p:cBhvr additive="base">
                                        <p:cTn id="52" dur="250" fill="hold"/>
                                        <p:tgtEl>
                                          <p:spTgt spid="33"/>
                                        </p:tgtEl>
                                        <p:attrNameLst>
                                          <p:attrName>ppt_x</p:attrName>
                                        </p:attrNameLst>
                                      </p:cBhvr>
                                      <p:tavLst>
                                        <p:tav tm="0">
                                          <p:val>
                                            <p:strVal val="#ppt_x"/>
                                          </p:val>
                                        </p:tav>
                                        <p:tav tm="100000">
                                          <p:val>
                                            <p:strVal val="#ppt_x"/>
                                          </p:val>
                                        </p:tav>
                                      </p:tavLst>
                                    </p:anim>
                                    <p:anim calcmode="lin" valueType="num">
                                      <p:cBhvr additive="base">
                                        <p:cTn id="53" dur="250" fill="hold"/>
                                        <p:tgtEl>
                                          <p:spTgt spid="3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250" fill="hold"/>
                                        <p:tgtEl>
                                          <p:spTgt spid="39"/>
                                        </p:tgtEl>
                                        <p:attrNameLst>
                                          <p:attrName>ppt_x</p:attrName>
                                        </p:attrNameLst>
                                      </p:cBhvr>
                                      <p:tavLst>
                                        <p:tav tm="0">
                                          <p:val>
                                            <p:strVal val="#ppt_x"/>
                                          </p:val>
                                        </p:tav>
                                        <p:tav tm="100000">
                                          <p:val>
                                            <p:strVal val="#ppt_x"/>
                                          </p:val>
                                        </p:tav>
                                      </p:tavLst>
                                    </p:anim>
                                    <p:anim calcmode="lin" valueType="num">
                                      <p:cBhvr additive="base">
                                        <p:cTn id="58" dur="250" fill="hold"/>
                                        <p:tgtEl>
                                          <p:spTgt spid="3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61"/>
                                        </p:tgtEl>
                                        <p:attrNameLst>
                                          <p:attrName>style.visibility</p:attrName>
                                        </p:attrNameLst>
                                      </p:cBhvr>
                                      <p:to>
                                        <p:strVal val="visible"/>
                                      </p:to>
                                    </p:set>
                                    <p:anim calcmode="lin" valueType="num">
                                      <p:cBhvr additive="base">
                                        <p:cTn id="67" dur="250" fill="hold"/>
                                        <p:tgtEl>
                                          <p:spTgt spid="61"/>
                                        </p:tgtEl>
                                        <p:attrNameLst>
                                          <p:attrName>ppt_x</p:attrName>
                                        </p:attrNameLst>
                                      </p:cBhvr>
                                      <p:tavLst>
                                        <p:tav tm="0">
                                          <p:val>
                                            <p:strVal val="#ppt_x"/>
                                          </p:val>
                                        </p:tav>
                                        <p:tav tm="100000">
                                          <p:val>
                                            <p:strVal val="#ppt_x"/>
                                          </p:val>
                                        </p:tav>
                                      </p:tavLst>
                                    </p:anim>
                                    <p:anim calcmode="lin" valueType="num">
                                      <p:cBhvr additive="base">
                                        <p:cTn id="68" dur="250" fill="hold"/>
                                        <p:tgtEl>
                                          <p:spTgt spid="6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64"/>
                                        </p:tgtEl>
                                        <p:attrNameLst>
                                          <p:attrName>style.visibility</p:attrName>
                                        </p:attrNameLst>
                                      </p:cBhvr>
                                      <p:to>
                                        <p:strVal val="visible"/>
                                      </p:to>
                                    </p:set>
                                    <p:anim calcmode="lin" valueType="num">
                                      <p:cBhvr additive="base">
                                        <p:cTn id="72" dur="250" fill="hold"/>
                                        <p:tgtEl>
                                          <p:spTgt spid="64"/>
                                        </p:tgtEl>
                                        <p:attrNameLst>
                                          <p:attrName>ppt_x</p:attrName>
                                        </p:attrNameLst>
                                      </p:cBhvr>
                                      <p:tavLst>
                                        <p:tav tm="0">
                                          <p:val>
                                            <p:strVal val="#ppt_x"/>
                                          </p:val>
                                        </p:tav>
                                        <p:tav tm="100000">
                                          <p:val>
                                            <p:strVal val="#ppt_x"/>
                                          </p:val>
                                        </p:tav>
                                      </p:tavLst>
                                    </p:anim>
                                    <p:anim calcmode="lin" valueType="num">
                                      <p:cBhvr additive="base">
                                        <p:cTn id="73" dur="250" fill="hold"/>
                                        <p:tgtEl>
                                          <p:spTgt spid="6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67"/>
                                        </p:tgtEl>
                                        <p:attrNameLst>
                                          <p:attrName>style.visibility</p:attrName>
                                        </p:attrNameLst>
                                      </p:cBhvr>
                                      <p:to>
                                        <p:strVal val="visible"/>
                                      </p:to>
                                    </p:set>
                                    <p:anim calcmode="lin" valueType="num">
                                      <p:cBhvr additive="base">
                                        <p:cTn id="77" dur="250" fill="hold"/>
                                        <p:tgtEl>
                                          <p:spTgt spid="67"/>
                                        </p:tgtEl>
                                        <p:attrNameLst>
                                          <p:attrName>ppt_x</p:attrName>
                                        </p:attrNameLst>
                                      </p:cBhvr>
                                      <p:tavLst>
                                        <p:tav tm="0">
                                          <p:val>
                                            <p:strVal val="#ppt_x"/>
                                          </p:val>
                                        </p:tav>
                                        <p:tav tm="100000">
                                          <p:val>
                                            <p:strVal val="#ppt_x"/>
                                          </p:val>
                                        </p:tav>
                                      </p:tavLst>
                                    </p:anim>
                                    <p:anim calcmode="lin" valueType="num">
                                      <p:cBhvr additive="base">
                                        <p:cTn id="78" dur="250" fill="hold"/>
                                        <p:tgtEl>
                                          <p:spTgt spid="6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70"/>
                                        </p:tgtEl>
                                        <p:attrNameLst>
                                          <p:attrName>style.visibility</p:attrName>
                                        </p:attrNameLst>
                                      </p:cBhvr>
                                      <p:to>
                                        <p:strVal val="visible"/>
                                      </p:to>
                                    </p:set>
                                    <p:anim calcmode="lin" valueType="num">
                                      <p:cBhvr additive="base">
                                        <p:cTn id="82" dur="250" fill="hold"/>
                                        <p:tgtEl>
                                          <p:spTgt spid="70"/>
                                        </p:tgtEl>
                                        <p:attrNameLst>
                                          <p:attrName>ppt_x</p:attrName>
                                        </p:attrNameLst>
                                      </p:cBhvr>
                                      <p:tavLst>
                                        <p:tav tm="0">
                                          <p:val>
                                            <p:strVal val="#ppt_x"/>
                                          </p:val>
                                        </p:tav>
                                        <p:tav tm="100000">
                                          <p:val>
                                            <p:strVal val="#ppt_x"/>
                                          </p:val>
                                        </p:tav>
                                      </p:tavLst>
                                    </p:anim>
                                    <p:anim calcmode="lin" valueType="num">
                                      <p:cBhvr additive="base">
                                        <p:cTn id="83" dur="250" fill="hold"/>
                                        <p:tgtEl>
                                          <p:spTgt spid="7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73"/>
                                        </p:tgtEl>
                                        <p:attrNameLst>
                                          <p:attrName>style.visibility</p:attrName>
                                        </p:attrNameLst>
                                      </p:cBhvr>
                                      <p:to>
                                        <p:strVal val="visible"/>
                                      </p:to>
                                    </p:set>
                                    <p:anim calcmode="lin" valueType="num">
                                      <p:cBhvr additive="base">
                                        <p:cTn id="87" dur="250" fill="hold"/>
                                        <p:tgtEl>
                                          <p:spTgt spid="73"/>
                                        </p:tgtEl>
                                        <p:attrNameLst>
                                          <p:attrName>ppt_x</p:attrName>
                                        </p:attrNameLst>
                                      </p:cBhvr>
                                      <p:tavLst>
                                        <p:tav tm="0">
                                          <p:val>
                                            <p:strVal val="#ppt_x"/>
                                          </p:val>
                                        </p:tav>
                                        <p:tav tm="100000">
                                          <p:val>
                                            <p:strVal val="#ppt_x"/>
                                          </p:val>
                                        </p:tav>
                                      </p:tavLst>
                                    </p:anim>
                                    <p:anim calcmode="lin" valueType="num">
                                      <p:cBhvr additive="base">
                                        <p:cTn id="88" dur="250" fill="hold"/>
                                        <p:tgtEl>
                                          <p:spTgt spid="7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76"/>
                                        </p:tgtEl>
                                        <p:attrNameLst>
                                          <p:attrName>style.visibility</p:attrName>
                                        </p:attrNameLst>
                                      </p:cBhvr>
                                      <p:to>
                                        <p:strVal val="visible"/>
                                      </p:to>
                                    </p:set>
                                    <p:anim calcmode="lin" valueType="num">
                                      <p:cBhvr additive="base">
                                        <p:cTn id="92" dur="250" fill="hold"/>
                                        <p:tgtEl>
                                          <p:spTgt spid="76"/>
                                        </p:tgtEl>
                                        <p:attrNameLst>
                                          <p:attrName>ppt_x</p:attrName>
                                        </p:attrNameLst>
                                      </p:cBhvr>
                                      <p:tavLst>
                                        <p:tav tm="0">
                                          <p:val>
                                            <p:strVal val="#ppt_x"/>
                                          </p:val>
                                        </p:tav>
                                        <p:tav tm="100000">
                                          <p:val>
                                            <p:strVal val="#ppt_x"/>
                                          </p:val>
                                        </p:tav>
                                      </p:tavLst>
                                    </p:anim>
                                    <p:anim calcmode="lin" valueType="num">
                                      <p:cBhvr additive="base">
                                        <p:cTn id="93" dur="250" fill="hold"/>
                                        <p:tgtEl>
                                          <p:spTgt spid="7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79"/>
                                        </p:tgtEl>
                                        <p:attrNameLst>
                                          <p:attrName>style.visibility</p:attrName>
                                        </p:attrNameLst>
                                      </p:cBhvr>
                                      <p:to>
                                        <p:strVal val="visible"/>
                                      </p:to>
                                    </p:set>
                                    <p:anim calcmode="lin" valueType="num">
                                      <p:cBhvr additive="base">
                                        <p:cTn id="97" dur="250" fill="hold"/>
                                        <p:tgtEl>
                                          <p:spTgt spid="79"/>
                                        </p:tgtEl>
                                        <p:attrNameLst>
                                          <p:attrName>ppt_x</p:attrName>
                                        </p:attrNameLst>
                                      </p:cBhvr>
                                      <p:tavLst>
                                        <p:tav tm="0">
                                          <p:val>
                                            <p:strVal val="#ppt_x"/>
                                          </p:val>
                                        </p:tav>
                                        <p:tav tm="100000">
                                          <p:val>
                                            <p:strVal val="#ppt_x"/>
                                          </p:val>
                                        </p:tav>
                                      </p:tavLst>
                                    </p:anim>
                                    <p:anim calcmode="lin" valueType="num">
                                      <p:cBhvr additive="base">
                                        <p:cTn id="98" dur="250" fill="hold"/>
                                        <p:tgtEl>
                                          <p:spTgt spid="7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82"/>
                                        </p:tgtEl>
                                        <p:attrNameLst>
                                          <p:attrName>style.visibility</p:attrName>
                                        </p:attrNameLst>
                                      </p:cBhvr>
                                      <p:to>
                                        <p:strVal val="visible"/>
                                      </p:to>
                                    </p:set>
                                    <p:anim calcmode="lin" valueType="num">
                                      <p:cBhvr additive="base">
                                        <p:cTn id="102" dur="250" fill="hold"/>
                                        <p:tgtEl>
                                          <p:spTgt spid="82"/>
                                        </p:tgtEl>
                                        <p:attrNameLst>
                                          <p:attrName>ppt_x</p:attrName>
                                        </p:attrNameLst>
                                      </p:cBhvr>
                                      <p:tavLst>
                                        <p:tav tm="0">
                                          <p:val>
                                            <p:strVal val="#ppt_x"/>
                                          </p:val>
                                        </p:tav>
                                        <p:tav tm="100000">
                                          <p:val>
                                            <p:strVal val="#ppt_x"/>
                                          </p:val>
                                        </p:tav>
                                      </p:tavLst>
                                    </p:anim>
                                    <p:anim calcmode="lin" valueType="num">
                                      <p:cBhvr additive="base">
                                        <p:cTn id="103" dur="250" fill="hold"/>
                                        <p:tgtEl>
                                          <p:spTgt spid="8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96"/>
                                        </p:tgtEl>
                                        <p:attrNameLst>
                                          <p:attrName>style.visibility</p:attrName>
                                        </p:attrNameLst>
                                      </p:cBhvr>
                                      <p:to>
                                        <p:strVal val="visible"/>
                                      </p:to>
                                    </p:set>
                                    <p:anim calcmode="lin" valueType="num">
                                      <p:cBhvr additive="base">
                                        <p:cTn id="107" dur="250" fill="hold"/>
                                        <p:tgtEl>
                                          <p:spTgt spid="96"/>
                                        </p:tgtEl>
                                        <p:attrNameLst>
                                          <p:attrName>ppt_x</p:attrName>
                                        </p:attrNameLst>
                                      </p:cBhvr>
                                      <p:tavLst>
                                        <p:tav tm="0">
                                          <p:val>
                                            <p:strVal val="#ppt_x"/>
                                          </p:val>
                                        </p:tav>
                                        <p:tav tm="100000">
                                          <p:val>
                                            <p:strVal val="#ppt_x"/>
                                          </p:val>
                                        </p:tav>
                                      </p:tavLst>
                                    </p:anim>
                                    <p:anim calcmode="lin" valueType="num">
                                      <p:cBhvr additive="base">
                                        <p:cTn id="108" dur="250" fill="hold"/>
                                        <p:tgtEl>
                                          <p:spTgt spid="9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99"/>
                                        </p:tgtEl>
                                        <p:attrNameLst>
                                          <p:attrName>style.visibility</p:attrName>
                                        </p:attrNameLst>
                                      </p:cBhvr>
                                      <p:to>
                                        <p:strVal val="visible"/>
                                      </p:to>
                                    </p:set>
                                    <p:anim calcmode="lin" valueType="num">
                                      <p:cBhvr additive="base">
                                        <p:cTn id="112" dur="250" fill="hold"/>
                                        <p:tgtEl>
                                          <p:spTgt spid="99"/>
                                        </p:tgtEl>
                                        <p:attrNameLst>
                                          <p:attrName>ppt_x</p:attrName>
                                        </p:attrNameLst>
                                      </p:cBhvr>
                                      <p:tavLst>
                                        <p:tav tm="0">
                                          <p:val>
                                            <p:strVal val="#ppt_x"/>
                                          </p:val>
                                        </p:tav>
                                        <p:tav tm="100000">
                                          <p:val>
                                            <p:strVal val="#ppt_x"/>
                                          </p:val>
                                        </p:tav>
                                      </p:tavLst>
                                    </p:anim>
                                    <p:anim calcmode="lin" valueType="num">
                                      <p:cBhvr additive="base">
                                        <p:cTn id="113" dur="250" fill="hold"/>
                                        <p:tgtEl>
                                          <p:spTgt spid="9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102"/>
                                        </p:tgtEl>
                                        <p:attrNameLst>
                                          <p:attrName>style.visibility</p:attrName>
                                        </p:attrNameLst>
                                      </p:cBhvr>
                                      <p:to>
                                        <p:strVal val="visible"/>
                                      </p:to>
                                    </p:set>
                                    <p:anim calcmode="lin" valueType="num">
                                      <p:cBhvr additive="base">
                                        <p:cTn id="117" dur="250" fill="hold"/>
                                        <p:tgtEl>
                                          <p:spTgt spid="102"/>
                                        </p:tgtEl>
                                        <p:attrNameLst>
                                          <p:attrName>ppt_x</p:attrName>
                                        </p:attrNameLst>
                                      </p:cBhvr>
                                      <p:tavLst>
                                        <p:tav tm="0">
                                          <p:val>
                                            <p:strVal val="#ppt_x"/>
                                          </p:val>
                                        </p:tav>
                                        <p:tav tm="100000">
                                          <p:val>
                                            <p:strVal val="#ppt_x"/>
                                          </p:val>
                                        </p:tav>
                                      </p:tavLst>
                                    </p:anim>
                                    <p:anim calcmode="lin" valueType="num">
                                      <p:cBhvr additive="base">
                                        <p:cTn id="118" dur="250" fill="hold"/>
                                        <p:tgtEl>
                                          <p:spTgt spid="10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105"/>
                                        </p:tgtEl>
                                        <p:attrNameLst>
                                          <p:attrName>style.visibility</p:attrName>
                                        </p:attrNameLst>
                                      </p:cBhvr>
                                      <p:to>
                                        <p:strVal val="visible"/>
                                      </p:to>
                                    </p:set>
                                    <p:anim calcmode="lin" valueType="num">
                                      <p:cBhvr additive="base">
                                        <p:cTn id="122" dur="250" fill="hold"/>
                                        <p:tgtEl>
                                          <p:spTgt spid="105"/>
                                        </p:tgtEl>
                                        <p:attrNameLst>
                                          <p:attrName>ppt_x</p:attrName>
                                        </p:attrNameLst>
                                      </p:cBhvr>
                                      <p:tavLst>
                                        <p:tav tm="0">
                                          <p:val>
                                            <p:strVal val="#ppt_x"/>
                                          </p:val>
                                        </p:tav>
                                        <p:tav tm="100000">
                                          <p:val>
                                            <p:strVal val="#ppt_x"/>
                                          </p:val>
                                        </p:tav>
                                      </p:tavLst>
                                    </p:anim>
                                    <p:anim calcmode="lin" valueType="num">
                                      <p:cBhvr additive="base">
                                        <p:cTn id="123" dur="250" fill="hold"/>
                                        <p:tgtEl>
                                          <p:spTgt spid="10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6"/>
                                        </p:tgtEl>
                                        <p:attrNameLst>
                                          <p:attrName>style.visibility</p:attrName>
                                        </p:attrNameLst>
                                      </p:cBhvr>
                                      <p:to>
                                        <p:strVal val="visible"/>
                                      </p:to>
                                    </p:set>
                                    <p:anim calcmode="lin" valueType="num">
                                      <p:cBhvr additive="base">
                                        <p:cTn id="127" dur="250" fill="hold"/>
                                        <p:tgtEl>
                                          <p:spTgt spid="306"/>
                                        </p:tgtEl>
                                        <p:attrNameLst>
                                          <p:attrName>ppt_x</p:attrName>
                                        </p:attrNameLst>
                                      </p:cBhvr>
                                      <p:tavLst>
                                        <p:tav tm="0">
                                          <p:val>
                                            <p:strVal val="#ppt_x"/>
                                          </p:val>
                                        </p:tav>
                                        <p:tav tm="100000">
                                          <p:val>
                                            <p:strVal val="#ppt_x"/>
                                          </p:val>
                                        </p:tav>
                                      </p:tavLst>
                                    </p:anim>
                                    <p:anim calcmode="lin" valueType="num">
                                      <p:cBhvr additive="base">
                                        <p:cTn id="128" dur="250" fill="hold"/>
                                        <p:tgtEl>
                                          <p:spTgt spid="306"/>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312"/>
                                        </p:tgtEl>
                                        <p:attrNameLst>
                                          <p:attrName>style.visibility</p:attrName>
                                        </p:attrNameLst>
                                      </p:cBhvr>
                                      <p:to>
                                        <p:strVal val="visible"/>
                                      </p:to>
                                    </p:set>
                                    <p:anim calcmode="lin" valueType="num">
                                      <p:cBhvr additive="base">
                                        <p:cTn id="132" dur="250" fill="hold"/>
                                        <p:tgtEl>
                                          <p:spTgt spid="312"/>
                                        </p:tgtEl>
                                        <p:attrNameLst>
                                          <p:attrName>ppt_x</p:attrName>
                                        </p:attrNameLst>
                                      </p:cBhvr>
                                      <p:tavLst>
                                        <p:tav tm="0">
                                          <p:val>
                                            <p:strVal val="#ppt_x"/>
                                          </p:val>
                                        </p:tav>
                                        <p:tav tm="100000">
                                          <p:val>
                                            <p:strVal val="#ppt_x"/>
                                          </p:val>
                                        </p:tav>
                                      </p:tavLst>
                                    </p:anim>
                                    <p:anim calcmode="lin" valueType="num">
                                      <p:cBhvr additive="base">
                                        <p:cTn id="133" dur="250" fill="hold"/>
                                        <p:tgtEl>
                                          <p:spTgt spid="312"/>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73"/>
                                        </p:tgtEl>
                                        <p:attrNameLst>
                                          <p:attrName>style.visibility</p:attrName>
                                        </p:attrNameLst>
                                      </p:cBhvr>
                                      <p:to>
                                        <p:strVal val="visible"/>
                                      </p:to>
                                    </p:set>
                                    <p:anim calcmode="lin" valueType="num">
                                      <p:cBhvr additive="base">
                                        <p:cTn id="137" dur="250" fill="hold"/>
                                        <p:tgtEl>
                                          <p:spTgt spid="173"/>
                                        </p:tgtEl>
                                        <p:attrNameLst>
                                          <p:attrName>ppt_x</p:attrName>
                                        </p:attrNameLst>
                                      </p:cBhvr>
                                      <p:tavLst>
                                        <p:tav tm="0">
                                          <p:val>
                                            <p:strVal val="#ppt_x"/>
                                          </p:val>
                                        </p:tav>
                                        <p:tav tm="100000">
                                          <p:val>
                                            <p:strVal val="#ppt_x"/>
                                          </p:val>
                                        </p:tav>
                                      </p:tavLst>
                                    </p:anim>
                                    <p:anim calcmode="lin" valueType="num">
                                      <p:cBhvr additive="base">
                                        <p:cTn id="138" dur="250" fill="hold"/>
                                        <p:tgtEl>
                                          <p:spTgt spid="17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74"/>
                                        </p:tgtEl>
                                        <p:attrNameLst>
                                          <p:attrName>style.visibility</p:attrName>
                                        </p:attrNameLst>
                                      </p:cBhvr>
                                      <p:to>
                                        <p:strVal val="visible"/>
                                      </p:to>
                                    </p:set>
                                    <p:anim calcmode="lin" valueType="num">
                                      <p:cBhvr additive="base">
                                        <p:cTn id="142" dur="250" fill="hold"/>
                                        <p:tgtEl>
                                          <p:spTgt spid="174"/>
                                        </p:tgtEl>
                                        <p:attrNameLst>
                                          <p:attrName>ppt_x</p:attrName>
                                        </p:attrNameLst>
                                      </p:cBhvr>
                                      <p:tavLst>
                                        <p:tav tm="0">
                                          <p:val>
                                            <p:strVal val="#ppt_x"/>
                                          </p:val>
                                        </p:tav>
                                        <p:tav tm="100000">
                                          <p:val>
                                            <p:strVal val="#ppt_x"/>
                                          </p:val>
                                        </p:tav>
                                      </p:tavLst>
                                    </p:anim>
                                    <p:anim calcmode="lin" valueType="num">
                                      <p:cBhvr additive="base">
                                        <p:cTn id="143" dur="250" fill="hold"/>
                                        <p:tgtEl>
                                          <p:spTgt spid="17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 calcmode="lin" valueType="num">
                                      <p:cBhvr additive="base">
                                        <p:cTn id="147" dur="250" fill="hold"/>
                                        <p:tgtEl>
                                          <p:spTgt spid="113"/>
                                        </p:tgtEl>
                                        <p:attrNameLst>
                                          <p:attrName>ppt_x</p:attrName>
                                        </p:attrNameLst>
                                      </p:cBhvr>
                                      <p:tavLst>
                                        <p:tav tm="0">
                                          <p:val>
                                            <p:strVal val="#ppt_x"/>
                                          </p:val>
                                        </p:tav>
                                        <p:tav tm="100000">
                                          <p:val>
                                            <p:strVal val="#ppt_x"/>
                                          </p:val>
                                        </p:tav>
                                      </p:tavLst>
                                    </p:anim>
                                    <p:anim calcmode="lin" valueType="num">
                                      <p:cBhvr additive="base">
                                        <p:cTn id="148" dur="250" fill="hold"/>
                                        <p:tgtEl>
                                          <p:spTgt spid="11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114"/>
                                        </p:tgtEl>
                                        <p:attrNameLst>
                                          <p:attrName>style.visibility</p:attrName>
                                        </p:attrNameLst>
                                      </p:cBhvr>
                                      <p:to>
                                        <p:strVal val="visible"/>
                                      </p:to>
                                    </p:set>
                                    <p:anim calcmode="lin" valueType="num">
                                      <p:cBhvr additive="base">
                                        <p:cTn id="152" dur="250" fill="hold"/>
                                        <p:tgtEl>
                                          <p:spTgt spid="114"/>
                                        </p:tgtEl>
                                        <p:attrNameLst>
                                          <p:attrName>ppt_x</p:attrName>
                                        </p:attrNameLst>
                                      </p:cBhvr>
                                      <p:tavLst>
                                        <p:tav tm="0">
                                          <p:val>
                                            <p:strVal val="#ppt_x"/>
                                          </p:val>
                                        </p:tav>
                                        <p:tav tm="100000">
                                          <p:val>
                                            <p:strVal val="#ppt_x"/>
                                          </p:val>
                                        </p:tav>
                                      </p:tavLst>
                                    </p:anim>
                                    <p:anim calcmode="lin" valueType="num">
                                      <p:cBhvr additive="base">
                                        <p:cTn id="153" dur="250" fill="hold"/>
                                        <p:tgtEl>
                                          <p:spTgt spid="11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115"/>
                                        </p:tgtEl>
                                        <p:attrNameLst>
                                          <p:attrName>style.visibility</p:attrName>
                                        </p:attrNameLst>
                                      </p:cBhvr>
                                      <p:to>
                                        <p:strVal val="visible"/>
                                      </p:to>
                                    </p:set>
                                    <p:anim calcmode="lin" valueType="num">
                                      <p:cBhvr additive="base">
                                        <p:cTn id="157" dur="250" fill="hold"/>
                                        <p:tgtEl>
                                          <p:spTgt spid="115"/>
                                        </p:tgtEl>
                                        <p:attrNameLst>
                                          <p:attrName>ppt_x</p:attrName>
                                        </p:attrNameLst>
                                      </p:cBhvr>
                                      <p:tavLst>
                                        <p:tav tm="0">
                                          <p:val>
                                            <p:strVal val="#ppt_x"/>
                                          </p:val>
                                        </p:tav>
                                        <p:tav tm="100000">
                                          <p:val>
                                            <p:strVal val="#ppt_x"/>
                                          </p:val>
                                        </p:tav>
                                      </p:tavLst>
                                    </p:anim>
                                    <p:anim calcmode="lin" valueType="num">
                                      <p:cBhvr additive="base">
                                        <p:cTn id="158" dur="250" fill="hold"/>
                                        <p:tgtEl>
                                          <p:spTgt spid="115"/>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116"/>
                                        </p:tgtEl>
                                        <p:attrNameLst>
                                          <p:attrName>style.visibility</p:attrName>
                                        </p:attrNameLst>
                                      </p:cBhvr>
                                      <p:to>
                                        <p:strVal val="visible"/>
                                      </p:to>
                                    </p:set>
                                    <p:anim calcmode="lin" valueType="num">
                                      <p:cBhvr additive="base">
                                        <p:cTn id="162" dur="250" fill="hold"/>
                                        <p:tgtEl>
                                          <p:spTgt spid="116"/>
                                        </p:tgtEl>
                                        <p:attrNameLst>
                                          <p:attrName>ppt_x</p:attrName>
                                        </p:attrNameLst>
                                      </p:cBhvr>
                                      <p:tavLst>
                                        <p:tav tm="0">
                                          <p:val>
                                            <p:strVal val="#ppt_x"/>
                                          </p:val>
                                        </p:tav>
                                        <p:tav tm="100000">
                                          <p:val>
                                            <p:strVal val="#ppt_x"/>
                                          </p:val>
                                        </p:tav>
                                      </p:tavLst>
                                    </p:anim>
                                    <p:anim calcmode="lin" valueType="num">
                                      <p:cBhvr additive="base">
                                        <p:cTn id="163" dur="250" fill="hold"/>
                                        <p:tgtEl>
                                          <p:spTgt spid="11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117"/>
                                        </p:tgtEl>
                                        <p:attrNameLst>
                                          <p:attrName>style.visibility</p:attrName>
                                        </p:attrNameLst>
                                      </p:cBhvr>
                                      <p:to>
                                        <p:strVal val="visible"/>
                                      </p:to>
                                    </p:set>
                                    <p:anim calcmode="lin" valueType="num">
                                      <p:cBhvr additive="base">
                                        <p:cTn id="167" dur="250" fill="hold"/>
                                        <p:tgtEl>
                                          <p:spTgt spid="117"/>
                                        </p:tgtEl>
                                        <p:attrNameLst>
                                          <p:attrName>ppt_x</p:attrName>
                                        </p:attrNameLst>
                                      </p:cBhvr>
                                      <p:tavLst>
                                        <p:tav tm="0">
                                          <p:val>
                                            <p:strVal val="#ppt_x"/>
                                          </p:val>
                                        </p:tav>
                                        <p:tav tm="100000">
                                          <p:val>
                                            <p:strVal val="#ppt_x"/>
                                          </p:val>
                                        </p:tav>
                                      </p:tavLst>
                                    </p:anim>
                                    <p:anim calcmode="lin" valueType="num">
                                      <p:cBhvr additive="base">
                                        <p:cTn id="168" dur="250" fill="hold"/>
                                        <p:tgtEl>
                                          <p:spTgt spid="117"/>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118"/>
                                        </p:tgtEl>
                                        <p:attrNameLst>
                                          <p:attrName>style.visibility</p:attrName>
                                        </p:attrNameLst>
                                      </p:cBhvr>
                                      <p:to>
                                        <p:strVal val="visible"/>
                                      </p:to>
                                    </p:set>
                                    <p:anim calcmode="lin" valueType="num">
                                      <p:cBhvr additive="base">
                                        <p:cTn id="172" dur="250" fill="hold"/>
                                        <p:tgtEl>
                                          <p:spTgt spid="118"/>
                                        </p:tgtEl>
                                        <p:attrNameLst>
                                          <p:attrName>ppt_x</p:attrName>
                                        </p:attrNameLst>
                                      </p:cBhvr>
                                      <p:tavLst>
                                        <p:tav tm="0">
                                          <p:val>
                                            <p:strVal val="#ppt_x"/>
                                          </p:val>
                                        </p:tav>
                                        <p:tav tm="100000">
                                          <p:val>
                                            <p:strVal val="#ppt_x"/>
                                          </p:val>
                                        </p:tav>
                                      </p:tavLst>
                                    </p:anim>
                                    <p:anim calcmode="lin" valueType="num">
                                      <p:cBhvr additive="base">
                                        <p:cTn id="173" dur="250" fill="hold"/>
                                        <p:tgtEl>
                                          <p:spTgt spid="11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19"/>
                                        </p:tgtEl>
                                        <p:attrNameLst>
                                          <p:attrName>style.visibility</p:attrName>
                                        </p:attrNameLst>
                                      </p:cBhvr>
                                      <p:to>
                                        <p:strVal val="visible"/>
                                      </p:to>
                                    </p:set>
                                    <p:anim calcmode="lin" valueType="num">
                                      <p:cBhvr additive="base">
                                        <p:cTn id="177" dur="250" fill="hold"/>
                                        <p:tgtEl>
                                          <p:spTgt spid="119"/>
                                        </p:tgtEl>
                                        <p:attrNameLst>
                                          <p:attrName>ppt_x</p:attrName>
                                        </p:attrNameLst>
                                      </p:cBhvr>
                                      <p:tavLst>
                                        <p:tav tm="0">
                                          <p:val>
                                            <p:strVal val="#ppt_x"/>
                                          </p:val>
                                        </p:tav>
                                        <p:tav tm="100000">
                                          <p:val>
                                            <p:strVal val="#ppt_x"/>
                                          </p:val>
                                        </p:tav>
                                      </p:tavLst>
                                    </p:anim>
                                    <p:anim calcmode="lin" valueType="num">
                                      <p:cBhvr additive="base">
                                        <p:cTn id="178" dur="250" fill="hold"/>
                                        <p:tgtEl>
                                          <p:spTgt spid="11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120"/>
                                        </p:tgtEl>
                                        <p:attrNameLst>
                                          <p:attrName>style.visibility</p:attrName>
                                        </p:attrNameLst>
                                      </p:cBhvr>
                                      <p:to>
                                        <p:strVal val="visible"/>
                                      </p:to>
                                    </p:set>
                                    <p:anim calcmode="lin" valueType="num">
                                      <p:cBhvr additive="base">
                                        <p:cTn id="182" dur="250" fill="hold"/>
                                        <p:tgtEl>
                                          <p:spTgt spid="120"/>
                                        </p:tgtEl>
                                        <p:attrNameLst>
                                          <p:attrName>ppt_x</p:attrName>
                                        </p:attrNameLst>
                                      </p:cBhvr>
                                      <p:tavLst>
                                        <p:tav tm="0">
                                          <p:val>
                                            <p:strVal val="#ppt_x"/>
                                          </p:val>
                                        </p:tav>
                                        <p:tav tm="100000">
                                          <p:val>
                                            <p:strVal val="#ppt_x"/>
                                          </p:val>
                                        </p:tav>
                                      </p:tavLst>
                                    </p:anim>
                                    <p:anim calcmode="lin" valueType="num">
                                      <p:cBhvr additive="base">
                                        <p:cTn id="183" dur="250" fill="hold"/>
                                        <p:tgtEl>
                                          <p:spTgt spid="12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121"/>
                                        </p:tgtEl>
                                        <p:attrNameLst>
                                          <p:attrName>style.visibility</p:attrName>
                                        </p:attrNameLst>
                                      </p:cBhvr>
                                      <p:to>
                                        <p:strVal val="visible"/>
                                      </p:to>
                                    </p:set>
                                    <p:anim calcmode="lin" valueType="num">
                                      <p:cBhvr additive="base">
                                        <p:cTn id="187" dur="250" fill="hold"/>
                                        <p:tgtEl>
                                          <p:spTgt spid="121"/>
                                        </p:tgtEl>
                                        <p:attrNameLst>
                                          <p:attrName>ppt_x</p:attrName>
                                        </p:attrNameLst>
                                      </p:cBhvr>
                                      <p:tavLst>
                                        <p:tav tm="0">
                                          <p:val>
                                            <p:strVal val="#ppt_x"/>
                                          </p:val>
                                        </p:tav>
                                        <p:tav tm="100000">
                                          <p:val>
                                            <p:strVal val="#ppt_x"/>
                                          </p:val>
                                        </p:tav>
                                      </p:tavLst>
                                    </p:anim>
                                    <p:anim calcmode="lin" valueType="num">
                                      <p:cBhvr additive="base">
                                        <p:cTn id="188" dur="250" fill="hold"/>
                                        <p:tgtEl>
                                          <p:spTgt spid="121"/>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122"/>
                                        </p:tgtEl>
                                        <p:attrNameLst>
                                          <p:attrName>style.visibility</p:attrName>
                                        </p:attrNameLst>
                                      </p:cBhvr>
                                      <p:to>
                                        <p:strVal val="visible"/>
                                      </p:to>
                                    </p:set>
                                    <p:anim calcmode="lin" valueType="num">
                                      <p:cBhvr additive="base">
                                        <p:cTn id="192" dur="250" fill="hold"/>
                                        <p:tgtEl>
                                          <p:spTgt spid="122"/>
                                        </p:tgtEl>
                                        <p:attrNameLst>
                                          <p:attrName>ppt_x</p:attrName>
                                        </p:attrNameLst>
                                      </p:cBhvr>
                                      <p:tavLst>
                                        <p:tav tm="0">
                                          <p:val>
                                            <p:strVal val="#ppt_x"/>
                                          </p:val>
                                        </p:tav>
                                        <p:tav tm="100000">
                                          <p:val>
                                            <p:strVal val="#ppt_x"/>
                                          </p:val>
                                        </p:tav>
                                      </p:tavLst>
                                    </p:anim>
                                    <p:anim calcmode="lin" valueType="num">
                                      <p:cBhvr additive="base">
                                        <p:cTn id="193" dur="250" fill="hold"/>
                                        <p:tgtEl>
                                          <p:spTgt spid="122"/>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123"/>
                                        </p:tgtEl>
                                        <p:attrNameLst>
                                          <p:attrName>style.visibility</p:attrName>
                                        </p:attrNameLst>
                                      </p:cBhvr>
                                      <p:to>
                                        <p:strVal val="visible"/>
                                      </p:to>
                                    </p:set>
                                    <p:anim calcmode="lin" valueType="num">
                                      <p:cBhvr additive="base">
                                        <p:cTn id="197" dur="250" fill="hold"/>
                                        <p:tgtEl>
                                          <p:spTgt spid="123"/>
                                        </p:tgtEl>
                                        <p:attrNameLst>
                                          <p:attrName>ppt_x</p:attrName>
                                        </p:attrNameLst>
                                      </p:cBhvr>
                                      <p:tavLst>
                                        <p:tav tm="0">
                                          <p:val>
                                            <p:strVal val="#ppt_x"/>
                                          </p:val>
                                        </p:tav>
                                        <p:tav tm="100000">
                                          <p:val>
                                            <p:strVal val="#ppt_x"/>
                                          </p:val>
                                        </p:tav>
                                      </p:tavLst>
                                    </p:anim>
                                    <p:anim calcmode="lin" valueType="num">
                                      <p:cBhvr additive="base">
                                        <p:cTn id="198" dur="250" fill="hold"/>
                                        <p:tgtEl>
                                          <p:spTgt spid="12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124"/>
                                        </p:tgtEl>
                                        <p:attrNameLst>
                                          <p:attrName>style.visibility</p:attrName>
                                        </p:attrNameLst>
                                      </p:cBhvr>
                                      <p:to>
                                        <p:strVal val="visible"/>
                                      </p:to>
                                    </p:set>
                                    <p:anim calcmode="lin" valueType="num">
                                      <p:cBhvr additive="base">
                                        <p:cTn id="202" dur="250" fill="hold"/>
                                        <p:tgtEl>
                                          <p:spTgt spid="124"/>
                                        </p:tgtEl>
                                        <p:attrNameLst>
                                          <p:attrName>ppt_x</p:attrName>
                                        </p:attrNameLst>
                                      </p:cBhvr>
                                      <p:tavLst>
                                        <p:tav tm="0">
                                          <p:val>
                                            <p:strVal val="#ppt_x"/>
                                          </p:val>
                                        </p:tav>
                                        <p:tav tm="100000">
                                          <p:val>
                                            <p:strVal val="#ppt_x"/>
                                          </p:val>
                                        </p:tav>
                                      </p:tavLst>
                                    </p:anim>
                                    <p:anim calcmode="lin" valueType="num">
                                      <p:cBhvr additive="base">
                                        <p:cTn id="203" dur="250" fill="hold"/>
                                        <p:tgtEl>
                                          <p:spTgt spid="124"/>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125"/>
                                        </p:tgtEl>
                                        <p:attrNameLst>
                                          <p:attrName>style.visibility</p:attrName>
                                        </p:attrNameLst>
                                      </p:cBhvr>
                                      <p:to>
                                        <p:strVal val="visible"/>
                                      </p:to>
                                    </p:set>
                                    <p:anim calcmode="lin" valueType="num">
                                      <p:cBhvr additive="base">
                                        <p:cTn id="207" dur="250" fill="hold"/>
                                        <p:tgtEl>
                                          <p:spTgt spid="125"/>
                                        </p:tgtEl>
                                        <p:attrNameLst>
                                          <p:attrName>ppt_x</p:attrName>
                                        </p:attrNameLst>
                                      </p:cBhvr>
                                      <p:tavLst>
                                        <p:tav tm="0">
                                          <p:val>
                                            <p:strVal val="#ppt_x"/>
                                          </p:val>
                                        </p:tav>
                                        <p:tav tm="100000">
                                          <p:val>
                                            <p:strVal val="#ppt_x"/>
                                          </p:val>
                                        </p:tav>
                                      </p:tavLst>
                                    </p:anim>
                                    <p:anim calcmode="lin" valueType="num">
                                      <p:cBhvr additive="base">
                                        <p:cTn id="208" dur="250" fill="hold"/>
                                        <p:tgtEl>
                                          <p:spTgt spid="125"/>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126"/>
                                        </p:tgtEl>
                                        <p:attrNameLst>
                                          <p:attrName>style.visibility</p:attrName>
                                        </p:attrNameLst>
                                      </p:cBhvr>
                                      <p:to>
                                        <p:strVal val="visible"/>
                                      </p:to>
                                    </p:set>
                                    <p:anim calcmode="lin" valueType="num">
                                      <p:cBhvr additive="base">
                                        <p:cTn id="212" dur="250" fill="hold"/>
                                        <p:tgtEl>
                                          <p:spTgt spid="126"/>
                                        </p:tgtEl>
                                        <p:attrNameLst>
                                          <p:attrName>ppt_x</p:attrName>
                                        </p:attrNameLst>
                                      </p:cBhvr>
                                      <p:tavLst>
                                        <p:tav tm="0">
                                          <p:val>
                                            <p:strVal val="#ppt_x"/>
                                          </p:val>
                                        </p:tav>
                                        <p:tav tm="100000">
                                          <p:val>
                                            <p:strVal val="#ppt_x"/>
                                          </p:val>
                                        </p:tav>
                                      </p:tavLst>
                                    </p:anim>
                                    <p:anim calcmode="lin" valueType="num">
                                      <p:cBhvr additive="base">
                                        <p:cTn id="213" dur="250" fill="hold"/>
                                        <p:tgtEl>
                                          <p:spTgt spid="126"/>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127"/>
                                        </p:tgtEl>
                                        <p:attrNameLst>
                                          <p:attrName>style.visibility</p:attrName>
                                        </p:attrNameLst>
                                      </p:cBhvr>
                                      <p:to>
                                        <p:strVal val="visible"/>
                                      </p:to>
                                    </p:set>
                                    <p:anim calcmode="lin" valueType="num">
                                      <p:cBhvr additive="base">
                                        <p:cTn id="217" dur="250" fill="hold"/>
                                        <p:tgtEl>
                                          <p:spTgt spid="127"/>
                                        </p:tgtEl>
                                        <p:attrNameLst>
                                          <p:attrName>ppt_x</p:attrName>
                                        </p:attrNameLst>
                                      </p:cBhvr>
                                      <p:tavLst>
                                        <p:tav tm="0">
                                          <p:val>
                                            <p:strVal val="#ppt_x"/>
                                          </p:val>
                                        </p:tav>
                                        <p:tav tm="100000">
                                          <p:val>
                                            <p:strVal val="#ppt_x"/>
                                          </p:val>
                                        </p:tav>
                                      </p:tavLst>
                                    </p:anim>
                                    <p:anim calcmode="lin" valueType="num">
                                      <p:cBhvr additive="base">
                                        <p:cTn id="218" dur="250" fill="hold"/>
                                        <p:tgtEl>
                                          <p:spTgt spid="127"/>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128"/>
                                        </p:tgtEl>
                                        <p:attrNameLst>
                                          <p:attrName>style.visibility</p:attrName>
                                        </p:attrNameLst>
                                      </p:cBhvr>
                                      <p:to>
                                        <p:strVal val="visible"/>
                                      </p:to>
                                    </p:set>
                                    <p:anim calcmode="lin" valueType="num">
                                      <p:cBhvr additive="base">
                                        <p:cTn id="222" dur="250" fill="hold"/>
                                        <p:tgtEl>
                                          <p:spTgt spid="128"/>
                                        </p:tgtEl>
                                        <p:attrNameLst>
                                          <p:attrName>ppt_x</p:attrName>
                                        </p:attrNameLst>
                                      </p:cBhvr>
                                      <p:tavLst>
                                        <p:tav tm="0">
                                          <p:val>
                                            <p:strVal val="#ppt_x"/>
                                          </p:val>
                                        </p:tav>
                                        <p:tav tm="100000">
                                          <p:val>
                                            <p:strVal val="#ppt_x"/>
                                          </p:val>
                                        </p:tav>
                                      </p:tavLst>
                                    </p:anim>
                                    <p:anim calcmode="lin" valueType="num">
                                      <p:cBhvr additive="base">
                                        <p:cTn id="223" dur="250" fill="hold"/>
                                        <p:tgtEl>
                                          <p:spTgt spid="128"/>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129"/>
                                        </p:tgtEl>
                                        <p:attrNameLst>
                                          <p:attrName>style.visibility</p:attrName>
                                        </p:attrNameLst>
                                      </p:cBhvr>
                                      <p:to>
                                        <p:strVal val="visible"/>
                                      </p:to>
                                    </p:set>
                                    <p:anim calcmode="lin" valueType="num">
                                      <p:cBhvr additive="base">
                                        <p:cTn id="227" dur="250" fill="hold"/>
                                        <p:tgtEl>
                                          <p:spTgt spid="129"/>
                                        </p:tgtEl>
                                        <p:attrNameLst>
                                          <p:attrName>ppt_x</p:attrName>
                                        </p:attrNameLst>
                                      </p:cBhvr>
                                      <p:tavLst>
                                        <p:tav tm="0">
                                          <p:val>
                                            <p:strVal val="#ppt_x"/>
                                          </p:val>
                                        </p:tav>
                                        <p:tav tm="100000">
                                          <p:val>
                                            <p:strVal val="#ppt_x"/>
                                          </p:val>
                                        </p:tav>
                                      </p:tavLst>
                                    </p:anim>
                                    <p:anim calcmode="lin" valueType="num">
                                      <p:cBhvr additive="base">
                                        <p:cTn id="228" dur="250" fill="hold"/>
                                        <p:tgtEl>
                                          <p:spTgt spid="129"/>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nodeType="afterEffect">
                                  <p:stCondLst>
                                    <p:cond delay="0"/>
                                  </p:stCondLst>
                                  <p:childTnLst>
                                    <p:set>
                                      <p:cBhvr>
                                        <p:cTn id="231" dur="1" fill="hold">
                                          <p:stCondLst>
                                            <p:cond delay="0"/>
                                          </p:stCondLst>
                                        </p:cTn>
                                        <p:tgtEl>
                                          <p:spTgt spid="130"/>
                                        </p:tgtEl>
                                        <p:attrNameLst>
                                          <p:attrName>style.visibility</p:attrName>
                                        </p:attrNameLst>
                                      </p:cBhvr>
                                      <p:to>
                                        <p:strVal val="visible"/>
                                      </p:to>
                                    </p:set>
                                    <p:anim calcmode="lin" valueType="num">
                                      <p:cBhvr additive="base">
                                        <p:cTn id="232" dur="250" fill="hold"/>
                                        <p:tgtEl>
                                          <p:spTgt spid="130"/>
                                        </p:tgtEl>
                                        <p:attrNameLst>
                                          <p:attrName>ppt_x</p:attrName>
                                        </p:attrNameLst>
                                      </p:cBhvr>
                                      <p:tavLst>
                                        <p:tav tm="0">
                                          <p:val>
                                            <p:strVal val="#ppt_x"/>
                                          </p:val>
                                        </p:tav>
                                        <p:tav tm="100000">
                                          <p:val>
                                            <p:strVal val="#ppt_x"/>
                                          </p:val>
                                        </p:tav>
                                      </p:tavLst>
                                    </p:anim>
                                    <p:anim calcmode="lin" valueType="num">
                                      <p:cBhvr additive="base">
                                        <p:cTn id="233" dur="250" fill="hold"/>
                                        <p:tgtEl>
                                          <p:spTgt spid="130"/>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31"/>
                                        </p:tgtEl>
                                        <p:attrNameLst>
                                          <p:attrName>style.visibility</p:attrName>
                                        </p:attrNameLst>
                                      </p:cBhvr>
                                      <p:to>
                                        <p:strVal val="visible"/>
                                      </p:to>
                                    </p:set>
                                    <p:anim calcmode="lin" valueType="num">
                                      <p:cBhvr additive="base">
                                        <p:cTn id="237" dur="250" fill="hold"/>
                                        <p:tgtEl>
                                          <p:spTgt spid="131"/>
                                        </p:tgtEl>
                                        <p:attrNameLst>
                                          <p:attrName>ppt_x</p:attrName>
                                        </p:attrNameLst>
                                      </p:cBhvr>
                                      <p:tavLst>
                                        <p:tav tm="0">
                                          <p:val>
                                            <p:strVal val="#ppt_x"/>
                                          </p:val>
                                        </p:tav>
                                        <p:tav tm="100000">
                                          <p:val>
                                            <p:strVal val="#ppt_x"/>
                                          </p:val>
                                        </p:tav>
                                      </p:tavLst>
                                    </p:anim>
                                    <p:anim calcmode="lin" valueType="num">
                                      <p:cBhvr additive="base">
                                        <p:cTn id="238" dur="250" fill="hold"/>
                                        <p:tgtEl>
                                          <p:spTgt spid="13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32"/>
                                        </p:tgtEl>
                                        <p:attrNameLst>
                                          <p:attrName>style.visibility</p:attrName>
                                        </p:attrNameLst>
                                      </p:cBhvr>
                                      <p:to>
                                        <p:strVal val="visible"/>
                                      </p:to>
                                    </p:set>
                                    <p:anim calcmode="lin" valueType="num">
                                      <p:cBhvr additive="base">
                                        <p:cTn id="242" dur="250" fill="hold"/>
                                        <p:tgtEl>
                                          <p:spTgt spid="132"/>
                                        </p:tgtEl>
                                        <p:attrNameLst>
                                          <p:attrName>ppt_x</p:attrName>
                                        </p:attrNameLst>
                                      </p:cBhvr>
                                      <p:tavLst>
                                        <p:tav tm="0">
                                          <p:val>
                                            <p:strVal val="#ppt_x"/>
                                          </p:val>
                                        </p:tav>
                                        <p:tav tm="100000">
                                          <p:val>
                                            <p:strVal val="#ppt_x"/>
                                          </p:val>
                                        </p:tav>
                                      </p:tavLst>
                                    </p:anim>
                                    <p:anim calcmode="lin" valueType="num">
                                      <p:cBhvr additive="base">
                                        <p:cTn id="243" dur="250" fill="hold"/>
                                        <p:tgtEl>
                                          <p:spTgt spid="132"/>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307"/>
                                        </p:tgtEl>
                                        <p:attrNameLst>
                                          <p:attrName>style.visibility</p:attrName>
                                        </p:attrNameLst>
                                      </p:cBhvr>
                                      <p:to>
                                        <p:strVal val="visible"/>
                                      </p:to>
                                    </p:set>
                                    <p:anim calcmode="lin" valueType="num">
                                      <p:cBhvr additive="base">
                                        <p:cTn id="247" dur="250" fill="hold"/>
                                        <p:tgtEl>
                                          <p:spTgt spid="307"/>
                                        </p:tgtEl>
                                        <p:attrNameLst>
                                          <p:attrName>ppt_x</p:attrName>
                                        </p:attrNameLst>
                                      </p:cBhvr>
                                      <p:tavLst>
                                        <p:tav tm="0">
                                          <p:val>
                                            <p:strVal val="#ppt_x"/>
                                          </p:val>
                                        </p:tav>
                                        <p:tav tm="100000">
                                          <p:val>
                                            <p:strVal val="#ppt_x"/>
                                          </p:val>
                                        </p:tav>
                                      </p:tavLst>
                                    </p:anim>
                                    <p:anim calcmode="lin" valueType="num">
                                      <p:cBhvr additive="base">
                                        <p:cTn id="248" dur="250" fill="hold"/>
                                        <p:tgtEl>
                                          <p:spTgt spid="30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nodeType="afterEffect">
                                  <p:stCondLst>
                                    <p:cond delay="0"/>
                                  </p:stCondLst>
                                  <p:childTnLst>
                                    <p:set>
                                      <p:cBhvr>
                                        <p:cTn id="251" dur="1" fill="hold">
                                          <p:stCondLst>
                                            <p:cond delay="0"/>
                                          </p:stCondLst>
                                        </p:cTn>
                                        <p:tgtEl>
                                          <p:spTgt spid="313"/>
                                        </p:tgtEl>
                                        <p:attrNameLst>
                                          <p:attrName>style.visibility</p:attrName>
                                        </p:attrNameLst>
                                      </p:cBhvr>
                                      <p:to>
                                        <p:strVal val="visible"/>
                                      </p:to>
                                    </p:set>
                                    <p:anim calcmode="lin" valueType="num">
                                      <p:cBhvr additive="base">
                                        <p:cTn id="252" dur="250" fill="hold"/>
                                        <p:tgtEl>
                                          <p:spTgt spid="313"/>
                                        </p:tgtEl>
                                        <p:attrNameLst>
                                          <p:attrName>ppt_x</p:attrName>
                                        </p:attrNameLst>
                                      </p:cBhvr>
                                      <p:tavLst>
                                        <p:tav tm="0">
                                          <p:val>
                                            <p:strVal val="#ppt_x"/>
                                          </p:val>
                                        </p:tav>
                                        <p:tav tm="100000">
                                          <p:val>
                                            <p:strVal val="#ppt_x"/>
                                          </p:val>
                                        </p:tav>
                                      </p:tavLst>
                                    </p:anim>
                                    <p:anim calcmode="lin" valueType="num">
                                      <p:cBhvr additive="base">
                                        <p:cTn id="253" dur="250" fill="hold"/>
                                        <p:tgtEl>
                                          <p:spTgt spid="313"/>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238"/>
                                        </p:tgtEl>
                                        <p:attrNameLst>
                                          <p:attrName>style.visibility</p:attrName>
                                        </p:attrNameLst>
                                      </p:cBhvr>
                                      <p:to>
                                        <p:strVal val="visible"/>
                                      </p:to>
                                    </p:set>
                                    <p:anim calcmode="lin" valueType="num">
                                      <p:cBhvr additive="base">
                                        <p:cTn id="257" dur="250" fill="hold"/>
                                        <p:tgtEl>
                                          <p:spTgt spid="238"/>
                                        </p:tgtEl>
                                        <p:attrNameLst>
                                          <p:attrName>ppt_x</p:attrName>
                                        </p:attrNameLst>
                                      </p:cBhvr>
                                      <p:tavLst>
                                        <p:tav tm="0">
                                          <p:val>
                                            <p:strVal val="#ppt_x"/>
                                          </p:val>
                                        </p:tav>
                                        <p:tav tm="100000">
                                          <p:val>
                                            <p:strVal val="#ppt_x"/>
                                          </p:val>
                                        </p:tav>
                                      </p:tavLst>
                                    </p:anim>
                                    <p:anim calcmode="lin" valueType="num">
                                      <p:cBhvr additive="base">
                                        <p:cTn id="258" dur="250" fill="hold"/>
                                        <p:tgtEl>
                                          <p:spTgt spid="238"/>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239"/>
                                        </p:tgtEl>
                                        <p:attrNameLst>
                                          <p:attrName>style.visibility</p:attrName>
                                        </p:attrNameLst>
                                      </p:cBhvr>
                                      <p:to>
                                        <p:strVal val="visible"/>
                                      </p:to>
                                    </p:set>
                                    <p:anim calcmode="lin" valueType="num">
                                      <p:cBhvr additive="base">
                                        <p:cTn id="262" dur="250" fill="hold"/>
                                        <p:tgtEl>
                                          <p:spTgt spid="239"/>
                                        </p:tgtEl>
                                        <p:attrNameLst>
                                          <p:attrName>ppt_x</p:attrName>
                                        </p:attrNameLst>
                                      </p:cBhvr>
                                      <p:tavLst>
                                        <p:tav tm="0">
                                          <p:val>
                                            <p:strVal val="#ppt_x"/>
                                          </p:val>
                                        </p:tav>
                                        <p:tav tm="100000">
                                          <p:val>
                                            <p:strVal val="#ppt_x"/>
                                          </p:val>
                                        </p:tav>
                                      </p:tavLst>
                                    </p:anim>
                                    <p:anim calcmode="lin" valueType="num">
                                      <p:cBhvr additive="base">
                                        <p:cTn id="263" dur="250" fill="hold"/>
                                        <p:tgtEl>
                                          <p:spTgt spid="239"/>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nodeType="afterEffect">
                                  <p:stCondLst>
                                    <p:cond delay="0"/>
                                  </p:stCondLst>
                                  <p:childTnLst>
                                    <p:set>
                                      <p:cBhvr>
                                        <p:cTn id="266" dur="1" fill="hold">
                                          <p:stCondLst>
                                            <p:cond delay="0"/>
                                          </p:stCondLst>
                                        </p:cTn>
                                        <p:tgtEl>
                                          <p:spTgt spid="178"/>
                                        </p:tgtEl>
                                        <p:attrNameLst>
                                          <p:attrName>style.visibility</p:attrName>
                                        </p:attrNameLst>
                                      </p:cBhvr>
                                      <p:to>
                                        <p:strVal val="visible"/>
                                      </p:to>
                                    </p:set>
                                    <p:anim calcmode="lin" valueType="num">
                                      <p:cBhvr additive="base">
                                        <p:cTn id="267" dur="250" fill="hold"/>
                                        <p:tgtEl>
                                          <p:spTgt spid="178"/>
                                        </p:tgtEl>
                                        <p:attrNameLst>
                                          <p:attrName>ppt_x</p:attrName>
                                        </p:attrNameLst>
                                      </p:cBhvr>
                                      <p:tavLst>
                                        <p:tav tm="0">
                                          <p:val>
                                            <p:strVal val="#ppt_x"/>
                                          </p:val>
                                        </p:tav>
                                        <p:tav tm="100000">
                                          <p:val>
                                            <p:strVal val="#ppt_x"/>
                                          </p:val>
                                        </p:tav>
                                      </p:tavLst>
                                    </p:anim>
                                    <p:anim calcmode="lin" valueType="num">
                                      <p:cBhvr additive="base">
                                        <p:cTn id="268" dur="250" fill="hold"/>
                                        <p:tgtEl>
                                          <p:spTgt spid="178"/>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nodeType="afterEffect">
                                  <p:stCondLst>
                                    <p:cond delay="0"/>
                                  </p:stCondLst>
                                  <p:childTnLst>
                                    <p:set>
                                      <p:cBhvr>
                                        <p:cTn id="271" dur="1" fill="hold">
                                          <p:stCondLst>
                                            <p:cond delay="0"/>
                                          </p:stCondLst>
                                        </p:cTn>
                                        <p:tgtEl>
                                          <p:spTgt spid="179"/>
                                        </p:tgtEl>
                                        <p:attrNameLst>
                                          <p:attrName>style.visibility</p:attrName>
                                        </p:attrNameLst>
                                      </p:cBhvr>
                                      <p:to>
                                        <p:strVal val="visible"/>
                                      </p:to>
                                    </p:set>
                                    <p:anim calcmode="lin" valueType="num">
                                      <p:cBhvr additive="base">
                                        <p:cTn id="272" dur="250" fill="hold"/>
                                        <p:tgtEl>
                                          <p:spTgt spid="179"/>
                                        </p:tgtEl>
                                        <p:attrNameLst>
                                          <p:attrName>ppt_x</p:attrName>
                                        </p:attrNameLst>
                                      </p:cBhvr>
                                      <p:tavLst>
                                        <p:tav tm="0">
                                          <p:val>
                                            <p:strVal val="#ppt_x"/>
                                          </p:val>
                                        </p:tav>
                                        <p:tav tm="100000">
                                          <p:val>
                                            <p:strVal val="#ppt_x"/>
                                          </p:val>
                                        </p:tav>
                                      </p:tavLst>
                                    </p:anim>
                                    <p:anim calcmode="lin" valueType="num">
                                      <p:cBhvr additive="base">
                                        <p:cTn id="273" dur="250" fill="hold"/>
                                        <p:tgtEl>
                                          <p:spTgt spid="179"/>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nodeType="afterEffect">
                                  <p:stCondLst>
                                    <p:cond delay="0"/>
                                  </p:stCondLst>
                                  <p:childTnLst>
                                    <p:set>
                                      <p:cBhvr>
                                        <p:cTn id="276" dur="1" fill="hold">
                                          <p:stCondLst>
                                            <p:cond delay="0"/>
                                          </p:stCondLst>
                                        </p:cTn>
                                        <p:tgtEl>
                                          <p:spTgt spid="180"/>
                                        </p:tgtEl>
                                        <p:attrNameLst>
                                          <p:attrName>style.visibility</p:attrName>
                                        </p:attrNameLst>
                                      </p:cBhvr>
                                      <p:to>
                                        <p:strVal val="visible"/>
                                      </p:to>
                                    </p:set>
                                    <p:anim calcmode="lin" valueType="num">
                                      <p:cBhvr additive="base">
                                        <p:cTn id="277" dur="250" fill="hold"/>
                                        <p:tgtEl>
                                          <p:spTgt spid="180"/>
                                        </p:tgtEl>
                                        <p:attrNameLst>
                                          <p:attrName>ppt_x</p:attrName>
                                        </p:attrNameLst>
                                      </p:cBhvr>
                                      <p:tavLst>
                                        <p:tav tm="0">
                                          <p:val>
                                            <p:strVal val="#ppt_x"/>
                                          </p:val>
                                        </p:tav>
                                        <p:tav tm="100000">
                                          <p:val>
                                            <p:strVal val="#ppt_x"/>
                                          </p:val>
                                        </p:tav>
                                      </p:tavLst>
                                    </p:anim>
                                    <p:anim calcmode="lin" valueType="num">
                                      <p:cBhvr additive="base">
                                        <p:cTn id="278" dur="250" fill="hold"/>
                                        <p:tgtEl>
                                          <p:spTgt spid="180"/>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nodeType="afterEffect">
                                  <p:stCondLst>
                                    <p:cond delay="0"/>
                                  </p:stCondLst>
                                  <p:childTnLst>
                                    <p:set>
                                      <p:cBhvr>
                                        <p:cTn id="281" dur="1" fill="hold">
                                          <p:stCondLst>
                                            <p:cond delay="0"/>
                                          </p:stCondLst>
                                        </p:cTn>
                                        <p:tgtEl>
                                          <p:spTgt spid="181"/>
                                        </p:tgtEl>
                                        <p:attrNameLst>
                                          <p:attrName>style.visibility</p:attrName>
                                        </p:attrNameLst>
                                      </p:cBhvr>
                                      <p:to>
                                        <p:strVal val="visible"/>
                                      </p:to>
                                    </p:set>
                                    <p:anim calcmode="lin" valueType="num">
                                      <p:cBhvr additive="base">
                                        <p:cTn id="282" dur="250" fill="hold"/>
                                        <p:tgtEl>
                                          <p:spTgt spid="181"/>
                                        </p:tgtEl>
                                        <p:attrNameLst>
                                          <p:attrName>ppt_x</p:attrName>
                                        </p:attrNameLst>
                                      </p:cBhvr>
                                      <p:tavLst>
                                        <p:tav tm="0">
                                          <p:val>
                                            <p:strVal val="#ppt_x"/>
                                          </p:val>
                                        </p:tav>
                                        <p:tav tm="100000">
                                          <p:val>
                                            <p:strVal val="#ppt_x"/>
                                          </p:val>
                                        </p:tav>
                                      </p:tavLst>
                                    </p:anim>
                                    <p:anim calcmode="lin" valueType="num">
                                      <p:cBhvr additive="base">
                                        <p:cTn id="283" dur="250" fill="hold"/>
                                        <p:tgtEl>
                                          <p:spTgt spid="181"/>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nodeType="afterEffect">
                                  <p:stCondLst>
                                    <p:cond delay="0"/>
                                  </p:stCondLst>
                                  <p:childTnLst>
                                    <p:set>
                                      <p:cBhvr>
                                        <p:cTn id="286" dur="1" fill="hold">
                                          <p:stCondLst>
                                            <p:cond delay="0"/>
                                          </p:stCondLst>
                                        </p:cTn>
                                        <p:tgtEl>
                                          <p:spTgt spid="182"/>
                                        </p:tgtEl>
                                        <p:attrNameLst>
                                          <p:attrName>style.visibility</p:attrName>
                                        </p:attrNameLst>
                                      </p:cBhvr>
                                      <p:to>
                                        <p:strVal val="visible"/>
                                      </p:to>
                                    </p:set>
                                    <p:anim calcmode="lin" valueType="num">
                                      <p:cBhvr additive="base">
                                        <p:cTn id="287" dur="250" fill="hold"/>
                                        <p:tgtEl>
                                          <p:spTgt spid="182"/>
                                        </p:tgtEl>
                                        <p:attrNameLst>
                                          <p:attrName>ppt_x</p:attrName>
                                        </p:attrNameLst>
                                      </p:cBhvr>
                                      <p:tavLst>
                                        <p:tav tm="0">
                                          <p:val>
                                            <p:strVal val="#ppt_x"/>
                                          </p:val>
                                        </p:tav>
                                        <p:tav tm="100000">
                                          <p:val>
                                            <p:strVal val="#ppt_x"/>
                                          </p:val>
                                        </p:tav>
                                      </p:tavLst>
                                    </p:anim>
                                    <p:anim calcmode="lin" valueType="num">
                                      <p:cBhvr additive="base">
                                        <p:cTn id="288" dur="250" fill="hold"/>
                                        <p:tgtEl>
                                          <p:spTgt spid="182"/>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nodeType="afterEffect">
                                  <p:stCondLst>
                                    <p:cond delay="0"/>
                                  </p:stCondLst>
                                  <p:childTnLst>
                                    <p:set>
                                      <p:cBhvr>
                                        <p:cTn id="291" dur="1" fill="hold">
                                          <p:stCondLst>
                                            <p:cond delay="0"/>
                                          </p:stCondLst>
                                        </p:cTn>
                                        <p:tgtEl>
                                          <p:spTgt spid="183"/>
                                        </p:tgtEl>
                                        <p:attrNameLst>
                                          <p:attrName>style.visibility</p:attrName>
                                        </p:attrNameLst>
                                      </p:cBhvr>
                                      <p:to>
                                        <p:strVal val="visible"/>
                                      </p:to>
                                    </p:set>
                                    <p:anim calcmode="lin" valueType="num">
                                      <p:cBhvr additive="base">
                                        <p:cTn id="292" dur="250" fill="hold"/>
                                        <p:tgtEl>
                                          <p:spTgt spid="183"/>
                                        </p:tgtEl>
                                        <p:attrNameLst>
                                          <p:attrName>ppt_x</p:attrName>
                                        </p:attrNameLst>
                                      </p:cBhvr>
                                      <p:tavLst>
                                        <p:tav tm="0">
                                          <p:val>
                                            <p:strVal val="#ppt_x"/>
                                          </p:val>
                                        </p:tav>
                                        <p:tav tm="100000">
                                          <p:val>
                                            <p:strVal val="#ppt_x"/>
                                          </p:val>
                                        </p:tav>
                                      </p:tavLst>
                                    </p:anim>
                                    <p:anim calcmode="lin" valueType="num">
                                      <p:cBhvr additive="base">
                                        <p:cTn id="293" dur="250" fill="hold"/>
                                        <p:tgtEl>
                                          <p:spTgt spid="183"/>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nodeType="afterEffect">
                                  <p:stCondLst>
                                    <p:cond delay="0"/>
                                  </p:stCondLst>
                                  <p:childTnLst>
                                    <p:set>
                                      <p:cBhvr>
                                        <p:cTn id="296" dur="1" fill="hold">
                                          <p:stCondLst>
                                            <p:cond delay="0"/>
                                          </p:stCondLst>
                                        </p:cTn>
                                        <p:tgtEl>
                                          <p:spTgt spid="184"/>
                                        </p:tgtEl>
                                        <p:attrNameLst>
                                          <p:attrName>style.visibility</p:attrName>
                                        </p:attrNameLst>
                                      </p:cBhvr>
                                      <p:to>
                                        <p:strVal val="visible"/>
                                      </p:to>
                                    </p:set>
                                    <p:anim calcmode="lin" valueType="num">
                                      <p:cBhvr additive="base">
                                        <p:cTn id="297" dur="250" fill="hold"/>
                                        <p:tgtEl>
                                          <p:spTgt spid="184"/>
                                        </p:tgtEl>
                                        <p:attrNameLst>
                                          <p:attrName>ppt_x</p:attrName>
                                        </p:attrNameLst>
                                      </p:cBhvr>
                                      <p:tavLst>
                                        <p:tav tm="0">
                                          <p:val>
                                            <p:strVal val="#ppt_x"/>
                                          </p:val>
                                        </p:tav>
                                        <p:tav tm="100000">
                                          <p:val>
                                            <p:strVal val="#ppt_x"/>
                                          </p:val>
                                        </p:tav>
                                      </p:tavLst>
                                    </p:anim>
                                    <p:anim calcmode="lin" valueType="num">
                                      <p:cBhvr additive="base">
                                        <p:cTn id="298" dur="250" fill="hold"/>
                                        <p:tgtEl>
                                          <p:spTgt spid="184"/>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nodeType="afterEffect">
                                  <p:stCondLst>
                                    <p:cond delay="0"/>
                                  </p:stCondLst>
                                  <p:childTnLst>
                                    <p:set>
                                      <p:cBhvr>
                                        <p:cTn id="301" dur="1" fill="hold">
                                          <p:stCondLst>
                                            <p:cond delay="0"/>
                                          </p:stCondLst>
                                        </p:cTn>
                                        <p:tgtEl>
                                          <p:spTgt spid="185"/>
                                        </p:tgtEl>
                                        <p:attrNameLst>
                                          <p:attrName>style.visibility</p:attrName>
                                        </p:attrNameLst>
                                      </p:cBhvr>
                                      <p:to>
                                        <p:strVal val="visible"/>
                                      </p:to>
                                    </p:set>
                                    <p:anim calcmode="lin" valueType="num">
                                      <p:cBhvr additive="base">
                                        <p:cTn id="302" dur="250" fill="hold"/>
                                        <p:tgtEl>
                                          <p:spTgt spid="185"/>
                                        </p:tgtEl>
                                        <p:attrNameLst>
                                          <p:attrName>ppt_x</p:attrName>
                                        </p:attrNameLst>
                                      </p:cBhvr>
                                      <p:tavLst>
                                        <p:tav tm="0">
                                          <p:val>
                                            <p:strVal val="#ppt_x"/>
                                          </p:val>
                                        </p:tav>
                                        <p:tav tm="100000">
                                          <p:val>
                                            <p:strVal val="#ppt_x"/>
                                          </p:val>
                                        </p:tav>
                                      </p:tavLst>
                                    </p:anim>
                                    <p:anim calcmode="lin" valueType="num">
                                      <p:cBhvr additive="base">
                                        <p:cTn id="303" dur="250" fill="hold"/>
                                        <p:tgtEl>
                                          <p:spTgt spid="185"/>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nodeType="afterEffect">
                                  <p:stCondLst>
                                    <p:cond delay="0"/>
                                  </p:stCondLst>
                                  <p:childTnLst>
                                    <p:set>
                                      <p:cBhvr>
                                        <p:cTn id="306" dur="1" fill="hold">
                                          <p:stCondLst>
                                            <p:cond delay="0"/>
                                          </p:stCondLst>
                                        </p:cTn>
                                        <p:tgtEl>
                                          <p:spTgt spid="186"/>
                                        </p:tgtEl>
                                        <p:attrNameLst>
                                          <p:attrName>style.visibility</p:attrName>
                                        </p:attrNameLst>
                                      </p:cBhvr>
                                      <p:to>
                                        <p:strVal val="visible"/>
                                      </p:to>
                                    </p:set>
                                    <p:anim calcmode="lin" valueType="num">
                                      <p:cBhvr additive="base">
                                        <p:cTn id="307" dur="250" fill="hold"/>
                                        <p:tgtEl>
                                          <p:spTgt spid="186"/>
                                        </p:tgtEl>
                                        <p:attrNameLst>
                                          <p:attrName>ppt_x</p:attrName>
                                        </p:attrNameLst>
                                      </p:cBhvr>
                                      <p:tavLst>
                                        <p:tav tm="0">
                                          <p:val>
                                            <p:strVal val="#ppt_x"/>
                                          </p:val>
                                        </p:tav>
                                        <p:tav tm="100000">
                                          <p:val>
                                            <p:strVal val="#ppt_x"/>
                                          </p:val>
                                        </p:tav>
                                      </p:tavLst>
                                    </p:anim>
                                    <p:anim calcmode="lin" valueType="num">
                                      <p:cBhvr additive="base">
                                        <p:cTn id="308" dur="250" fill="hold"/>
                                        <p:tgtEl>
                                          <p:spTgt spid="186"/>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nodeType="afterEffect">
                                  <p:stCondLst>
                                    <p:cond delay="0"/>
                                  </p:stCondLst>
                                  <p:childTnLst>
                                    <p:set>
                                      <p:cBhvr>
                                        <p:cTn id="311" dur="1" fill="hold">
                                          <p:stCondLst>
                                            <p:cond delay="0"/>
                                          </p:stCondLst>
                                        </p:cTn>
                                        <p:tgtEl>
                                          <p:spTgt spid="187"/>
                                        </p:tgtEl>
                                        <p:attrNameLst>
                                          <p:attrName>style.visibility</p:attrName>
                                        </p:attrNameLst>
                                      </p:cBhvr>
                                      <p:to>
                                        <p:strVal val="visible"/>
                                      </p:to>
                                    </p:set>
                                    <p:anim calcmode="lin" valueType="num">
                                      <p:cBhvr additive="base">
                                        <p:cTn id="312" dur="250" fill="hold"/>
                                        <p:tgtEl>
                                          <p:spTgt spid="187"/>
                                        </p:tgtEl>
                                        <p:attrNameLst>
                                          <p:attrName>ppt_x</p:attrName>
                                        </p:attrNameLst>
                                      </p:cBhvr>
                                      <p:tavLst>
                                        <p:tav tm="0">
                                          <p:val>
                                            <p:strVal val="#ppt_x"/>
                                          </p:val>
                                        </p:tav>
                                        <p:tav tm="100000">
                                          <p:val>
                                            <p:strVal val="#ppt_x"/>
                                          </p:val>
                                        </p:tav>
                                      </p:tavLst>
                                    </p:anim>
                                    <p:anim calcmode="lin" valueType="num">
                                      <p:cBhvr additive="base">
                                        <p:cTn id="313" dur="250" fill="hold"/>
                                        <p:tgtEl>
                                          <p:spTgt spid="187"/>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nodeType="afterEffect">
                                  <p:stCondLst>
                                    <p:cond delay="0"/>
                                  </p:stCondLst>
                                  <p:childTnLst>
                                    <p:set>
                                      <p:cBhvr>
                                        <p:cTn id="316" dur="1" fill="hold">
                                          <p:stCondLst>
                                            <p:cond delay="0"/>
                                          </p:stCondLst>
                                        </p:cTn>
                                        <p:tgtEl>
                                          <p:spTgt spid="188"/>
                                        </p:tgtEl>
                                        <p:attrNameLst>
                                          <p:attrName>style.visibility</p:attrName>
                                        </p:attrNameLst>
                                      </p:cBhvr>
                                      <p:to>
                                        <p:strVal val="visible"/>
                                      </p:to>
                                    </p:set>
                                    <p:anim calcmode="lin" valueType="num">
                                      <p:cBhvr additive="base">
                                        <p:cTn id="317" dur="250" fill="hold"/>
                                        <p:tgtEl>
                                          <p:spTgt spid="188"/>
                                        </p:tgtEl>
                                        <p:attrNameLst>
                                          <p:attrName>ppt_x</p:attrName>
                                        </p:attrNameLst>
                                      </p:cBhvr>
                                      <p:tavLst>
                                        <p:tav tm="0">
                                          <p:val>
                                            <p:strVal val="#ppt_x"/>
                                          </p:val>
                                        </p:tav>
                                        <p:tav tm="100000">
                                          <p:val>
                                            <p:strVal val="#ppt_x"/>
                                          </p:val>
                                        </p:tav>
                                      </p:tavLst>
                                    </p:anim>
                                    <p:anim calcmode="lin" valueType="num">
                                      <p:cBhvr additive="base">
                                        <p:cTn id="318" dur="250" fill="hold"/>
                                        <p:tgtEl>
                                          <p:spTgt spid="188"/>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nodeType="afterEffect">
                                  <p:stCondLst>
                                    <p:cond delay="0"/>
                                  </p:stCondLst>
                                  <p:childTnLst>
                                    <p:set>
                                      <p:cBhvr>
                                        <p:cTn id="321" dur="1" fill="hold">
                                          <p:stCondLst>
                                            <p:cond delay="0"/>
                                          </p:stCondLst>
                                        </p:cTn>
                                        <p:tgtEl>
                                          <p:spTgt spid="189"/>
                                        </p:tgtEl>
                                        <p:attrNameLst>
                                          <p:attrName>style.visibility</p:attrName>
                                        </p:attrNameLst>
                                      </p:cBhvr>
                                      <p:to>
                                        <p:strVal val="visible"/>
                                      </p:to>
                                    </p:set>
                                    <p:anim calcmode="lin" valueType="num">
                                      <p:cBhvr additive="base">
                                        <p:cTn id="322" dur="250" fill="hold"/>
                                        <p:tgtEl>
                                          <p:spTgt spid="189"/>
                                        </p:tgtEl>
                                        <p:attrNameLst>
                                          <p:attrName>ppt_x</p:attrName>
                                        </p:attrNameLst>
                                      </p:cBhvr>
                                      <p:tavLst>
                                        <p:tav tm="0">
                                          <p:val>
                                            <p:strVal val="#ppt_x"/>
                                          </p:val>
                                        </p:tav>
                                        <p:tav tm="100000">
                                          <p:val>
                                            <p:strVal val="#ppt_x"/>
                                          </p:val>
                                        </p:tav>
                                      </p:tavLst>
                                    </p:anim>
                                    <p:anim calcmode="lin" valueType="num">
                                      <p:cBhvr additive="base">
                                        <p:cTn id="323" dur="250" fill="hold"/>
                                        <p:tgtEl>
                                          <p:spTgt spid="189"/>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nodeType="afterEffect">
                                  <p:stCondLst>
                                    <p:cond delay="0"/>
                                  </p:stCondLst>
                                  <p:childTnLst>
                                    <p:set>
                                      <p:cBhvr>
                                        <p:cTn id="326" dur="1" fill="hold">
                                          <p:stCondLst>
                                            <p:cond delay="0"/>
                                          </p:stCondLst>
                                        </p:cTn>
                                        <p:tgtEl>
                                          <p:spTgt spid="190"/>
                                        </p:tgtEl>
                                        <p:attrNameLst>
                                          <p:attrName>style.visibility</p:attrName>
                                        </p:attrNameLst>
                                      </p:cBhvr>
                                      <p:to>
                                        <p:strVal val="visible"/>
                                      </p:to>
                                    </p:set>
                                    <p:anim calcmode="lin" valueType="num">
                                      <p:cBhvr additive="base">
                                        <p:cTn id="327" dur="250" fill="hold"/>
                                        <p:tgtEl>
                                          <p:spTgt spid="190"/>
                                        </p:tgtEl>
                                        <p:attrNameLst>
                                          <p:attrName>ppt_x</p:attrName>
                                        </p:attrNameLst>
                                      </p:cBhvr>
                                      <p:tavLst>
                                        <p:tav tm="0">
                                          <p:val>
                                            <p:strVal val="#ppt_x"/>
                                          </p:val>
                                        </p:tav>
                                        <p:tav tm="100000">
                                          <p:val>
                                            <p:strVal val="#ppt_x"/>
                                          </p:val>
                                        </p:tav>
                                      </p:tavLst>
                                    </p:anim>
                                    <p:anim calcmode="lin" valueType="num">
                                      <p:cBhvr additive="base">
                                        <p:cTn id="328" dur="250" fill="hold"/>
                                        <p:tgtEl>
                                          <p:spTgt spid="190"/>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nodeType="afterEffect">
                                  <p:stCondLst>
                                    <p:cond delay="0"/>
                                  </p:stCondLst>
                                  <p:childTnLst>
                                    <p:set>
                                      <p:cBhvr>
                                        <p:cTn id="331" dur="1" fill="hold">
                                          <p:stCondLst>
                                            <p:cond delay="0"/>
                                          </p:stCondLst>
                                        </p:cTn>
                                        <p:tgtEl>
                                          <p:spTgt spid="191"/>
                                        </p:tgtEl>
                                        <p:attrNameLst>
                                          <p:attrName>style.visibility</p:attrName>
                                        </p:attrNameLst>
                                      </p:cBhvr>
                                      <p:to>
                                        <p:strVal val="visible"/>
                                      </p:to>
                                    </p:set>
                                    <p:anim calcmode="lin" valueType="num">
                                      <p:cBhvr additive="base">
                                        <p:cTn id="332" dur="250" fill="hold"/>
                                        <p:tgtEl>
                                          <p:spTgt spid="191"/>
                                        </p:tgtEl>
                                        <p:attrNameLst>
                                          <p:attrName>ppt_x</p:attrName>
                                        </p:attrNameLst>
                                      </p:cBhvr>
                                      <p:tavLst>
                                        <p:tav tm="0">
                                          <p:val>
                                            <p:strVal val="#ppt_x"/>
                                          </p:val>
                                        </p:tav>
                                        <p:tav tm="100000">
                                          <p:val>
                                            <p:strVal val="#ppt_x"/>
                                          </p:val>
                                        </p:tav>
                                      </p:tavLst>
                                    </p:anim>
                                    <p:anim calcmode="lin" valueType="num">
                                      <p:cBhvr additive="base">
                                        <p:cTn id="333" dur="250" fill="hold"/>
                                        <p:tgtEl>
                                          <p:spTgt spid="191"/>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nodeType="afterEffect">
                                  <p:stCondLst>
                                    <p:cond delay="0"/>
                                  </p:stCondLst>
                                  <p:childTnLst>
                                    <p:set>
                                      <p:cBhvr>
                                        <p:cTn id="336" dur="1" fill="hold">
                                          <p:stCondLst>
                                            <p:cond delay="0"/>
                                          </p:stCondLst>
                                        </p:cTn>
                                        <p:tgtEl>
                                          <p:spTgt spid="192"/>
                                        </p:tgtEl>
                                        <p:attrNameLst>
                                          <p:attrName>style.visibility</p:attrName>
                                        </p:attrNameLst>
                                      </p:cBhvr>
                                      <p:to>
                                        <p:strVal val="visible"/>
                                      </p:to>
                                    </p:set>
                                    <p:anim calcmode="lin" valueType="num">
                                      <p:cBhvr additive="base">
                                        <p:cTn id="337" dur="250" fill="hold"/>
                                        <p:tgtEl>
                                          <p:spTgt spid="192"/>
                                        </p:tgtEl>
                                        <p:attrNameLst>
                                          <p:attrName>ppt_x</p:attrName>
                                        </p:attrNameLst>
                                      </p:cBhvr>
                                      <p:tavLst>
                                        <p:tav tm="0">
                                          <p:val>
                                            <p:strVal val="#ppt_x"/>
                                          </p:val>
                                        </p:tav>
                                        <p:tav tm="100000">
                                          <p:val>
                                            <p:strVal val="#ppt_x"/>
                                          </p:val>
                                        </p:tav>
                                      </p:tavLst>
                                    </p:anim>
                                    <p:anim calcmode="lin" valueType="num">
                                      <p:cBhvr additive="base">
                                        <p:cTn id="338" dur="250" fill="hold"/>
                                        <p:tgtEl>
                                          <p:spTgt spid="192"/>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nodeType="afterEffect">
                                  <p:stCondLst>
                                    <p:cond delay="0"/>
                                  </p:stCondLst>
                                  <p:childTnLst>
                                    <p:set>
                                      <p:cBhvr>
                                        <p:cTn id="341" dur="1" fill="hold">
                                          <p:stCondLst>
                                            <p:cond delay="0"/>
                                          </p:stCondLst>
                                        </p:cTn>
                                        <p:tgtEl>
                                          <p:spTgt spid="193"/>
                                        </p:tgtEl>
                                        <p:attrNameLst>
                                          <p:attrName>style.visibility</p:attrName>
                                        </p:attrNameLst>
                                      </p:cBhvr>
                                      <p:to>
                                        <p:strVal val="visible"/>
                                      </p:to>
                                    </p:set>
                                    <p:anim calcmode="lin" valueType="num">
                                      <p:cBhvr additive="base">
                                        <p:cTn id="342" dur="250" fill="hold"/>
                                        <p:tgtEl>
                                          <p:spTgt spid="193"/>
                                        </p:tgtEl>
                                        <p:attrNameLst>
                                          <p:attrName>ppt_x</p:attrName>
                                        </p:attrNameLst>
                                      </p:cBhvr>
                                      <p:tavLst>
                                        <p:tav tm="0">
                                          <p:val>
                                            <p:strVal val="#ppt_x"/>
                                          </p:val>
                                        </p:tav>
                                        <p:tav tm="100000">
                                          <p:val>
                                            <p:strVal val="#ppt_x"/>
                                          </p:val>
                                        </p:tav>
                                      </p:tavLst>
                                    </p:anim>
                                    <p:anim calcmode="lin" valueType="num">
                                      <p:cBhvr additive="base">
                                        <p:cTn id="343" dur="250" fill="hold"/>
                                        <p:tgtEl>
                                          <p:spTgt spid="193"/>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nodeType="afterEffect">
                                  <p:stCondLst>
                                    <p:cond delay="0"/>
                                  </p:stCondLst>
                                  <p:childTnLst>
                                    <p:set>
                                      <p:cBhvr>
                                        <p:cTn id="346" dur="1" fill="hold">
                                          <p:stCondLst>
                                            <p:cond delay="0"/>
                                          </p:stCondLst>
                                        </p:cTn>
                                        <p:tgtEl>
                                          <p:spTgt spid="194"/>
                                        </p:tgtEl>
                                        <p:attrNameLst>
                                          <p:attrName>style.visibility</p:attrName>
                                        </p:attrNameLst>
                                      </p:cBhvr>
                                      <p:to>
                                        <p:strVal val="visible"/>
                                      </p:to>
                                    </p:set>
                                    <p:anim calcmode="lin" valueType="num">
                                      <p:cBhvr additive="base">
                                        <p:cTn id="347" dur="250" fill="hold"/>
                                        <p:tgtEl>
                                          <p:spTgt spid="194"/>
                                        </p:tgtEl>
                                        <p:attrNameLst>
                                          <p:attrName>ppt_x</p:attrName>
                                        </p:attrNameLst>
                                      </p:cBhvr>
                                      <p:tavLst>
                                        <p:tav tm="0">
                                          <p:val>
                                            <p:strVal val="#ppt_x"/>
                                          </p:val>
                                        </p:tav>
                                        <p:tav tm="100000">
                                          <p:val>
                                            <p:strVal val="#ppt_x"/>
                                          </p:val>
                                        </p:tav>
                                      </p:tavLst>
                                    </p:anim>
                                    <p:anim calcmode="lin" valueType="num">
                                      <p:cBhvr additive="base">
                                        <p:cTn id="348" dur="250" fill="hold"/>
                                        <p:tgtEl>
                                          <p:spTgt spid="194"/>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nodeType="afterEffect">
                                  <p:stCondLst>
                                    <p:cond delay="0"/>
                                  </p:stCondLst>
                                  <p:childTnLst>
                                    <p:set>
                                      <p:cBhvr>
                                        <p:cTn id="351" dur="1" fill="hold">
                                          <p:stCondLst>
                                            <p:cond delay="0"/>
                                          </p:stCondLst>
                                        </p:cTn>
                                        <p:tgtEl>
                                          <p:spTgt spid="195"/>
                                        </p:tgtEl>
                                        <p:attrNameLst>
                                          <p:attrName>style.visibility</p:attrName>
                                        </p:attrNameLst>
                                      </p:cBhvr>
                                      <p:to>
                                        <p:strVal val="visible"/>
                                      </p:to>
                                    </p:set>
                                    <p:anim calcmode="lin" valueType="num">
                                      <p:cBhvr additive="base">
                                        <p:cTn id="352" dur="250" fill="hold"/>
                                        <p:tgtEl>
                                          <p:spTgt spid="195"/>
                                        </p:tgtEl>
                                        <p:attrNameLst>
                                          <p:attrName>ppt_x</p:attrName>
                                        </p:attrNameLst>
                                      </p:cBhvr>
                                      <p:tavLst>
                                        <p:tav tm="0">
                                          <p:val>
                                            <p:strVal val="#ppt_x"/>
                                          </p:val>
                                        </p:tav>
                                        <p:tav tm="100000">
                                          <p:val>
                                            <p:strVal val="#ppt_x"/>
                                          </p:val>
                                        </p:tav>
                                      </p:tavLst>
                                    </p:anim>
                                    <p:anim calcmode="lin" valueType="num">
                                      <p:cBhvr additive="base">
                                        <p:cTn id="353" dur="250" fill="hold"/>
                                        <p:tgtEl>
                                          <p:spTgt spid="195"/>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nodeType="afterEffect">
                                  <p:stCondLst>
                                    <p:cond delay="0"/>
                                  </p:stCondLst>
                                  <p:childTnLst>
                                    <p:set>
                                      <p:cBhvr>
                                        <p:cTn id="356" dur="1" fill="hold">
                                          <p:stCondLst>
                                            <p:cond delay="0"/>
                                          </p:stCondLst>
                                        </p:cTn>
                                        <p:tgtEl>
                                          <p:spTgt spid="196"/>
                                        </p:tgtEl>
                                        <p:attrNameLst>
                                          <p:attrName>style.visibility</p:attrName>
                                        </p:attrNameLst>
                                      </p:cBhvr>
                                      <p:to>
                                        <p:strVal val="visible"/>
                                      </p:to>
                                    </p:set>
                                    <p:anim calcmode="lin" valueType="num">
                                      <p:cBhvr additive="base">
                                        <p:cTn id="357" dur="250" fill="hold"/>
                                        <p:tgtEl>
                                          <p:spTgt spid="196"/>
                                        </p:tgtEl>
                                        <p:attrNameLst>
                                          <p:attrName>ppt_x</p:attrName>
                                        </p:attrNameLst>
                                      </p:cBhvr>
                                      <p:tavLst>
                                        <p:tav tm="0">
                                          <p:val>
                                            <p:strVal val="#ppt_x"/>
                                          </p:val>
                                        </p:tav>
                                        <p:tav tm="100000">
                                          <p:val>
                                            <p:strVal val="#ppt_x"/>
                                          </p:val>
                                        </p:tav>
                                      </p:tavLst>
                                    </p:anim>
                                    <p:anim calcmode="lin" valueType="num">
                                      <p:cBhvr additive="base">
                                        <p:cTn id="358" dur="250" fill="hold"/>
                                        <p:tgtEl>
                                          <p:spTgt spid="196"/>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nodeType="afterEffect">
                                  <p:stCondLst>
                                    <p:cond delay="0"/>
                                  </p:stCondLst>
                                  <p:childTnLst>
                                    <p:set>
                                      <p:cBhvr>
                                        <p:cTn id="361" dur="1" fill="hold">
                                          <p:stCondLst>
                                            <p:cond delay="0"/>
                                          </p:stCondLst>
                                        </p:cTn>
                                        <p:tgtEl>
                                          <p:spTgt spid="197"/>
                                        </p:tgtEl>
                                        <p:attrNameLst>
                                          <p:attrName>style.visibility</p:attrName>
                                        </p:attrNameLst>
                                      </p:cBhvr>
                                      <p:to>
                                        <p:strVal val="visible"/>
                                      </p:to>
                                    </p:set>
                                    <p:anim calcmode="lin" valueType="num">
                                      <p:cBhvr additive="base">
                                        <p:cTn id="362" dur="250" fill="hold"/>
                                        <p:tgtEl>
                                          <p:spTgt spid="197"/>
                                        </p:tgtEl>
                                        <p:attrNameLst>
                                          <p:attrName>ppt_x</p:attrName>
                                        </p:attrNameLst>
                                      </p:cBhvr>
                                      <p:tavLst>
                                        <p:tav tm="0">
                                          <p:val>
                                            <p:strVal val="#ppt_x"/>
                                          </p:val>
                                        </p:tav>
                                        <p:tav tm="100000">
                                          <p:val>
                                            <p:strVal val="#ppt_x"/>
                                          </p:val>
                                        </p:tav>
                                      </p:tavLst>
                                    </p:anim>
                                    <p:anim calcmode="lin" valueType="num">
                                      <p:cBhvr additive="base">
                                        <p:cTn id="363" dur="250" fill="hold"/>
                                        <p:tgtEl>
                                          <p:spTgt spid="197"/>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308"/>
                                        </p:tgtEl>
                                        <p:attrNameLst>
                                          <p:attrName>style.visibility</p:attrName>
                                        </p:attrNameLst>
                                      </p:cBhvr>
                                      <p:to>
                                        <p:strVal val="visible"/>
                                      </p:to>
                                    </p:set>
                                    <p:anim calcmode="lin" valueType="num">
                                      <p:cBhvr additive="base">
                                        <p:cTn id="367" dur="250" fill="hold"/>
                                        <p:tgtEl>
                                          <p:spTgt spid="308"/>
                                        </p:tgtEl>
                                        <p:attrNameLst>
                                          <p:attrName>ppt_x</p:attrName>
                                        </p:attrNameLst>
                                      </p:cBhvr>
                                      <p:tavLst>
                                        <p:tav tm="0">
                                          <p:val>
                                            <p:strVal val="#ppt_x"/>
                                          </p:val>
                                        </p:tav>
                                        <p:tav tm="100000">
                                          <p:val>
                                            <p:strVal val="#ppt_x"/>
                                          </p:val>
                                        </p:tav>
                                      </p:tavLst>
                                    </p:anim>
                                    <p:anim calcmode="lin" valueType="num">
                                      <p:cBhvr additive="base">
                                        <p:cTn id="368" dur="250" fill="hold"/>
                                        <p:tgtEl>
                                          <p:spTgt spid="308"/>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nodeType="afterEffect">
                                  <p:stCondLst>
                                    <p:cond delay="0"/>
                                  </p:stCondLst>
                                  <p:childTnLst>
                                    <p:set>
                                      <p:cBhvr>
                                        <p:cTn id="371" dur="1" fill="hold">
                                          <p:stCondLst>
                                            <p:cond delay="0"/>
                                          </p:stCondLst>
                                        </p:cTn>
                                        <p:tgtEl>
                                          <p:spTgt spid="314"/>
                                        </p:tgtEl>
                                        <p:attrNameLst>
                                          <p:attrName>style.visibility</p:attrName>
                                        </p:attrNameLst>
                                      </p:cBhvr>
                                      <p:to>
                                        <p:strVal val="visible"/>
                                      </p:to>
                                    </p:set>
                                    <p:anim calcmode="lin" valueType="num">
                                      <p:cBhvr additive="base">
                                        <p:cTn id="372" dur="250" fill="hold"/>
                                        <p:tgtEl>
                                          <p:spTgt spid="314"/>
                                        </p:tgtEl>
                                        <p:attrNameLst>
                                          <p:attrName>ppt_x</p:attrName>
                                        </p:attrNameLst>
                                      </p:cBhvr>
                                      <p:tavLst>
                                        <p:tav tm="0">
                                          <p:val>
                                            <p:strVal val="#ppt_x"/>
                                          </p:val>
                                        </p:tav>
                                        <p:tav tm="100000">
                                          <p:val>
                                            <p:strVal val="#ppt_x"/>
                                          </p:val>
                                        </p:tav>
                                      </p:tavLst>
                                    </p:anim>
                                    <p:anim calcmode="lin" valueType="num">
                                      <p:cBhvr additive="base">
                                        <p:cTn id="373" dur="250" fill="hold"/>
                                        <p:tgtEl>
                                          <p:spTgt spid="314"/>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302"/>
                                        </p:tgtEl>
                                        <p:attrNameLst>
                                          <p:attrName>style.visibility</p:attrName>
                                        </p:attrNameLst>
                                      </p:cBhvr>
                                      <p:to>
                                        <p:strVal val="visible"/>
                                      </p:to>
                                    </p:set>
                                    <p:anim calcmode="lin" valueType="num">
                                      <p:cBhvr additive="base">
                                        <p:cTn id="377" dur="250" fill="hold"/>
                                        <p:tgtEl>
                                          <p:spTgt spid="302"/>
                                        </p:tgtEl>
                                        <p:attrNameLst>
                                          <p:attrName>ppt_x</p:attrName>
                                        </p:attrNameLst>
                                      </p:cBhvr>
                                      <p:tavLst>
                                        <p:tav tm="0">
                                          <p:val>
                                            <p:strVal val="#ppt_x"/>
                                          </p:val>
                                        </p:tav>
                                        <p:tav tm="100000">
                                          <p:val>
                                            <p:strVal val="#ppt_x"/>
                                          </p:val>
                                        </p:tav>
                                      </p:tavLst>
                                    </p:anim>
                                    <p:anim calcmode="lin" valueType="num">
                                      <p:cBhvr additive="base">
                                        <p:cTn id="378" dur="250" fill="hold"/>
                                        <p:tgtEl>
                                          <p:spTgt spid="302"/>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grpId="0" nodeType="afterEffect">
                                  <p:stCondLst>
                                    <p:cond delay="0"/>
                                  </p:stCondLst>
                                  <p:childTnLst>
                                    <p:set>
                                      <p:cBhvr>
                                        <p:cTn id="381" dur="1" fill="hold">
                                          <p:stCondLst>
                                            <p:cond delay="0"/>
                                          </p:stCondLst>
                                        </p:cTn>
                                        <p:tgtEl>
                                          <p:spTgt spid="303"/>
                                        </p:tgtEl>
                                        <p:attrNameLst>
                                          <p:attrName>style.visibility</p:attrName>
                                        </p:attrNameLst>
                                      </p:cBhvr>
                                      <p:to>
                                        <p:strVal val="visible"/>
                                      </p:to>
                                    </p:set>
                                    <p:anim calcmode="lin" valueType="num">
                                      <p:cBhvr additive="base">
                                        <p:cTn id="382" dur="250" fill="hold"/>
                                        <p:tgtEl>
                                          <p:spTgt spid="303"/>
                                        </p:tgtEl>
                                        <p:attrNameLst>
                                          <p:attrName>ppt_x</p:attrName>
                                        </p:attrNameLst>
                                      </p:cBhvr>
                                      <p:tavLst>
                                        <p:tav tm="0">
                                          <p:val>
                                            <p:strVal val="#ppt_x"/>
                                          </p:val>
                                        </p:tav>
                                        <p:tav tm="100000">
                                          <p:val>
                                            <p:strVal val="#ppt_x"/>
                                          </p:val>
                                        </p:tav>
                                      </p:tavLst>
                                    </p:anim>
                                    <p:anim calcmode="lin" valueType="num">
                                      <p:cBhvr additive="base">
                                        <p:cTn id="383" dur="250" fill="hold"/>
                                        <p:tgtEl>
                                          <p:spTgt spid="303"/>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nodeType="afterEffect">
                                  <p:stCondLst>
                                    <p:cond delay="0"/>
                                  </p:stCondLst>
                                  <p:childTnLst>
                                    <p:set>
                                      <p:cBhvr>
                                        <p:cTn id="386" dur="1" fill="hold">
                                          <p:stCondLst>
                                            <p:cond delay="0"/>
                                          </p:stCondLst>
                                        </p:cTn>
                                        <p:tgtEl>
                                          <p:spTgt spid="242"/>
                                        </p:tgtEl>
                                        <p:attrNameLst>
                                          <p:attrName>style.visibility</p:attrName>
                                        </p:attrNameLst>
                                      </p:cBhvr>
                                      <p:to>
                                        <p:strVal val="visible"/>
                                      </p:to>
                                    </p:set>
                                    <p:anim calcmode="lin" valueType="num">
                                      <p:cBhvr additive="base">
                                        <p:cTn id="387" dur="250" fill="hold"/>
                                        <p:tgtEl>
                                          <p:spTgt spid="242"/>
                                        </p:tgtEl>
                                        <p:attrNameLst>
                                          <p:attrName>ppt_x</p:attrName>
                                        </p:attrNameLst>
                                      </p:cBhvr>
                                      <p:tavLst>
                                        <p:tav tm="0">
                                          <p:val>
                                            <p:strVal val="#ppt_x"/>
                                          </p:val>
                                        </p:tav>
                                        <p:tav tm="100000">
                                          <p:val>
                                            <p:strVal val="#ppt_x"/>
                                          </p:val>
                                        </p:tav>
                                      </p:tavLst>
                                    </p:anim>
                                    <p:anim calcmode="lin" valueType="num">
                                      <p:cBhvr additive="base">
                                        <p:cTn id="388" dur="250" fill="hold"/>
                                        <p:tgtEl>
                                          <p:spTgt spid="242"/>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nodeType="afterEffect">
                                  <p:stCondLst>
                                    <p:cond delay="0"/>
                                  </p:stCondLst>
                                  <p:childTnLst>
                                    <p:set>
                                      <p:cBhvr>
                                        <p:cTn id="391" dur="1" fill="hold">
                                          <p:stCondLst>
                                            <p:cond delay="0"/>
                                          </p:stCondLst>
                                        </p:cTn>
                                        <p:tgtEl>
                                          <p:spTgt spid="243"/>
                                        </p:tgtEl>
                                        <p:attrNameLst>
                                          <p:attrName>style.visibility</p:attrName>
                                        </p:attrNameLst>
                                      </p:cBhvr>
                                      <p:to>
                                        <p:strVal val="visible"/>
                                      </p:to>
                                    </p:set>
                                    <p:anim calcmode="lin" valueType="num">
                                      <p:cBhvr additive="base">
                                        <p:cTn id="392" dur="250" fill="hold"/>
                                        <p:tgtEl>
                                          <p:spTgt spid="243"/>
                                        </p:tgtEl>
                                        <p:attrNameLst>
                                          <p:attrName>ppt_x</p:attrName>
                                        </p:attrNameLst>
                                      </p:cBhvr>
                                      <p:tavLst>
                                        <p:tav tm="0">
                                          <p:val>
                                            <p:strVal val="#ppt_x"/>
                                          </p:val>
                                        </p:tav>
                                        <p:tav tm="100000">
                                          <p:val>
                                            <p:strVal val="#ppt_x"/>
                                          </p:val>
                                        </p:tav>
                                      </p:tavLst>
                                    </p:anim>
                                    <p:anim calcmode="lin" valueType="num">
                                      <p:cBhvr additive="base">
                                        <p:cTn id="393" dur="250" fill="hold"/>
                                        <p:tgtEl>
                                          <p:spTgt spid="243"/>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nodeType="afterEffect">
                                  <p:stCondLst>
                                    <p:cond delay="0"/>
                                  </p:stCondLst>
                                  <p:childTnLst>
                                    <p:set>
                                      <p:cBhvr>
                                        <p:cTn id="396" dur="1" fill="hold">
                                          <p:stCondLst>
                                            <p:cond delay="0"/>
                                          </p:stCondLst>
                                        </p:cTn>
                                        <p:tgtEl>
                                          <p:spTgt spid="244"/>
                                        </p:tgtEl>
                                        <p:attrNameLst>
                                          <p:attrName>style.visibility</p:attrName>
                                        </p:attrNameLst>
                                      </p:cBhvr>
                                      <p:to>
                                        <p:strVal val="visible"/>
                                      </p:to>
                                    </p:set>
                                    <p:anim calcmode="lin" valueType="num">
                                      <p:cBhvr additive="base">
                                        <p:cTn id="397" dur="250" fill="hold"/>
                                        <p:tgtEl>
                                          <p:spTgt spid="244"/>
                                        </p:tgtEl>
                                        <p:attrNameLst>
                                          <p:attrName>ppt_x</p:attrName>
                                        </p:attrNameLst>
                                      </p:cBhvr>
                                      <p:tavLst>
                                        <p:tav tm="0">
                                          <p:val>
                                            <p:strVal val="#ppt_x"/>
                                          </p:val>
                                        </p:tav>
                                        <p:tav tm="100000">
                                          <p:val>
                                            <p:strVal val="#ppt_x"/>
                                          </p:val>
                                        </p:tav>
                                      </p:tavLst>
                                    </p:anim>
                                    <p:anim calcmode="lin" valueType="num">
                                      <p:cBhvr additive="base">
                                        <p:cTn id="398" dur="250" fill="hold"/>
                                        <p:tgtEl>
                                          <p:spTgt spid="244"/>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nodeType="afterEffect">
                                  <p:stCondLst>
                                    <p:cond delay="0"/>
                                  </p:stCondLst>
                                  <p:childTnLst>
                                    <p:set>
                                      <p:cBhvr>
                                        <p:cTn id="401" dur="1" fill="hold">
                                          <p:stCondLst>
                                            <p:cond delay="0"/>
                                          </p:stCondLst>
                                        </p:cTn>
                                        <p:tgtEl>
                                          <p:spTgt spid="245"/>
                                        </p:tgtEl>
                                        <p:attrNameLst>
                                          <p:attrName>style.visibility</p:attrName>
                                        </p:attrNameLst>
                                      </p:cBhvr>
                                      <p:to>
                                        <p:strVal val="visible"/>
                                      </p:to>
                                    </p:set>
                                    <p:anim calcmode="lin" valueType="num">
                                      <p:cBhvr additive="base">
                                        <p:cTn id="402" dur="250" fill="hold"/>
                                        <p:tgtEl>
                                          <p:spTgt spid="245"/>
                                        </p:tgtEl>
                                        <p:attrNameLst>
                                          <p:attrName>ppt_x</p:attrName>
                                        </p:attrNameLst>
                                      </p:cBhvr>
                                      <p:tavLst>
                                        <p:tav tm="0">
                                          <p:val>
                                            <p:strVal val="#ppt_x"/>
                                          </p:val>
                                        </p:tav>
                                        <p:tav tm="100000">
                                          <p:val>
                                            <p:strVal val="#ppt_x"/>
                                          </p:val>
                                        </p:tav>
                                      </p:tavLst>
                                    </p:anim>
                                    <p:anim calcmode="lin" valueType="num">
                                      <p:cBhvr additive="base">
                                        <p:cTn id="403" dur="250" fill="hold"/>
                                        <p:tgtEl>
                                          <p:spTgt spid="245"/>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nodeType="afterEffect">
                                  <p:stCondLst>
                                    <p:cond delay="0"/>
                                  </p:stCondLst>
                                  <p:childTnLst>
                                    <p:set>
                                      <p:cBhvr>
                                        <p:cTn id="406" dur="1" fill="hold">
                                          <p:stCondLst>
                                            <p:cond delay="0"/>
                                          </p:stCondLst>
                                        </p:cTn>
                                        <p:tgtEl>
                                          <p:spTgt spid="246"/>
                                        </p:tgtEl>
                                        <p:attrNameLst>
                                          <p:attrName>style.visibility</p:attrName>
                                        </p:attrNameLst>
                                      </p:cBhvr>
                                      <p:to>
                                        <p:strVal val="visible"/>
                                      </p:to>
                                    </p:set>
                                    <p:anim calcmode="lin" valueType="num">
                                      <p:cBhvr additive="base">
                                        <p:cTn id="407" dur="250" fill="hold"/>
                                        <p:tgtEl>
                                          <p:spTgt spid="246"/>
                                        </p:tgtEl>
                                        <p:attrNameLst>
                                          <p:attrName>ppt_x</p:attrName>
                                        </p:attrNameLst>
                                      </p:cBhvr>
                                      <p:tavLst>
                                        <p:tav tm="0">
                                          <p:val>
                                            <p:strVal val="#ppt_x"/>
                                          </p:val>
                                        </p:tav>
                                        <p:tav tm="100000">
                                          <p:val>
                                            <p:strVal val="#ppt_x"/>
                                          </p:val>
                                        </p:tav>
                                      </p:tavLst>
                                    </p:anim>
                                    <p:anim calcmode="lin" valueType="num">
                                      <p:cBhvr additive="base">
                                        <p:cTn id="408" dur="250" fill="hold"/>
                                        <p:tgtEl>
                                          <p:spTgt spid="246"/>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nodeType="afterEffect">
                                  <p:stCondLst>
                                    <p:cond delay="0"/>
                                  </p:stCondLst>
                                  <p:childTnLst>
                                    <p:set>
                                      <p:cBhvr>
                                        <p:cTn id="411" dur="1" fill="hold">
                                          <p:stCondLst>
                                            <p:cond delay="0"/>
                                          </p:stCondLst>
                                        </p:cTn>
                                        <p:tgtEl>
                                          <p:spTgt spid="247"/>
                                        </p:tgtEl>
                                        <p:attrNameLst>
                                          <p:attrName>style.visibility</p:attrName>
                                        </p:attrNameLst>
                                      </p:cBhvr>
                                      <p:to>
                                        <p:strVal val="visible"/>
                                      </p:to>
                                    </p:set>
                                    <p:anim calcmode="lin" valueType="num">
                                      <p:cBhvr additive="base">
                                        <p:cTn id="412" dur="250" fill="hold"/>
                                        <p:tgtEl>
                                          <p:spTgt spid="247"/>
                                        </p:tgtEl>
                                        <p:attrNameLst>
                                          <p:attrName>ppt_x</p:attrName>
                                        </p:attrNameLst>
                                      </p:cBhvr>
                                      <p:tavLst>
                                        <p:tav tm="0">
                                          <p:val>
                                            <p:strVal val="#ppt_x"/>
                                          </p:val>
                                        </p:tav>
                                        <p:tav tm="100000">
                                          <p:val>
                                            <p:strVal val="#ppt_x"/>
                                          </p:val>
                                        </p:tav>
                                      </p:tavLst>
                                    </p:anim>
                                    <p:anim calcmode="lin" valueType="num">
                                      <p:cBhvr additive="base">
                                        <p:cTn id="413" dur="250" fill="hold"/>
                                        <p:tgtEl>
                                          <p:spTgt spid="247"/>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nodeType="afterEffect">
                                  <p:stCondLst>
                                    <p:cond delay="0"/>
                                  </p:stCondLst>
                                  <p:childTnLst>
                                    <p:set>
                                      <p:cBhvr>
                                        <p:cTn id="416" dur="1" fill="hold">
                                          <p:stCondLst>
                                            <p:cond delay="0"/>
                                          </p:stCondLst>
                                        </p:cTn>
                                        <p:tgtEl>
                                          <p:spTgt spid="248"/>
                                        </p:tgtEl>
                                        <p:attrNameLst>
                                          <p:attrName>style.visibility</p:attrName>
                                        </p:attrNameLst>
                                      </p:cBhvr>
                                      <p:to>
                                        <p:strVal val="visible"/>
                                      </p:to>
                                    </p:set>
                                    <p:anim calcmode="lin" valueType="num">
                                      <p:cBhvr additive="base">
                                        <p:cTn id="417" dur="250" fill="hold"/>
                                        <p:tgtEl>
                                          <p:spTgt spid="248"/>
                                        </p:tgtEl>
                                        <p:attrNameLst>
                                          <p:attrName>ppt_x</p:attrName>
                                        </p:attrNameLst>
                                      </p:cBhvr>
                                      <p:tavLst>
                                        <p:tav tm="0">
                                          <p:val>
                                            <p:strVal val="#ppt_x"/>
                                          </p:val>
                                        </p:tav>
                                        <p:tav tm="100000">
                                          <p:val>
                                            <p:strVal val="#ppt_x"/>
                                          </p:val>
                                        </p:tav>
                                      </p:tavLst>
                                    </p:anim>
                                    <p:anim calcmode="lin" valueType="num">
                                      <p:cBhvr additive="base">
                                        <p:cTn id="418" dur="250" fill="hold"/>
                                        <p:tgtEl>
                                          <p:spTgt spid="248"/>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nodeType="afterEffect">
                                  <p:stCondLst>
                                    <p:cond delay="0"/>
                                  </p:stCondLst>
                                  <p:childTnLst>
                                    <p:set>
                                      <p:cBhvr>
                                        <p:cTn id="421" dur="1" fill="hold">
                                          <p:stCondLst>
                                            <p:cond delay="0"/>
                                          </p:stCondLst>
                                        </p:cTn>
                                        <p:tgtEl>
                                          <p:spTgt spid="249"/>
                                        </p:tgtEl>
                                        <p:attrNameLst>
                                          <p:attrName>style.visibility</p:attrName>
                                        </p:attrNameLst>
                                      </p:cBhvr>
                                      <p:to>
                                        <p:strVal val="visible"/>
                                      </p:to>
                                    </p:set>
                                    <p:anim calcmode="lin" valueType="num">
                                      <p:cBhvr additive="base">
                                        <p:cTn id="422" dur="250" fill="hold"/>
                                        <p:tgtEl>
                                          <p:spTgt spid="249"/>
                                        </p:tgtEl>
                                        <p:attrNameLst>
                                          <p:attrName>ppt_x</p:attrName>
                                        </p:attrNameLst>
                                      </p:cBhvr>
                                      <p:tavLst>
                                        <p:tav tm="0">
                                          <p:val>
                                            <p:strVal val="#ppt_x"/>
                                          </p:val>
                                        </p:tav>
                                        <p:tav tm="100000">
                                          <p:val>
                                            <p:strVal val="#ppt_x"/>
                                          </p:val>
                                        </p:tav>
                                      </p:tavLst>
                                    </p:anim>
                                    <p:anim calcmode="lin" valueType="num">
                                      <p:cBhvr additive="base">
                                        <p:cTn id="423" dur="250" fill="hold"/>
                                        <p:tgtEl>
                                          <p:spTgt spid="249"/>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nodeType="afterEffect">
                                  <p:stCondLst>
                                    <p:cond delay="0"/>
                                  </p:stCondLst>
                                  <p:childTnLst>
                                    <p:set>
                                      <p:cBhvr>
                                        <p:cTn id="426" dur="1" fill="hold">
                                          <p:stCondLst>
                                            <p:cond delay="0"/>
                                          </p:stCondLst>
                                        </p:cTn>
                                        <p:tgtEl>
                                          <p:spTgt spid="250"/>
                                        </p:tgtEl>
                                        <p:attrNameLst>
                                          <p:attrName>style.visibility</p:attrName>
                                        </p:attrNameLst>
                                      </p:cBhvr>
                                      <p:to>
                                        <p:strVal val="visible"/>
                                      </p:to>
                                    </p:set>
                                    <p:anim calcmode="lin" valueType="num">
                                      <p:cBhvr additive="base">
                                        <p:cTn id="427" dur="250" fill="hold"/>
                                        <p:tgtEl>
                                          <p:spTgt spid="250"/>
                                        </p:tgtEl>
                                        <p:attrNameLst>
                                          <p:attrName>ppt_x</p:attrName>
                                        </p:attrNameLst>
                                      </p:cBhvr>
                                      <p:tavLst>
                                        <p:tav tm="0">
                                          <p:val>
                                            <p:strVal val="#ppt_x"/>
                                          </p:val>
                                        </p:tav>
                                        <p:tav tm="100000">
                                          <p:val>
                                            <p:strVal val="#ppt_x"/>
                                          </p:val>
                                        </p:tav>
                                      </p:tavLst>
                                    </p:anim>
                                    <p:anim calcmode="lin" valueType="num">
                                      <p:cBhvr additive="base">
                                        <p:cTn id="428" dur="250" fill="hold"/>
                                        <p:tgtEl>
                                          <p:spTgt spid="250"/>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nodeType="afterEffect">
                                  <p:stCondLst>
                                    <p:cond delay="0"/>
                                  </p:stCondLst>
                                  <p:childTnLst>
                                    <p:set>
                                      <p:cBhvr>
                                        <p:cTn id="431" dur="1" fill="hold">
                                          <p:stCondLst>
                                            <p:cond delay="0"/>
                                          </p:stCondLst>
                                        </p:cTn>
                                        <p:tgtEl>
                                          <p:spTgt spid="251"/>
                                        </p:tgtEl>
                                        <p:attrNameLst>
                                          <p:attrName>style.visibility</p:attrName>
                                        </p:attrNameLst>
                                      </p:cBhvr>
                                      <p:to>
                                        <p:strVal val="visible"/>
                                      </p:to>
                                    </p:set>
                                    <p:anim calcmode="lin" valueType="num">
                                      <p:cBhvr additive="base">
                                        <p:cTn id="432" dur="250" fill="hold"/>
                                        <p:tgtEl>
                                          <p:spTgt spid="251"/>
                                        </p:tgtEl>
                                        <p:attrNameLst>
                                          <p:attrName>ppt_x</p:attrName>
                                        </p:attrNameLst>
                                      </p:cBhvr>
                                      <p:tavLst>
                                        <p:tav tm="0">
                                          <p:val>
                                            <p:strVal val="#ppt_x"/>
                                          </p:val>
                                        </p:tav>
                                        <p:tav tm="100000">
                                          <p:val>
                                            <p:strVal val="#ppt_x"/>
                                          </p:val>
                                        </p:tav>
                                      </p:tavLst>
                                    </p:anim>
                                    <p:anim calcmode="lin" valueType="num">
                                      <p:cBhvr additive="base">
                                        <p:cTn id="433" dur="250" fill="hold"/>
                                        <p:tgtEl>
                                          <p:spTgt spid="251"/>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nodeType="afterEffect">
                                  <p:stCondLst>
                                    <p:cond delay="0"/>
                                  </p:stCondLst>
                                  <p:childTnLst>
                                    <p:set>
                                      <p:cBhvr>
                                        <p:cTn id="436" dur="1" fill="hold">
                                          <p:stCondLst>
                                            <p:cond delay="0"/>
                                          </p:stCondLst>
                                        </p:cTn>
                                        <p:tgtEl>
                                          <p:spTgt spid="252"/>
                                        </p:tgtEl>
                                        <p:attrNameLst>
                                          <p:attrName>style.visibility</p:attrName>
                                        </p:attrNameLst>
                                      </p:cBhvr>
                                      <p:to>
                                        <p:strVal val="visible"/>
                                      </p:to>
                                    </p:set>
                                    <p:anim calcmode="lin" valueType="num">
                                      <p:cBhvr additive="base">
                                        <p:cTn id="437" dur="250" fill="hold"/>
                                        <p:tgtEl>
                                          <p:spTgt spid="252"/>
                                        </p:tgtEl>
                                        <p:attrNameLst>
                                          <p:attrName>ppt_x</p:attrName>
                                        </p:attrNameLst>
                                      </p:cBhvr>
                                      <p:tavLst>
                                        <p:tav tm="0">
                                          <p:val>
                                            <p:strVal val="#ppt_x"/>
                                          </p:val>
                                        </p:tav>
                                        <p:tav tm="100000">
                                          <p:val>
                                            <p:strVal val="#ppt_x"/>
                                          </p:val>
                                        </p:tav>
                                      </p:tavLst>
                                    </p:anim>
                                    <p:anim calcmode="lin" valueType="num">
                                      <p:cBhvr additive="base">
                                        <p:cTn id="438" dur="250" fill="hold"/>
                                        <p:tgtEl>
                                          <p:spTgt spid="252"/>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nodeType="afterEffect">
                                  <p:stCondLst>
                                    <p:cond delay="0"/>
                                  </p:stCondLst>
                                  <p:childTnLst>
                                    <p:set>
                                      <p:cBhvr>
                                        <p:cTn id="441" dur="1" fill="hold">
                                          <p:stCondLst>
                                            <p:cond delay="0"/>
                                          </p:stCondLst>
                                        </p:cTn>
                                        <p:tgtEl>
                                          <p:spTgt spid="253"/>
                                        </p:tgtEl>
                                        <p:attrNameLst>
                                          <p:attrName>style.visibility</p:attrName>
                                        </p:attrNameLst>
                                      </p:cBhvr>
                                      <p:to>
                                        <p:strVal val="visible"/>
                                      </p:to>
                                    </p:set>
                                    <p:anim calcmode="lin" valueType="num">
                                      <p:cBhvr additive="base">
                                        <p:cTn id="442" dur="250" fill="hold"/>
                                        <p:tgtEl>
                                          <p:spTgt spid="253"/>
                                        </p:tgtEl>
                                        <p:attrNameLst>
                                          <p:attrName>ppt_x</p:attrName>
                                        </p:attrNameLst>
                                      </p:cBhvr>
                                      <p:tavLst>
                                        <p:tav tm="0">
                                          <p:val>
                                            <p:strVal val="#ppt_x"/>
                                          </p:val>
                                        </p:tav>
                                        <p:tav tm="100000">
                                          <p:val>
                                            <p:strVal val="#ppt_x"/>
                                          </p:val>
                                        </p:tav>
                                      </p:tavLst>
                                    </p:anim>
                                    <p:anim calcmode="lin" valueType="num">
                                      <p:cBhvr additive="base">
                                        <p:cTn id="443" dur="250" fill="hold"/>
                                        <p:tgtEl>
                                          <p:spTgt spid="253"/>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nodeType="afterEffect">
                                  <p:stCondLst>
                                    <p:cond delay="0"/>
                                  </p:stCondLst>
                                  <p:childTnLst>
                                    <p:set>
                                      <p:cBhvr>
                                        <p:cTn id="446" dur="1" fill="hold">
                                          <p:stCondLst>
                                            <p:cond delay="0"/>
                                          </p:stCondLst>
                                        </p:cTn>
                                        <p:tgtEl>
                                          <p:spTgt spid="254"/>
                                        </p:tgtEl>
                                        <p:attrNameLst>
                                          <p:attrName>style.visibility</p:attrName>
                                        </p:attrNameLst>
                                      </p:cBhvr>
                                      <p:to>
                                        <p:strVal val="visible"/>
                                      </p:to>
                                    </p:set>
                                    <p:anim calcmode="lin" valueType="num">
                                      <p:cBhvr additive="base">
                                        <p:cTn id="447" dur="250" fill="hold"/>
                                        <p:tgtEl>
                                          <p:spTgt spid="254"/>
                                        </p:tgtEl>
                                        <p:attrNameLst>
                                          <p:attrName>ppt_x</p:attrName>
                                        </p:attrNameLst>
                                      </p:cBhvr>
                                      <p:tavLst>
                                        <p:tav tm="0">
                                          <p:val>
                                            <p:strVal val="#ppt_x"/>
                                          </p:val>
                                        </p:tav>
                                        <p:tav tm="100000">
                                          <p:val>
                                            <p:strVal val="#ppt_x"/>
                                          </p:val>
                                        </p:tav>
                                      </p:tavLst>
                                    </p:anim>
                                    <p:anim calcmode="lin" valueType="num">
                                      <p:cBhvr additive="base">
                                        <p:cTn id="448" dur="250" fill="hold"/>
                                        <p:tgtEl>
                                          <p:spTgt spid="254"/>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nodeType="afterEffect">
                                  <p:stCondLst>
                                    <p:cond delay="0"/>
                                  </p:stCondLst>
                                  <p:childTnLst>
                                    <p:set>
                                      <p:cBhvr>
                                        <p:cTn id="451" dur="1" fill="hold">
                                          <p:stCondLst>
                                            <p:cond delay="0"/>
                                          </p:stCondLst>
                                        </p:cTn>
                                        <p:tgtEl>
                                          <p:spTgt spid="255"/>
                                        </p:tgtEl>
                                        <p:attrNameLst>
                                          <p:attrName>style.visibility</p:attrName>
                                        </p:attrNameLst>
                                      </p:cBhvr>
                                      <p:to>
                                        <p:strVal val="visible"/>
                                      </p:to>
                                    </p:set>
                                    <p:anim calcmode="lin" valueType="num">
                                      <p:cBhvr additive="base">
                                        <p:cTn id="452" dur="250" fill="hold"/>
                                        <p:tgtEl>
                                          <p:spTgt spid="255"/>
                                        </p:tgtEl>
                                        <p:attrNameLst>
                                          <p:attrName>ppt_x</p:attrName>
                                        </p:attrNameLst>
                                      </p:cBhvr>
                                      <p:tavLst>
                                        <p:tav tm="0">
                                          <p:val>
                                            <p:strVal val="#ppt_x"/>
                                          </p:val>
                                        </p:tav>
                                        <p:tav tm="100000">
                                          <p:val>
                                            <p:strVal val="#ppt_x"/>
                                          </p:val>
                                        </p:tav>
                                      </p:tavLst>
                                    </p:anim>
                                    <p:anim calcmode="lin" valueType="num">
                                      <p:cBhvr additive="base">
                                        <p:cTn id="453" dur="250" fill="hold"/>
                                        <p:tgtEl>
                                          <p:spTgt spid="255"/>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nodeType="afterEffect">
                                  <p:stCondLst>
                                    <p:cond delay="0"/>
                                  </p:stCondLst>
                                  <p:childTnLst>
                                    <p:set>
                                      <p:cBhvr>
                                        <p:cTn id="456" dur="1" fill="hold">
                                          <p:stCondLst>
                                            <p:cond delay="0"/>
                                          </p:stCondLst>
                                        </p:cTn>
                                        <p:tgtEl>
                                          <p:spTgt spid="256"/>
                                        </p:tgtEl>
                                        <p:attrNameLst>
                                          <p:attrName>style.visibility</p:attrName>
                                        </p:attrNameLst>
                                      </p:cBhvr>
                                      <p:to>
                                        <p:strVal val="visible"/>
                                      </p:to>
                                    </p:set>
                                    <p:anim calcmode="lin" valueType="num">
                                      <p:cBhvr additive="base">
                                        <p:cTn id="457" dur="250" fill="hold"/>
                                        <p:tgtEl>
                                          <p:spTgt spid="256"/>
                                        </p:tgtEl>
                                        <p:attrNameLst>
                                          <p:attrName>ppt_x</p:attrName>
                                        </p:attrNameLst>
                                      </p:cBhvr>
                                      <p:tavLst>
                                        <p:tav tm="0">
                                          <p:val>
                                            <p:strVal val="#ppt_x"/>
                                          </p:val>
                                        </p:tav>
                                        <p:tav tm="100000">
                                          <p:val>
                                            <p:strVal val="#ppt_x"/>
                                          </p:val>
                                        </p:tav>
                                      </p:tavLst>
                                    </p:anim>
                                    <p:anim calcmode="lin" valueType="num">
                                      <p:cBhvr additive="base">
                                        <p:cTn id="458" dur="250" fill="hold"/>
                                        <p:tgtEl>
                                          <p:spTgt spid="256"/>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nodeType="afterEffect">
                                  <p:stCondLst>
                                    <p:cond delay="0"/>
                                  </p:stCondLst>
                                  <p:childTnLst>
                                    <p:set>
                                      <p:cBhvr>
                                        <p:cTn id="461" dur="1" fill="hold">
                                          <p:stCondLst>
                                            <p:cond delay="0"/>
                                          </p:stCondLst>
                                        </p:cTn>
                                        <p:tgtEl>
                                          <p:spTgt spid="257"/>
                                        </p:tgtEl>
                                        <p:attrNameLst>
                                          <p:attrName>style.visibility</p:attrName>
                                        </p:attrNameLst>
                                      </p:cBhvr>
                                      <p:to>
                                        <p:strVal val="visible"/>
                                      </p:to>
                                    </p:set>
                                    <p:anim calcmode="lin" valueType="num">
                                      <p:cBhvr additive="base">
                                        <p:cTn id="462" dur="250" fill="hold"/>
                                        <p:tgtEl>
                                          <p:spTgt spid="257"/>
                                        </p:tgtEl>
                                        <p:attrNameLst>
                                          <p:attrName>ppt_x</p:attrName>
                                        </p:attrNameLst>
                                      </p:cBhvr>
                                      <p:tavLst>
                                        <p:tav tm="0">
                                          <p:val>
                                            <p:strVal val="#ppt_x"/>
                                          </p:val>
                                        </p:tav>
                                        <p:tav tm="100000">
                                          <p:val>
                                            <p:strVal val="#ppt_x"/>
                                          </p:val>
                                        </p:tav>
                                      </p:tavLst>
                                    </p:anim>
                                    <p:anim calcmode="lin" valueType="num">
                                      <p:cBhvr additive="base">
                                        <p:cTn id="463" dur="250" fill="hold"/>
                                        <p:tgtEl>
                                          <p:spTgt spid="257"/>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nodeType="afterEffect">
                                  <p:stCondLst>
                                    <p:cond delay="0"/>
                                  </p:stCondLst>
                                  <p:childTnLst>
                                    <p:set>
                                      <p:cBhvr>
                                        <p:cTn id="466" dur="1" fill="hold">
                                          <p:stCondLst>
                                            <p:cond delay="0"/>
                                          </p:stCondLst>
                                        </p:cTn>
                                        <p:tgtEl>
                                          <p:spTgt spid="258"/>
                                        </p:tgtEl>
                                        <p:attrNameLst>
                                          <p:attrName>style.visibility</p:attrName>
                                        </p:attrNameLst>
                                      </p:cBhvr>
                                      <p:to>
                                        <p:strVal val="visible"/>
                                      </p:to>
                                    </p:set>
                                    <p:anim calcmode="lin" valueType="num">
                                      <p:cBhvr additive="base">
                                        <p:cTn id="467" dur="250" fill="hold"/>
                                        <p:tgtEl>
                                          <p:spTgt spid="258"/>
                                        </p:tgtEl>
                                        <p:attrNameLst>
                                          <p:attrName>ppt_x</p:attrName>
                                        </p:attrNameLst>
                                      </p:cBhvr>
                                      <p:tavLst>
                                        <p:tav tm="0">
                                          <p:val>
                                            <p:strVal val="#ppt_x"/>
                                          </p:val>
                                        </p:tav>
                                        <p:tav tm="100000">
                                          <p:val>
                                            <p:strVal val="#ppt_x"/>
                                          </p:val>
                                        </p:tav>
                                      </p:tavLst>
                                    </p:anim>
                                    <p:anim calcmode="lin" valueType="num">
                                      <p:cBhvr additive="base">
                                        <p:cTn id="468" dur="250" fill="hold"/>
                                        <p:tgtEl>
                                          <p:spTgt spid="258"/>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nodeType="afterEffect">
                                  <p:stCondLst>
                                    <p:cond delay="0"/>
                                  </p:stCondLst>
                                  <p:childTnLst>
                                    <p:set>
                                      <p:cBhvr>
                                        <p:cTn id="471" dur="1" fill="hold">
                                          <p:stCondLst>
                                            <p:cond delay="0"/>
                                          </p:stCondLst>
                                        </p:cTn>
                                        <p:tgtEl>
                                          <p:spTgt spid="259"/>
                                        </p:tgtEl>
                                        <p:attrNameLst>
                                          <p:attrName>style.visibility</p:attrName>
                                        </p:attrNameLst>
                                      </p:cBhvr>
                                      <p:to>
                                        <p:strVal val="visible"/>
                                      </p:to>
                                    </p:set>
                                    <p:anim calcmode="lin" valueType="num">
                                      <p:cBhvr additive="base">
                                        <p:cTn id="472" dur="250" fill="hold"/>
                                        <p:tgtEl>
                                          <p:spTgt spid="259"/>
                                        </p:tgtEl>
                                        <p:attrNameLst>
                                          <p:attrName>ppt_x</p:attrName>
                                        </p:attrNameLst>
                                      </p:cBhvr>
                                      <p:tavLst>
                                        <p:tav tm="0">
                                          <p:val>
                                            <p:strVal val="#ppt_x"/>
                                          </p:val>
                                        </p:tav>
                                        <p:tav tm="100000">
                                          <p:val>
                                            <p:strVal val="#ppt_x"/>
                                          </p:val>
                                        </p:tav>
                                      </p:tavLst>
                                    </p:anim>
                                    <p:anim calcmode="lin" valueType="num">
                                      <p:cBhvr additive="base">
                                        <p:cTn id="473" dur="250" fill="hold"/>
                                        <p:tgtEl>
                                          <p:spTgt spid="259"/>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nodeType="afterEffect">
                                  <p:stCondLst>
                                    <p:cond delay="0"/>
                                  </p:stCondLst>
                                  <p:childTnLst>
                                    <p:set>
                                      <p:cBhvr>
                                        <p:cTn id="476" dur="1" fill="hold">
                                          <p:stCondLst>
                                            <p:cond delay="0"/>
                                          </p:stCondLst>
                                        </p:cTn>
                                        <p:tgtEl>
                                          <p:spTgt spid="260"/>
                                        </p:tgtEl>
                                        <p:attrNameLst>
                                          <p:attrName>style.visibility</p:attrName>
                                        </p:attrNameLst>
                                      </p:cBhvr>
                                      <p:to>
                                        <p:strVal val="visible"/>
                                      </p:to>
                                    </p:set>
                                    <p:anim calcmode="lin" valueType="num">
                                      <p:cBhvr additive="base">
                                        <p:cTn id="477" dur="250" fill="hold"/>
                                        <p:tgtEl>
                                          <p:spTgt spid="260"/>
                                        </p:tgtEl>
                                        <p:attrNameLst>
                                          <p:attrName>ppt_x</p:attrName>
                                        </p:attrNameLst>
                                      </p:cBhvr>
                                      <p:tavLst>
                                        <p:tav tm="0">
                                          <p:val>
                                            <p:strVal val="#ppt_x"/>
                                          </p:val>
                                        </p:tav>
                                        <p:tav tm="100000">
                                          <p:val>
                                            <p:strVal val="#ppt_x"/>
                                          </p:val>
                                        </p:tav>
                                      </p:tavLst>
                                    </p:anim>
                                    <p:anim calcmode="lin" valueType="num">
                                      <p:cBhvr additive="base">
                                        <p:cTn id="478" dur="250" fill="hold"/>
                                        <p:tgtEl>
                                          <p:spTgt spid="260"/>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nodeType="afterEffect">
                                  <p:stCondLst>
                                    <p:cond delay="0"/>
                                  </p:stCondLst>
                                  <p:childTnLst>
                                    <p:set>
                                      <p:cBhvr>
                                        <p:cTn id="481" dur="1" fill="hold">
                                          <p:stCondLst>
                                            <p:cond delay="0"/>
                                          </p:stCondLst>
                                        </p:cTn>
                                        <p:tgtEl>
                                          <p:spTgt spid="261"/>
                                        </p:tgtEl>
                                        <p:attrNameLst>
                                          <p:attrName>style.visibility</p:attrName>
                                        </p:attrNameLst>
                                      </p:cBhvr>
                                      <p:to>
                                        <p:strVal val="visible"/>
                                      </p:to>
                                    </p:set>
                                    <p:anim calcmode="lin" valueType="num">
                                      <p:cBhvr additive="base">
                                        <p:cTn id="482" dur="250" fill="hold"/>
                                        <p:tgtEl>
                                          <p:spTgt spid="261"/>
                                        </p:tgtEl>
                                        <p:attrNameLst>
                                          <p:attrName>ppt_x</p:attrName>
                                        </p:attrNameLst>
                                      </p:cBhvr>
                                      <p:tavLst>
                                        <p:tav tm="0">
                                          <p:val>
                                            <p:strVal val="#ppt_x"/>
                                          </p:val>
                                        </p:tav>
                                        <p:tav tm="100000">
                                          <p:val>
                                            <p:strVal val="#ppt_x"/>
                                          </p:val>
                                        </p:tav>
                                      </p:tavLst>
                                    </p:anim>
                                    <p:anim calcmode="lin" valueType="num">
                                      <p:cBhvr additive="base">
                                        <p:cTn id="483" dur="250" fill="hold"/>
                                        <p:tgtEl>
                                          <p:spTgt spid="261"/>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309"/>
                                        </p:tgtEl>
                                        <p:attrNameLst>
                                          <p:attrName>style.visibility</p:attrName>
                                        </p:attrNameLst>
                                      </p:cBhvr>
                                      <p:to>
                                        <p:strVal val="visible"/>
                                      </p:to>
                                    </p:set>
                                    <p:anim calcmode="lin" valueType="num">
                                      <p:cBhvr additive="base">
                                        <p:cTn id="487" dur="250" fill="hold"/>
                                        <p:tgtEl>
                                          <p:spTgt spid="309"/>
                                        </p:tgtEl>
                                        <p:attrNameLst>
                                          <p:attrName>ppt_x</p:attrName>
                                        </p:attrNameLst>
                                      </p:cBhvr>
                                      <p:tavLst>
                                        <p:tav tm="0">
                                          <p:val>
                                            <p:strVal val="#ppt_x"/>
                                          </p:val>
                                        </p:tav>
                                        <p:tav tm="100000">
                                          <p:val>
                                            <p:strVal val="#ppt_x"/>
                                          </p:val>
                                        </p:tav>
                                      </p:tavLst>
                                    </p:anim>
                                    <p:anim calcmode="lin" valueType="num">
                                      <p:cBhvr additive="base">
                                        <p:cTn id="488" dur="250" fill="hold"/>
                                        <p:tgtEl>
                                          <p:spTgt spid="309"/>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nodeType="afterEffect">
                                  <p:stCondLst>
                                    <p:cond delay="0"/>
                                  </p:stCondLst>
                                  <p:childTnLst>
                                    <p:set>
                                      <p:cBhvr>
                                        <p:cTn id="491" dur="1" fill="hold">
                                          <p:stCondLst>
                                            <p:cond delay="0"/>
                                          </p:stCondLst>
                                        </p:cTn>
                                        <p:tgtEl>
                                          <p:spTgt spid="315"/>
                                        </p:tgtEl>
                                        <p:attrNameLst>
                                          <p:attrName>style.visibility</p:attrName>
                                        </p:attrNameLst>
                                      </p:cBhvr>
                                      <p:to>
                                        <p:strVal val="visible"/>
                                      </p:to>
                                    </p:set>
                                    <p:anim calcmode="lin" valueType="num">
                                      <p:cBhvr additive="base">
                                        <p:cTn id="492" dur="250" fill="hold"/>
                                        <p:tgtEl>
                                          <p:spTgt spid="315"/>
                                        </p:tgtEl>
                                        <p:attrNameLst>
                                          <p:attrName>ppt_x</p:attrName>
                                        </p:attrNameLst>
                                      </p:cBhvr>
                                      <p:tavLst>
                                        <p:tav tm="0">
                                          <p:val>
                                            <p:strVal val="#ppt_x"/>
                                          </p:val>
                                        </p:tav>
                                        <p:tav tm="100000">
                                          <p:val>
                                            <p:strVal val="#ppt_x"/>
                                          </p:val>
                                        </p:tav>
                                      </p:tavLst>
                                    </p:anim>
                                    <p:anim calcmode="lin" valueType="num">
                                      <p:cBhvr additive="base">
                                        <p:cTn id="493" dur="250" fill="hold"/>
                                        <p:tgtEl>
                                          <p:spTgt spid="3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09" grpId="0">
        <p:bldAsOne/>
      </p:bldGraphic>
      <p:bldP spid="110" grpId="0"/>
      <p:bldGraphic spid="173" grpId="0">
        <p:bldAsOne/>
      </p:bldGraphic>
      <p:bldP spid="174" grpId="0"/>
      <p:bldGraphic spid="238" grpId="0">
        <p:bldAsOne/>
      </p:bldGraphic>
      <p:bldP spid="239" grpId="0"/>
      <p:bldGraphic spid="302" grpId="0">
        <p:bldAsOne/>
      </p:bldGraphic>
      <p:bldP spid="303" grpId="0"/>
      <p:bldP spid="306" grpId="0"/>
      <p:bldP spid="307" grpId="0"/>
      <p:bldP spid="308" grpId="0"/>
      <p:bldP spid="309"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Gadget Share</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8" name="Group 7"/>
          <p:cNvGrpSpPr/>
          <p:nvPr/>
        </p:nvGrpSpPr>
        <p:grpSpPr>
          <a:xfrm>
            <a:off x="998310" y="1200150"/>
            <a:ext cx="679216" cy="499950"/>
            <a:chOff x="3937000" y="1643063"/>
            <a:chExt cx="541338" cy="398463"/>
          </a:xfrm>
          <a:solidFill>
            <a:srgbClr val="45C1A4"/>
          </a:solidFill>
        </p:grpSpPr>
        <p:sp>
          <p:nvSpPr>
            <p:cNvPr id="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 name="Group 10"/>
          <p:cNvGrpSpPr/>
          <p:nvPr/>
        </p:nvGrpSpPr>
        <p:grpSpPr>
          <a:xfrm>
            <a:off x="1700341" y="1200150"/>
            <a:ext cx="679216" cy="499950"/>
            <a:chOff x="3937000" y="1643063"/>
            <a:chExt cx="541338" cy="398463"/>
          </a:xfrm>
          <a:solidFill>
            <a:srgbClr val="45C1A4"/>
          </a:solidFill>
        </p:grpSpPr>
        <p:sp>
          <p:nvSpPr>
            <p:cNvPr id="12"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2392615" y="1200150"/>
            <a:ext cx="679216" cy="499950"/>
            <a:chOff x="3937000" y="1643063"/>
            <a:chExt cx="541338" cy="398463"/>
          </a:xfrm>
          <a:solidFill>
            <a:srgbClr val="45C1A4"/>
          </a:solidFill>
        </p:grpSpPr>
        <p:sp>
          <p:nvSpPr>
            <p:cNvPr id="1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3104402" y="1200150"/>
            <a:ext cx="679216" cy="499950"/>
            <a:chOff x="3937000" y="1643063"/>
            <a:chExt cx="541338" cy="398463"/>
          </a:xfrm>
          <a:solidFill>
            <a:srgbClr val="45C1A4"/>
          </a:solidFill>
        </p:grpSpPr>
        <p:sp>
          <p:nvSpPr>
            <p:cNvPr id="18"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3829247" y="1200150"/>
            <a:ext cx="679216" cy="499950"/>
            <a:chOff x="3937000" y="1643063"/>
            <a:chExt cx="541338" cy="398463"/>
          </a:xfrm>
          <a:solidFill>
            <a:srgbClr val="45C1A4"/>
          </a:solidFill>
        </p:grpSpPr>
        <p:sp>
          <p:nvSpPr>
            <p:cNvPr id="2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4531278" y="1200150"/>
            <a:ext cx="679216" cy="499950"/>
            <a:chOff x="3937000" y="1643063"/>
            <a:chExt cx="541338" cy="398463"/>
          </a:xfrm>
          <a:solidFill>
            <a:srgbClr val="45C1A4"/>
          </a:solidFill>
        </p:grpSpPr>
        <p:sp>
          <p:nvSpPr>
            <p:cNvPr id="24"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223552" y="1200150"/>
            <a:ext cx="679216" cy="499950"/>
            <a:chOff x="3937000" y="1643063"/>
            <a:chExt cx="541338" cy="398463"/>
          </a:xfrm>
          <a:solidFill>
            <a:schemeClr val="tx1">
              <a:lumMod val="50000"/>
              <a:lumOff val="50000"/>
            </a:schemeClr>
          </a:solidFill>
        </p:grpSpPr>
        <p:sp>
          <p:nvSpPr>
            <p:cNvPr id="2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935339" y="1200150"/>
            <a:ext cx="679216" cy="499950"/>
            <a:chOff x="3937000" y="1643063"/>
            <a:chExt cx="541338" cy="398463"/>
          </a:xfrm>
          <a:solidFill>
            <a:schemeClr val="tx1">
              <a:lumMod val="50000"/>
              <a:lumOff val="50000"/>
            </a:schemeClr>
          </a:solidFill>
        </p:grpSpPr>
        <p:sp>
          <p:nvSpPr>
            <p:cNvPr id="30"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6627613" y="1200150"/>
            <a:ext cx="679216" cy="499950"/>
            <a:chOff x="3937000" y="1643063"/>
            <a:chExt cx="541338" cy="398463"/>
          </a:xfrm>
          <a:solidFill>
            <a:schemeClr val="tx1">
              <a:lumMod val="50000"/>
              <a:lumOff val="50000"/>
            </a:schemeClr>
          </a:solidFill>
        </p:grpSpPr>
        <p:sp>
          <p:nvSpPr>
            <p:cNvPr id="3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339400" y="1200150"/>
            <a:ext cx="679216" cy="499950"/>
            <a:chOff x="3937000" y="1643063"/>
            <a:chExt cx="541338" cy="398463"/>
          </a:xfrm>
          <a:solidFill>
            <a:schemeClr val="tx1">
              <a:lumMod val="50000"/>
              <a:lumOff val="50000"/>
            </a:schemeClr>
          </a:solidFill>
        </p:grpSpPr>
        <p:sp>
          <p:nvSpPr>
            <p:cNvPr id="36"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Text Box 10"/>
          <p:cNvSpPr txBox="1">
            <a:spLocks noChangeArrowheads="1"/>
          </p:cNvSpPr>
          <p:nvPr/>
        </p:nvSpPr>
        <p:spPr bwMode="auto">
          <a:xfrm>
            <a:off x="2919330" y="1723132"/>
            <a:ext cx="3178267" cy="1077218"/>
          </a:xfrm>
          <a:prstGeom prst="rect">
            <a:avLst/>
          </a:prstGeom>
          <a:noFill/>
          <a:ln w="9525">
            <a:noFill/>
            <a:miter lim="800000"/>
          </a:ln>
        </p:spPr>
        <p:txBody>
          <a:bodyPr wrap="square" lIns="45720" tIns="22860" rIns="45720" bIns="22860">
            <a:spAutoFit/>
          </a:bodyPr>
          <a:lstStyle/>
          <a:p>
            <a:pPr algn="ctr" defTabSz="1087755"/>
            <a:r>
              <a:rPr lang="en-US" sz="3200" smtClean="0">
                <a:solidFill>
                  <a:srgbClr val="45C1A4"/>
                </a:solidFill>
                <a:latin typeface="Open Sans" pitchFamily="34" charset="0"/>
                <a:ea typeface="Open Sans" pitchFamily="34" charset="0"/>
                <a:cs typeface="Open Sans" pitchFamily="34" charset="0"/>
              </a:rPr>
              <a:t>60%</a:t>
            </a:r>
            <a:endParaRPr lang="en-US" sz="1050" smtClean="0">
              <a:solidFill>
                <a:srgbClr val="45C1A4"/>
              </a:solidFill>
              <a:latin typeface="Open Sans" pitchFamily="34" charset="0"/>
              <a:ea typeface="Open Sans" pitchFamily="34" charset="0"/>
              <a:cs typeface="Open Sans" pitchFamily="34" charset="0"/>
            </a:endParaRPr>
          </a:p>
          <a:p>
            <a:pPr algn="ctr" defTabSz="1087755"/>
            <a:r>
              <a:rPr lang="en-US" sz="1400" b="1" smtClean="0">
                <a:solidFill>
                  <a:srgbClr val="45C1A4"/>
                </a:solidFill>
                <a:latin typeface="Open Sans" pitchFamily="34" charset="0"/>
                <a:ea typeface="Open Sans" pitchFamily="34" charset="0"/>
                <a:cs typeface="Open Sans" pitchFamily="34" charset="0"/>
              </a:rPr>
              <a:t>Mini Gadget</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grpSp>
        <p:nvGrpSpPr>
          <p:cNvPr id="41" name="Group 40"/>
          <p:cNvGrpSpPr/>
          <p:nvPr/>
        </p:nvGrpSpPr>
        <p:grpSpPr>
          <a:xfrm>
            <a:off x="990600" y="3181350"/>
            <a:ext cx="679216" cy="499950"/>
            <a:chOff x="3937000" y="1643063"/>
            <a:chExt cx="541338" cy="398463"/>
          </a:xfrm>
          <a:solidFill>
            <a:srgbClr val="4BACC6"/>
          </a:solidFill>
        </p:grpSpPr>
        <p:sp>
          <p:nvSpPr>
            <p:cNvPr id="6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1692631" y="3181350"/>
            <a:ext cx="679216" cy="499950"/>
            <a:chOff x="3937000" y="1643063"/>
            <a:chExt cx="541338" cy="398463"/>
          </a:xfrm>
          <a:solidFill>
            <a:srgbClr val="4BACC6"/>
          </a:solidFill>
        </p:grpSpPr>
        <p:sp>
          <p:nvSpPr>
            <p:cNvPr id="6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2384905" y="3181350"/>
            <a:ext cx="679216" cy="499950"/>
            <a:chOff x="3937000" y="1643063"/>
            <a:chExt cx="541338" cy="398463"/>
          </a:xfrm>
          <a:solidFill>
            <a:srgbClr val="4BACC6"/>
          </a:solidFill>
        </p:grpSpPr>
        <p:sp>
          <p:nvSpPr>
            <p:cNvPr id="6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4" name="Group 43"/>
          <p:cNvGrpSpPr/>
          <p:nvPr/>
        </p:nvGrpSpPr>
        <p:grpSpPr>
          <a:xfrm>
            <a:off x="3096692" y="3181350"/>
            <a:ext cx="679216" cy="499950"/>
            <a:chOff x="3937000" y="1643063"/>
            <a:chExt cx="541338" cy="398463"/>
          </a:xfrm>
          <a:solidFill>
            <a:srgbClr val="4BACC6"/>
          </a:solidFill>
        </p:grpSpPr>
        <p:sp>
          <p:nvSpPr>
            <p:cNvPr id="6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5" name="Group 44"/>
          <p:cNvGrpSpPr/>
          <p:nvPr/>
        </p:nvGrpSpPr>
        <p:grpSpPr>
          <a:xfrm>
            <a:off x="3821537" y="3181350"/>
            <a:ext cx="679216" cy="499950"/>
            <a:chOff x="3937000" y="1643063"/>
            <a:chExt cx="541338" cy="398463"/>
          </a:xfrm>
          <a:solidFill>
            <a:srgbClr val="4BACC6"/>
          </a:solidFill>
        </p:grpSpPr>
        <p:sp>
          <p:nvSpPr>
            <p:cNvPr id="6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4523568" y="3181350"/>
            <a:ext cx="679216" cy="499950"/>
            <a:chOff x="3937000" y="1643063"/>
            <a:chExt cx="541338" cy="398463"/>
          </a:xfrm>
          <a:solidFill>
            <a:srgbClr val="4BACC6"/>
          </a:solidFill>
        </p:grpSpPr>
        <p:sp>
          <p:nvSpPr>
            <p:cNvPr id="5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7" name="Group 46"/>
          <p:cNvGrpSpPr/>
          <p:nvPr/>
        </p:nvGrpSpPr>
        <p:grpSpPr>
          <a:xfrm>
            <a:off x="5215842" y="3181350"/>
            <a:ext cx="679216" cy="499950"/>
            <a:chOff x="3937000" y="1643063"/>
            <a:chExt cx="541338" cy="398463"/>
          </a:xfrm>
          <a:solidFill>
            <a:srgbClr val="4BACC6"/>
          </a:solidFill>
        </p:grpSpPr>
        <p:sp>
          <p:nvSpPr>
            <p:cNvPr id="5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8" name="Group 47"/>
          <p:cNvGrpSpPr/>
          <p:nvPr/>
        </p:nvGrpSpPr>
        <p:grpSpPr>
          <a:xfrm>
            <a:off x="5927629" y="3181350"/>
            <a:ext cx="679216" cy="499950"/>
            <a:chOff x="3937000" y="1643063"/>
            <a:chExt cx="541338" cy="398463"/>
          </a:xfrm>
          <a:solidFill>
            <a:srgbClr val="4BACC6"/>
          </a:solidFill>
        </p:grpSpPr>
        <p:sp>
          <p:nvSpPr>
            <p:cNvPr id="5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6619903" y="3181350"/>
            <a:ext cx="679216" cy="499950"/>
            <a:chOff x="3937000" y="1643063"/>
            <a:chExt cx="541338" cy="398463"/>
          </a:xfrm>
          <a:solidFill>
            <a:schemeClr val="tx1">
              <a:lumMod val="50000"/>
              <a:lumOff val="50000"/>
            </a:schemeClr>
          </a:solidFill>
        </p:grpSpPr>
        <p:sp>
          <p:nvSpPr>
            <p:cNvPr id="5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7331690" y="3181350"/>
            <a:ext cx="679216" cy="499950"/>
            <a:chOff x="3937000" y="1643063"/>
            <a:chExt cx="541338" cy="398463"/>
          </a:xfrm>
          <a:solidFill>
            <a:schemeClr val="tx1">
              <a:lumMod val="50000"/>
              <a:lumOff val="50000"/>
            </a:schemeClr>
          </a:solidFill>
        </p:grpSpPr>
        <p:sp>
          <p:nvSpPr>
            <p:cNvPr id="5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 Box 10"/>
          <p:cNvSpPr txBox="1">
            <a:spLocks noChangeArrowheads="1"/>
          </p:cNvSpPr>
          <p:nvPr/>
        </p:nvSpPr>
        <p:spPr bwMode="auto">
          <a:xfrm>
            <a:off x="2911620" y="3704332"/>
            <a:ext cx="3178267" cy="1077218"/>
          </a:xfrm>
          <a:prstGeom prst="rect">
            <a:avLst/>
          </a:prstGeom>
          <a:noFill/>
          <a:ln w="9525">
            <a:noFill/>
            <a:miter lim="800000"/>
          </a:ln>
        </p:spPr>
        <p:txBody>
          <a:bodyPr wrap="square" lIns="45720" tIns="22860" rIns="45720" bIns="22860">
            <a:spAutoFit/>
          </a:bodyPr>
          <a:lstStyle/>
          <a:p>
            <a:pPr algn="ctr" defTabSz="1087755"/>
            <a:r>
              <a:rPr lang="en-US" sz="3200" smtClean="0">
                <a:solidFill>
                  <a:srgbClr val="4BACC6"/>
                </a:solidFill>
                <a:latin typeface="Open Sans" pitchFamily="34" charset="0"/>
                <a:ea typeface="Open Sans" pitchFamily="34" charset="0"/>
                <a:cs typeface="Open Sans" pitchFamily="34" charset="0"/>
              </a:rPr>
              <a:t>80%</a:t>
            </a:r>
            <a:endParaRPr lang="en-US" sz="1050" smtClean="0">
              <a:solidFill>
                <a:srgbClr val="4BACC6"/>
              </a:solidFill>
              <a:latin typeface="Open Sans" pitchFamily="34" charset="0"/>
              <a:ea typeface="Open Sans" pitchFamily="34" charset="0"/>
              <a:cs typeface="Open Sans" pitchFamily="34" charset="0"/>
            </a:endParaRPr>
          </a:p>
          <a:p>
            <a:pPr algn="ctr" defTabSz="1087755"/>
            <a:r>
              <a:rPr lang="en-US" sz="1400" b="1" smtClean="0">
                <a:solidFill>
                  <a:srgbClr val="4BACC6"/>
                </a:solidFill>
                <a:latin typeface="Open Sans" pitchFamily="34" charset="0"/>
                <a:ea typeface="Open Sans" pitchFamily="34" charset="0"/>
                <a:cs typeface="Open Sans" pitchFamily="34" charset="0"/>
              </a:rPr>
              <a:t>Enterprise Mainframe</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250" fill="hold"/>
                                        <p:tgtEl>
                                          <p:spTgt spid="8"/>
                                        </p:tgtEl>
                                        <p:attrNameLst>
                                          <p:attrName>ppt_x</p:attrName>
                                        </p:attrNameLst>
                                      </p:cBhvr>
                                      <p:tavLst>
                                        <p:tav tm="0">
                                          <p:val>
                                            <p:strVal val="#ppt_x"/>
                                          </p:val>
                                        </p:tav>
                                        <p:tav tm="100000">
                                          <p:val>
                                            <p:strVal val="#ppt_x"/>
                                          </p:val>
                                        </p:tav>
                                      </p:tavLst>
                                    </p:anim>
                                    <p:anim calcmode="lin" valueType="num">
                                      <p:cBhvr additive="base">
                                        <p:cTn id="13" dur="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250" fill="hold"/>
                                        <p:tgtEl>
                                          <p:spTgt spid="11"/>
                                        </p:tgtEl>
                                        <p:attrNameLst>
                                          <p:attrName>ppt_x</p:attrName>
                                        </p:attrNameLst>
                                      </p:cBhvr>
                                      <p:tavLst>
                                        <p:tav tm="0">
                                          <p:val>
                                            <p:strVal val="#ppt_x"/>
                                          </p:val>
                                        </p:tav>
                                        <p:tav tm="100000">
                                          <p:val>
                                            <p:strVal val="#ppt_x"/>
                                          </p:val>
                                        </p:tav>
                                      </p:tavLst>
                                    </p:anim>
                                    <p:anim calcmode="lin" valueType="num">
                                      <p:cBhvr additive="base">
                                        <p:cTn id="18" dur="25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250" fill="hold"/>
                                        <p:tgtEl>
                                          <p:spTgt spid="14"/>
                                        </p:tgtEl>
                                        <p:attrNameLst>
                                          <p:attrName>ppt_x</p:attrName>
                                        </p:attrNameLst>
                                      </p:cBhvr>
                                      <p:tavLst>
                                        <p:tav tm="0">
                                          <p:val>
                                            <p:strVal val="#ppt_x"/>
                                          </p:val>
                                        </p:tav>
                                        <p:tav tm="100000">
                                          <p:val>
                                            <p:strVal val="#ppt_x"/>
                                          </p:val>
                                        </p:tav>
                                      </p:tavLst>
                                    </p:anim>
                                    <p:anim calcmode="lin" valueType="num">
                                      <p:cBhvr additive="base">
                                        <p:cTn id="23" dur="25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250" fill="hold"/>
                                        <p:tgtEl>
                                          <p:spTgt spid="17"/>
                                        </p:tgtEl>
                                        <p:attrNameLst>
                                          <p:attrName>ppt_x</p:attrName>
                                        </p:attrNameLst>
                                      </p:cBhvr>
                                      <p:tavLst>
                                        <p:tav tm="0">
                                          <p:val>
                                            <p:strVal val="#ppt_x"/>
                                          </p:val>
                                        </p:tav>
                                        <p:tav tm="100000">
                                          <p:val>
                                            <p:strVal val="#ppt_x"/>
                                          </p:val>
                                        </p:tav>
                                      </p:tavLst>
                                    </p:anim>
                                    <p:anim calcmode="lin" valueType="num">
                                      <p:cBhvr additive="base">
                                        <p:cTn id="28" dur="250" fill="hold"/>
                                        <p:tgtEl>
                                          <p:spTgt spid="1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250" fill="hold"/>
                                        <p:tgtEl>
                                          <p:spTgt spid="20"/>
                                        </p:tgtEl>
                                        <p:attrNameLst>
                                          <p:attrName>ppt_x</p:attrName>
                                        </p:attrNameLst>
                                      </p:cBhvr>
                                      <p:tavLst>
                                        <p:tav tm="0">
                                          <p:val>
                                            <p:strVal val="#ppt_x"/>
                                          </p:val>
                                        </p:tav>
                                        <p:tav tm="100000">
                                          <p:val>
                                            <p:strVal val="#ppt_x"/>
                                          </p:val>
                                        </p:tav>
                                      </p:tavLst>
                                    </p:anim>
                                    <p:anim calcmode="lin" valueType="num">
                                      <p:cBhvr additive="base">
                                        <p:cTn id="33" dur="25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additive="base">
                                        <p:cTn id="42" dur="250" fill="hold"/>
                                        <p:tgtEl>
                                          <p:spTgt spid="26"/>
                                        </p:tgtEl>
                                        <p:attrNameLst>
                                          <p:attrName>ppt_x</p:attrName>
                                        </p:attrNameLst>
                                      </p:cBhvr>
                                      <p:tavLst>
                                        <p:tav tm="0">
                                          <p:val>
                                            <p:strVal val="#ppt_x"/>
                                          </p:val>
                                        </p:tav>
                                        <p:tav tm="100000">
                                          <p:val>
                                            <p:strVal val="#ppt_x"/>
                                          </p:val>
                                        </p:tav>
                                      </p:tavLst>
                                    </p:anim>
                                    <p:anim calcmode="lin" valueType="num">
                                      <p:cBhvr additive="base">
                                        <p:cTn id="43" dur="250" fill="hold"/>
                                        <p:tgtEl>
                                          <p:spTgt spid="2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250" fill="hold"/>
                                        <p:tgtEl>
                                          <p:spTgt spid="29"/>
                                        </p:tgtEl>
                                        <p:attrNameLst>
                                          <p:attrName>ppt_x</p:attrName>
                                        </p:attrNameLst>
                                      </p:cBhvr>
                                      <p:tavLst>
                                        <p:tav tm="0">
                                          <p:val>
                                            <p:strVal val="#ppt_x"/>
                                          </p:val>
                                        </p:tav>
                                        <p:tav tm="100000">
                                          <p:val>
                                            <p:strVal val="#ppt_x"/>
                                          </p:val>
                                        </p:tav>
                                      </p:tavLst>
                                    </p:anim>
                                    <p:anim calcmode="lin" valueType="num">
                                      <p:cBhvr additive="base">
                                        <p:cTn id="48" dur="250" fill="hold"/>
                                        <p:tgtEl>
                                          <p:spTgt spid="2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additive="base">
                                        <p:cTn id="52" dur="250" fill="hold"/>
                                        <p:tgtEl>
                                          <p:spTgt spid="32"/>
                                        </p:tgtEl>
                                        <p:attrNameLst>
                                          <p:attrName>ppt_x</p:attrName>
                                        </p:attrNameLst>
                                      </p:cBhvr>
                                      <p:tavLst>
                                        <p:tav tm="0">
                                          <p:val>
                                            <p:strVal val="#ppt_x"/>
                                          </p:val>
                                        </p:tav>
                                        <p:tav tm="100000">
                                          <p:val>
                                            <p:strVal val="#ppt_x"/>
                                          </p:val>
                                        </p:tav>
                                      </p:tavLst>
                                    </p:anim>
                                    <p:anim calcmode="lin" valueType="num">
                                      <p:cBhvr additive="base">
                                        <p:cTn id="53" dur="250" fill="hold"/>
                                        <p:tgtEl>
                                          <p:spTgt spid="3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 calcmode="lin" valueType="num">
                                      <p:cBhvr additive="base">
                                        <p:cTn id="57" dur="250" fill="hold"/>
                                        <p:tgtEl>
                                          <p:spTgt spid="35"/>
                                        </p:tgtEl>
                                        <p:attrNameLst>
                                          <p:attrName>ppt_x</p:attrName>
                                        </p:attrNameLst>
                                      </p:cBhvr>
                                      <p:tavLst>
                                        <p:tav tm="0">
                                          <p:val>
                                            <p:strVal val="#ppt_x"/>
                                          </p:val>
                                        </p:tav>
                                        <p:tav tm="100000">
                                          <p:val>
                                            <p:strVal val="#ppt_x"/>
                                          </p:val>
                                        </p:tav>
                                      </p:tavLst>
                                    </p:anim>
                                    <p:anim calcmode="lin" valueType="num">
                                      <p:cBhvr additive="base">
                                        <p:cTn id="58" dur="250" fill="hold"/>
                                        <p:tgtEl>
                                          <p:spTgt spid="3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9"/>
                                        </p:tgtEl>
                                        <p:attrNameLst>
                                          <p:attrName>style.visibility</p:attrName>
                                        </p:attrNameLst>
                                      </p:cBhvr>
                                      <p:to>
                                        <p:strVal val="visible"/>
                                      </p:to>
                                    </p:set>
                                    <p:anim calcmode="lin" valueType="num">
                                      <p:cBhvr additive="base">
                                        <p:cTn id="62" dur="250" fill="hold"/>
                                        <p:tgtEl>
                                          <p:spTgt spid="39"/>
                                        </p:tgtEl>
                                        <p:attrNameLst>
                                          <p:attrName>ppt_x</p:attrName>
                                        </p:attrNameLst>
                                      </p:cBhvr>
                                      <p:tavLst>
                                        <p:tav tm="0">
                                          <p:val>
                                            <p:strVal val="#ppt_x"/>
                                          </p:val>
                                        </p:tav>
                                        <p:tav tm="100000">
                                          <p:val>
                                            <p:strVal val="#ppt_x"/>
                                          </p:val>
                                        </p:tav>
                                      </p:tavLst>
                                    </p:anim>
                                    <p:anim calcmode="lin" valueType="num">
                                      <p:cBhvr additive="base">
                                        <p:cTn id="63" dur="250" fill="hold"/>
                                        <p:tgtEl>
                                          <p:spTgt spid="3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additive="base">
                                        <p:cTn id="67" dur="250" fill="hold"/>
                                        <p:tgtEl>
                                          <p:spTgt spid="41"/>
                                        </p:tgtEl>
                                        <p:attrNameLst>
                                          <p:attrName>ppt_x</p:attrName>
                                        </p:attrNameLst>
                                      </p:cBhvr>
                                      <p:tavLst>
                                        <p:tav tm="0">
                                          <p:val>
                                            <p:strVal val="#ppt_x"/>
                                          </p:val>
                                        </p:tav>
                                        <p:tav tm="100000">
                                          <p:val>
                                            <p:strVal val="#ppt_x"/>
                                          </p:val>
                                        </p:tav>
                                      </p:tavLst>
                                    </p:anim>
                                    <p:anim calcmode="lin" valueType="num">
                                      <p:cBhvr additive="base">
                                        <p:cTn id="68" dur="250" fill="hold"/>
                                        <p:tgtEl>
                                          <p:spTgt spid="4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additive="base">
                                        <p:cTn id="77" dur="250" fill="hold"/>
                                        <p:tgtEl>
                                          <p:spTgt spid="43"/>
                                        </p:tgtEl>
                                        <p:attrNameLst>
                                          <p:attrName>ppt_x</p:attrName>
                                        </p:attrNameLst>
                                      </p:cBhvr>
                                      <p:tavLst>
                                        <p:tav tm="0">
                                          <p:val>
                                            <p:strVal val="#ppt_x"/>
                                          </p:val>
                                        </p:tav>
                                        <p:tav tm="100000">
                                          <p:val>
                                            <p:strVal val="#ppt_x"/>
                                          </p:val>
                                        </p:tav>
                                      </p:tavLst>
                                    </p:anim>
                                    <p:anim calcmode="lin" valueType="num">
                                      <p:cBhvr additive="base">
                                        <p:cTn id="78" dur="250" fill="hold"/>
                                        <p:tgtEl>
                                          <p:spTgt spid="4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4"/>
                                        </p:tgtEl>
                                        <p:attrNameLst>
                                          <p:attrName>style.visibility</p:attrName>
                                        </p:attrNameLst>
                                      </p:cBhvr>
                                      <p:to>
                                        <p:strVal val="visible"/>
                                      </p:to>
                                    </p:set>
                                    <p:anim calcmode="lin" valueType="num">
                                      <p:cBhvr additive="base">
                                        <p:cTn id="82" dur="250" fill="hold"/>
                                        <p:tgtEl>
                                          <p:spTgt spid="44"/>
                                        </p:tgtEl>
                                        <p:attrNameLst>
                                          <p:attrName>ppt_x</p:attrName>
                                        </p:attrNameLst>
                                      </p:cBhvr>
                                      <p:tavLst>
                                        <p:tav tm="0">
                                          <p:val>
                                            <p:strVal val="#ppt_x"/>
                                          </p:val>
                                        </p:tav>
                                        <p:tav tm="100000">
                                          <p:val>
                                            <p:strVal val="#ppt_x"/>
                                          </p:val>
                                        </p:tav>
                                      </p:tavLst>
                                    </p:anim>
                                    <p:anim calcmode="lin" valueType="num">
                                      <p:cBhvr additive="base">
                                        <p:cTn id="83" dur="250" fill="hold"/>
                                        <p:tgtEl>
                                          <p:spTgt spid="4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additive="base">
                                        <p:cTn id="87" dur="250" fill="hold"/>
                                        <p:tgtEl>
                                          <p:spTgt spid="45"/>
                                        </p:tgtEl>
                                        <p:attrNameLst>
                                          <p:attrName>ppt_x</p:attrName>
                                        </p:attrNameLst>
                                      </p:cBhvr>
                                      <p:tavLst>
                                        <p:tav tm="0">
                                          <p:val>
                                            <p:strVal val="#ppt_x"/>
                                          </p:val>
                                        </p:tav>
                                        <p:tav tm="100000">
                                          <p:val>
                                            <p:strVal val="#ppt_x"/>
                                          </p:val>
                                        </p:tav>
                                      </p:tavLst>
                                    </p:anim>
                                    <p:anim calcmode="lin" valueType="num">
                                      <p:cBhvr additive="base">
                                        <p:cTn id="88" dur="250" fill="hold"/>
                                        <p:tgtEl>
                                          <p:spTgt spid="4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additive="base">
                                        <p:cTn id="92" dur="250" fill="hold"/>
                                        <p:tgtEl>
                                          <p:spTgt spid="46"/>
                                        </p:tgtEl>
                                        <p:attrNameLst>
                                          <p:attrName>ppt_x</p:attrName>
                                        </p:attrNameLst>
                                      </p:cBhvr>
                                      <p:tavLst>
                                        <p:tav tm="0">
                                          <p:val>
                                            <p:strVal val="#ppt_x"/>
                                          </p:val>
                                        </p:tav>
                                        <p:tav tm="100000">
                                          <p:val>
                                            <p:strVal val="#ppt_x"/>
                                          </p:val>
                                        </p:tav>
                                      </p:tavLst>
                                    </p:anim>
                                    <p:anim calcmode="lin" valueType="num">
                                      <p:cBhvr additive="base">
                                        <p:cTn id="93" dur="250" fill="hold"/>
                                        <p:tgtEl>
                                          <p:spTgt spid="4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 calcmode="lin" valueType="num">
                                      <p:cBhvr additive="base">
                                        <p:cTn id="97" dur="250" fill="hold"/>
                                        <p:tgtEl>
                                          <p:spTgt spid="47"/>
                                        </p:tgtEl>
                                        <p:attrNameLst>
                                          <p:attrName>ppt_x</p:attrName>
                                        </p:attrNameLst>
                                      </p:cBhvr>
                                      <p:tavLst>
                                        <p:tav tm="0">
                                          <p:val>
                                            <p:strVal val="#ppt_x"/>
                                          </p:val>
                                        </p:tav>
                                        <p:tav tm="100000">
                                          <p:val>
                                            <p:strVal val="#ppt_x"/>
                                          </p:val>
                                        </p:tav>
                                      </p:tavLst>
                                    </p:anim>
                                    <p:anim calcmode="lin" valueType="num">
                                      <p:cBhvr additive="base">
                                        <p:cTn id="98" dur="250" fill="hold"/>
                                        <p:tgtEl>
                                          <p:spTgt spid="4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48"/>
                                        </p:tgtEl>
                                        <p:attrNameLst>
                                          <p:attrName>style.visibility</p:attrName>
                                        </p:attrNameLst>
                                      </p:cBhvr>
                                      <p:to>
                                        <p:strVal val="visible"/>
                                      </p:to>
                                    </p:set>
                                    <p:anim calcmode="lin" valueType="num">
                                      <p:cBhvr additive="base">
                                        <p:cTn id="102" dur="250" fill="hold"/>
                                        <p:tgtEl>
                                          <p:spTgt spid="48"/>
                                        </p:tgtEl>
                                        <p:attrNameLst>
                                          <p:attrName>ppt_x</p:attrName>
                                        </p:attrNameLst>
                                      </p:cBhvr>
                                      <p:tavLst>
                                        <p:tav tm="0">
                                          <p:val>
                                            <p:strVal val="#ppt_x"/>
                                          </p:val>
                                        </p:tav>
                                        <p:tav tm="100000">
                                          <p:val>
                                            <p:strVal val="#ppt_x"/>
                                          </p:val>
                                        </p:tav>
                                      </p:tavLst>
                                    </p:anim>
                                    <p:anim calcmode="lin" valueType="num">
                                      <p:cBhvr additive="base">
                                        <p:cTn id="103" dur="250" fill="hold"/>
                                        <p:tgtEl>
                                          <p:spTgt spid="4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49"/>
                                        </p:tgtEl>
                                        <p:attrNameLst>
                                          <p:attrName>style.visibility</p:attrName>
                                        </p:attrNameLst>
                                      </p:cBhvr>
                                      <p:to>
                                        <p:strVal val="visible"/>
                                      </p:to>
                                    </p:set>
                                    <p:anim calcmode="lin" valueType="num">
                                      <p:cBhvr additive="base">
                                        <p:cTn id="107" dur="250" fill="hold"/>
                                        <p:tgtEl>
                                          <p:spTgt spid="49"/>
                                        </p:tgtEl>
                                        <p:attrNameLst>
                                          <p:attrName>ppt_x</p:attrName>
                                        </p:attrNameLst>
                                      </p:cBhvr>
                                      <p:tavLst>
                                        <p:tav tm="0">
                                          <p:val>
                                            <p:strVal val="#ppt_x"/>
                                          </p:val>
                                        </p:tav>
                                        <p:tav tm="100000">
                                          <p:val>
                                            <p:strVal val="#ppt_x"/>
                                          </p:val>
                                        </p:tav>
                                      </p:tavLst>
                                    </p:anim>
                                    <p:anim calcmode="lin" valueType="num">
                                      <p:cBhvr additive="base">
                                        <p:cTn id="108" dur="250" fill="hold"/>
                                        <p:tgtEl>
                                          <p:spTgt spid="4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additive="base">
                                        <p:cTn id="112" dur="250" fill="hold"/>
                                        <p:tgtEl>
                                          <p:spTgt spid="50"/>
                                        </p:tgtEl>
                                        <p:attrNameLst>
                                          <p:attrName>ppt_x</p:attrName>
                                        </p:attrNameLst>
                                      </p:cBhvr>
                                      <p:tavLst>
                                        <p:tav tm="0">
                                          <p:val>
                                            <p:strVal val="#ppt_x"/>
                                          </p:val>
                                        </p:tav>
                                        <p:tav tm="100000">
                                          <p:val>
                                            <p:strVal val="#ppt_x"/>
                                          </p:val>
                                        </p:tav>
                                      </p:tavLst>
                                    </p:anim>
                                    <p:anim calcmode="lin" valueType="num">
                                      <p:cBhvr additive="base">
                                        <p:cTn id="113" dur="250" fill="hold"/>
                                        <p:tgtEl>
                                          <p:spTgt spid="50"/>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 calcmode="lin" valueType="num">
                                      <p:cBhvr additive="base">
                                        <p:cTn id="117" dur="250" fill="hold"/>
                                        <p:tgtEl>
                                          <p:spTgt spid="71"/>
                                        </p:tgtEl>
                                        <p:attrNameLst>
                                          <p:attrName>ppt_x</p:attrName>
                                        </p:attrNameLst>
                                      </p:cBhvr>
                                      <p:tavLst>
                                        <p:tav tm="0">
                                          <p:val>
                                            <p:strVal val="#ppt_x"/>
                                          </p:val>
                                        </p:tav>
                                        <p:tav tm="100000">
                                          <p:val>
                                            <p:strVal val="#ppt_x"/>
                                          </p:val>
                                        </p:tav>
                                      </p:tavLst>
                                    </p:anim>
                                    <p:anim calcmode="lin" valueType="num">
                                      <p:cBhvr additive="base">
                                        <p:cTn id="118" dur="25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9" grpId="0"/>
      <p:bldP spid="71"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Around The World</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5"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3821139" y="1586235"/>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Asia</a:t>
            </a:r>
            <a:endParaRPr lang="en-US" sz="1200" b="1" smtClean="0">
              <a:solidFill>
                <a:schemeClr val="bg1"/>
              </a:solidFill>
              <a:latin typeface="Open Sans" pitchFamily="34" charset="0"/>
              <a:ea typeface="Open Sans" pitchFamily="34" charset="0"/>
              <a:cs typeface="Open Sans" pitchFamily="34" charset="0"/>
            </a:endParaRPr>
          </a:p>
        </p:txBody>
      </p:sp>
      <p:sp>
        <p:nvSpPr>
          <p:cNvPr id="6" name="Freeform 20"/>
          <p:cNvSpPr>
            <a:spLocks noEditPoints="1"/>
          </p:cNvSpPr>
          <p:nvPr/>
        </p:nvSpPr>
        <p:spPr bwMode="auto">
          <a:xfrm>
            <a:off x="5388682" y="158623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20"/>
          <p:cNvSpPr>
            <a:spLocks noEditPoints="1"/>
          </p:cNvSpPr>
          <p:nvPr/>
        </p:nvSpPr>
        <p:spPr bwMode="auto">
          <a:xfrm>
            <a:off x="5660571" y="158623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20"/>
          <p:cNvSpPr>
            <a:spLocks noEditPoints="1"/>
          </p:cNvSpPr>
          <p:nvPr/>
        </p:nvSpPr>
        <p:spPr bwMode="auto">
          <a:xfrm>
            <a:off x="5933980"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20"/>
          <p:cNvSpPr>
            <a:spLocks noEditPoints="1"/>
          </p:cNvSpPr>
          <p:nvPr/>
        </p:nvSpPr>
        <p:spPr bwMode="auto">
          <a:xfrm>
            <a:off x="6205869"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20"/>
          <p:cNvSpPr>
            <a:spLocks noEditPoints="1"/>
          </p:cNvSpPr>
          <p:nvPr/>
        </p:nvSpPr>
        <p:spPr bwMode="auto">
          <a:xfrm>
            <a:off x="6470798"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20"/>
          <p:cNvSpPr>
            <a:spLocks noEditPoints="1"/>
          </p:cNvSpPr>
          <p:nvPr/>
        </p:nvSpPr>
        <p:spPr bwMode="auto">
          <a:xfrm>
            <a:off x="6742688"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20"/>
          <p:cNvSpPr>
            <a:spLocks noEditPoints="1"/>
          </p:cNvSpPr>
          <p:nvPr/>
        </p:nvSpPr>
        <p:spPr bwMode="auto">
          <a:xfrm>
            <a:off x="7016096" y="158828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3" name="Freeform 20"/>
          <p:cNvSpPr>
            <a:spLocks noEditPoints="1"/>
          </p:cNvSpPr>
          <p:nvPr/>
        </p:nvSpPr>
        <p:spPr bwMode="auto">
          <a:xfrm>
            <a:off x="7287986" y="158828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4" name="Freeform 20"/>
          <p:cNvSpPr>
            <a:spLocks noEditPoints="1"/>
          </p:cNvSpPr>
          <p:nvPr/>
        </p:nvSpPr>
        <p:spPr bwMode="auto">
          <a:xfrm>
            <a:off x="7566837"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5" name="Freeform 20"/>
          <p:cNvSpPr>
            <a:spLocks noEditPoints="1"/>
          </p:cNvSpPr>
          <p:nvPr/>
        </p:nvSpPr>
        <p:spPr bwMode="auto">
          <a:xfrm>
            <a:off x="783872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6" name="Freeform 20"/>
          <p:cNvSpPr>
            <a:spLocks noEditPoints="1"/>
          </p:cNvSpPr>
          <p:nvPr/>
        </p:nvSpPr>
        <p:spPr bwMode="auto">
          <a:xfrm>
            <a:off x="106730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7" name="Freeform 20"/>
          <p:cNvSpPr>
            <a:spLocks noEditPoints="1"/>
          </p:cNvSpPr>
          <p:nvPr/>
        </p:nvSpPr>
        <p:spPr bwMode="auto">
          <a:xfrm>
            <a:off x="133919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8" name="Freeform 20"/>
          <p:cNvSpPr>
            <a:spLocks noEditPoints="1"/>
          </p:cNvSpPr>
          <p:nvPr/>
        </p:nvSpPr>
        <p:spPr bwMode="auto">
          <a:xfrm>
            <a:off x="1612604"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1884494"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2149422"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2421312"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Freeform 20"/>
          <p:cNvSpPr>
            <a:spLocks noEditPoints="1"/>
          </p:cNvSpPr>
          <p:nvPr/>
        </p:nvSpPr>
        <p:spPr bwMode="auto">
          <a:xfrm>
            <a:off x="2694720" y="1585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20"/>
          <p:cNvSpPr>
            <a:spLocks noEditPoints="1"/>
          </p:cNvSpPr>
          <p:nvPr/>
        </p:nvSpPr>
        <p:spPr bwMode="auto">
          <a:xfrm>
            <a:off x="2966611" y="1585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4" name="Freeform 20"/>
          <p:cNvSpPr>
            <a:spLocks noEditPoints="1"/>
          </p:cNvSpPr>
          <p:nvPr/>
        </p:nvSpPr>
        <p:spPr bwMode="auto">
          <a:xfrm>
            <a:off x="3245461" y="1581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20"/>
          <p:cNvSpPr>
            <a:spLocks noEditPoints="1"/>
          </p:cNvSpPr>
          <p:nvPr/>
        </p:nvSpPr>
        <p:spPr bwMode="auto">
          <a:xfrm>
            <a:off x="3517351" y="1581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6" name="Rectangle 25"/>
          <p:cNvSpPr/>
          <p:nvPr/>
        </p:nvSpPr>
        <p:spPr>
          <a:xfrm>
            <a:off x="3821139" y="2223521"/>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North America</a:t>
            </a:r>
            <a:endParaRPr lang="en-US" sz="1200" b="1" smtClean="0">
              <a:solidFill>
                <a:schemeClr val="bg1"/>
              </a:solidFill>
              <a:latin typeface="Open Sans" pitchFamily="34" charset="0"/>
              <a:ea typeface="Open Sans" pitchFamily="34" charset="0"/>
              <a:cs typeface="Open Sans" pitchFamily="34" charset="0"/>
            </a:endParaRPr>
          </a:p>
        </p:txBody>
      </p:sp>
      <p:sp>
        <p:nvSpPr>
          <p:cNvPr id="27" name="Freeform 20"/>
          <p:cNvSpPr>
            <a:spLocks noEditPoints="1"/>
          </p:cNvSpPr>
          <p:nvPr/>
        </p:nvSpPr>
        <p:spPr bwMode="auto">
          <a:xfrm>
            <a:off x="5388682" y="222352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20"/>
          <p:cNvSpPr>
            <a:spLocks noEditPoints="1"/>
          </p:cNvSpPr>
          <p:nvPr/>
        </p:nvSpPr>
        <p:spPr bwMode="auto">
          <a:xfrm>
            <a:off x="5660571" y="222352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20"/>
          <p:cNvSpPr>
            <a:spLocks noEditPoints="1"/>
          </p:cNvSpPr>
          <p:nvPr/>
        </p:nvSpPr>
        <p:spPr bwMode="auto">
          <a:xfrm>
            <a:off x="5933980"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20"/>
          <p:cNvSpPr>
            <a:spLocks noEditPoints="1"/>
          </p:cNvSpPr>
          <p:nvPr/>
        </p:nvSpPr>
        <p:spPr bwMode="auto">
          <a:xfrm>
            <a:off x="6205869"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20"/>
          <p:cNvSpPr>
            <a:spLocks noEditPoints="1"/>
          </p:cNvSpPr>
          <p:nvPr/>
        </p:nvSpPr>
        <p:spPr bwMode="auto">
          <a:xfrm>
            <a:off x="6470798"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20"/>
          <p:cNvSpPr>
            <a:spLocks noEditPoints="1"/>
          </p:cNvSpPr>
          <p:nvPr/>
        </p:nvSpPr>
        <p:spPr bwMode="auto">
          <a:xfrm>
            <a:off x="6742688"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20"/>
          <p:cNvSpPr>
            <a:spLocks noEditPoints="1"/>
          </p:cNvSpPr>
          <p:nvPr/>
        </p:nvSpPr>
        <p:spPr bwMode="auto">
          <a:xfrm>
            <a:off x="7016096" y="222556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20"/>
          <p:cNvSpPr>
            <a:spLocks noEditPoints="1"/>
          </p:cNvSpPr>
          <p:nvPr/>
        </p:nvSpPr>
        <p:spPr bwMode="auto">
          <a:xfrm>
            <a:off x="7287986" y="222556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5" name="Freeform 20"/>
          <p:cNvSpPr>
            <a:spLocks noEditPoints="1"/>
          </p:cNvSpPr>
          <p:nvPr/>
        </p:nvSpPr>
        <p:spPr bwMode="auto">
          <a:xfrm>
            <a:off x="7566837"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6" name="Freeform 20"/>
          <p:cNvSpPr>
            <a:spLocks noEditPoints="1"/>
          </p:cNvSpPr>
          <p:nvPr/>
        </p:nvSpPr>
        <p:spPr bwMode="auto">
          <a:xfrm>
            <a:off x="783872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7" name="Freeform 20"/>
          <p:cNvSpPr>
            <a:spLocks noEditPoints="1"/>
          </p:cNvSpPr>
          <p:nvPr/>
        </p:nvSpPr>
        <p:spPr bwMode="auto">
          <a:xfrm>
            <a:off x="106730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8" name="Freeform 20"/>
          <p:cNvSpPr>
            <a:spLocks noEditPoints="1"/>
          </p:cNvSpPr>
          <p:nvPr/>
        </p:nvSpPr>
        <p:spPr bwMode="auto">
          <a:xfrm>
            <a:off x="133919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9" name="Freeform 20"/>
          <p:cNvSpPr>
            <a:spLocks noEditPoints="1"/>
          </p:cNvSpPr>
          <p:nvPr/>
        </p:nvSpPr>
        <p:spPr bwMode="auto">
          <a:xfrm>
            <a:off x="1612604"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40" name="Freeform 20"/>
          <p:cNvSpPr>
            <a:spLocks noEditPoints="1"/>
          </p:cNvSpPr>
          <p:nvPr/>
        </p:nvSpPr>
        <p:spPr bwMode="auto">
          <a:xfrm>
            <a:off x="1884494"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20"/>
          <p:cNvSpPr>
            <a:spLocks noEditPoints="1"/>
          </p:cNvSpPr>
          <p:nvPr/>
        </p:nvSpPr>
        <p:spPr bwMode="auto">
          <a:xfrm>
            <a:off x="2149422"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41"/>
          <p:cNvSpPr>
            <a:spLocks noEditPoints="1"/>
          </p:cNvSpPr>
          <p:nvPr/>
        </p:nvSpPr>
        <p:spPr bwMode="auto">
          <a:xfrm>
            <a:off x="2421312"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20"/>
          <p:cNvSpPr>
            <a:spLocks noEditPoints="1"/>
          </p:cNvSpPr>
          <p:nvPr/>
        </p:nvSpPr>
        <p:spPr bwMode="auto">
          <a:xfrm>
            <a:off x="2694720" y="222302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20"/>
          <p:cNvSpPr>
            <a:spLocks noEditPoints="1"/>
          </p:cNvSpPr>
          <p:nvPr/>
        </p:nvSpPr>
        <p:spPr bwMode="auto">
          <a:xfrm>
            <a:off x="2966611" y="222302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20"/>
          <p:cNvSpPr>
            <a:spLocks noEditPoints="1"/>
          </p:cNvSpPr>
          <p:nvPr/>
        </p:nvSpPr>
        <p:spPr bwMode="auto">
          <a:xfrm>
            <a:off x="3245461" y="221843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6" name="Freeform 20"/>
          <p:cNvSpPr>
            <a:spLocks noEditPoints="1"/>
          </p:cNvSpPr>
          <p:nvPr/>
        </p:nvSpPr>
        <p:spPr bwMode="auto">
          <a:xfrm>
            <a:off x="3517351" y="221843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8" name="Rectangle 47"/>
          <p:cNvSpPr/>
          <p:nvPr/>
        </p:nvSpPr>
        <p:spPr>
          <a:xfrm>
            <a:off x="3831771" y="2872693"/>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Africa</a:t>
            </a:r>
            <a:endParaRPr lang="en-US" sz="1200" b="1" smtClean="0">
              <a:solidFill>
                <a:schemeClr val="bg1"/>
              </a:solidFill>
              <a:latin typeface="Open Sans" pitchFamily="34" charset="0"/>
              <a:ea typeface="Open Sans" pitchFamily="34" charset="0"/>
              <a:cs typeface="Open Sans" pitchFamily="34" charset="0"/>
            </a:endParaRPr>
          </a:p>
        </p:txBody>
      </p:sp>
      <p:sp>
        <p:nvSpPr>
          <p:cNvPr id="49" name="Freeform 20"/>
          <p:cNvSpPr>
            <a:spLocks noEditPoints="1"/>
          </p:cNvSpPr>
          <p:nvPr/>
        </p:nvSpPr>
        <p:spPr bwMode="auto">
          <a:xfrm>
            <a:off x="5399315" y="287269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0" name="Freeform 20"/>
          <p:cNvSpPr>
            <a:spLocks noEditPoints="1"/>
          </p:cNvSpPr>
          <p:nvPr/>
        </p:nvSpPr>
        <p:spPr bwMode="auto">
          <a:xfrm>
            <a:off x="5671204" y="287269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1" name="Freeform 20"/>
          <p:cNvSpPr>
            <a:spLocks noEditPoints="1"/>
          </p:cNvSpPr>
          <p:nvPr/>
        </p:nvSpPr>
        <p:spPr bwMode="auto">
          <a:xfrm>
            <a:off x="5944612"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2" name="Freeform 20"/>
          <p:cNvSpPr>
            <a:spLocks noEditPoints="1"/>
          </p:cNvSpPr>
          <p:nvPr/>
        </p:nvSpPr>
        <p:spPr bwMode="auto">
          <a:xfrm>
            <a:off x="6216502"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3" name="Freeform 20"/>
          <p:cNvSpPr>
            <a:spLocks noEditPoints="1"/>
          </p:cNvSpPr>
          <p:nvPr/>
        </p:nvSpPr>
        <p:spPr bwMode="auto">
          <a:xfrm>
            <a:off x="6481431"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4" name="Freeform 20"/>
          <p:cNvSpPr>
            <a:spLocks noEditPoints="1"/>
          </p:cNvSpPr>
          <p:nvPr/>
        </p:nvSpPr>
        <p:spPr bwMode="auto">
          <a:xfrm>
            <a:off x="6753320"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5" name="Freeform 20"/>
          <p:cNvSpPr>
            <a:spLocks noEditPoints="1"/>
          </p:cNvSpPr>
          <p:nvPr/>
        </p:nvSpPr>
        <p:spPr bwMode="auto">
          <a:xfrm>
            <a:off x="7026729" y="2874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6" name="Freeform 20"/>
          <p:cNvSpPr>
            <a:spLocks noEditPoints="1"/>
          </p:cNvSpPr>
          <p:nvPr/>
        </p:nvSpPr>
        <p:spPr bwMode="auto">
          <a:xfrm>
            <a:off x="7298618" y="2874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7" name="Freeform 20"/>
          <p:cNvSpPr>
            <a:spLocks noEditPoints="1"/>
          </p:cNvSpPr>
          <p:nvPr/>
        </p:nvSpPr>
        <p:spPr bwMode="auto">
          <a:xfrm>
            <a:off x="757746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8" name="Freeform 20"/>
          <p:cNvSpPr>
            <a:spLocks noEditPoints="1"/>
          </p:cNvSpPr>
          <p:nvPr/>
        </p:nvSpPr>
        <p:spPr bwMode="auto">
          <a:xfrm>
            <a:off x="7849360"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9" name="Freeform 20"/>
          <p:cNvSpPr>
            <a:spLocks noEditPoints="1"/>
          </p:cNvSpPr>
          <p:nvPr/>
        </p:nvSpPr>
        <p:spPr bwMode="auto">
          <a:xfrm>
            <a:off x="107793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60" name="Freeform 20"/>
          <p:cNvSpPr>
            <a:spLocks noEditPoints="1"/>
          </p:cNvSpPr>
          <p:nvPr/>
        </p:nvSpPr>
        <p:spPr bwMode="auto">
          <a:xfrm>
            <a:off x="134982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61" name="Freeform 20"/>
          <p:cNvSpPr>
            <a:spLocks noEditPoints="1"/>
          </p:cNvSpPr>
          <p:nvPr/>
        </p:nvSpPr>
        <p:spPr bwMode="auto">
          <a:xfrm>
            <a:off x="1623237"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62" name="Freeform 20"/>
          <p:cNvSpPr>
            <a:spLocks noEditPoints="1"/>
          </p:cNvSpPr>
          <p:nvPr/>
        </p:nvSpPr>
        <p:spPr bwMode="auto">
          <a:xfrm>
            <a:off x="1895127"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63" name="Freeform 20"/>
          <p:cNvSpPr>
            <a:spLocks noEditPoints="1"/>
          </p:cNvSpPr>
          <p:nvPr/>
        </p:nvSpPr>
        <p:spPr bwMode="auto">
          <a:xfrm>
            <a:off x="2160055"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64" name="Freeform 63"/>
          <p:cNvSpPr>
            <a:spLocks noEditPoints="1"/>
          </p:cNvSpPr>
          <p:nvPr/>
        </p:nvSpPr>
        <p:spPr bwMode="auto">
          <a:xfrm>
            <a:off x="2431945"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65" name="Freeform 20"/>
          <p:cNvSpPr>
            <a:spLocks noEditPoints="1"/>
          </p:cNvSpPr>
          <p:nvPr/>
        </p:nvSpPr>
        <p:spPr bwMode="auto">
          <a:xfrm>
            <a:off x="2705353" y="287219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6" name="Freeform 20"/>
          <p:cNvSpPr>
            <a:spLocks noEditPoints="1"/>
          </p:cNvSpPr>
          <p:nvPr/>
        </p:nvSpPr>
        <p:spPr bwMode="auto">
          <a:xfrm>
            <a:off x="2977243" y="287219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7" name="Freeform 20"/>
          <p:cNvSpPr>
            <a:spLocks noEditPoints="1"/>
          </p:cNvSpPr>
          <p:nvPr/>
        </p:nvSpPr>
        <p:spPr bwMode="auto">
          <a:xfrm>
            <a:off x="3256093" y="286760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8" name="Freeform 20"/>
          <p:cNvSpPr>
            <a:spLocks noEditPoints="1"/>
          </p:cNvSpPr>
          <p:nvPr/>
        </p:nvSpPr>
        <p:spPr bwMode="auto">
          <a:xfrm>
            <a:off x="3527984" y="286760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0" name="Rectangle 69"/>
          <p:cNvSpPr/>
          <p:nvPr/>
        </p:nvSpPr>
        <p:spPr>
          <a:xfrm>
            <a:off x="3831771" y="3534911"/>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Euro</a:t>
            </a:r>
            <a:endParaRPr lang="en-US" sz="1200" b="1" smtClean="0">
              <a:solidFill>
                <a:schemeClr val="bg1"/>
              </a:solidFill>
              <a:latin typeface="Open Sans" pitchFamily="34" charset="0"/>
              <a:ea typeface="Open Sans" pitchFamily="34" charset="0"/>
              <a:cs typeface="Open Sans" pitchFamily="34" charset="0"/>
            </a:endParaRPr>
          </a:p>
        </p:txBody>
      </p:sp>
      <p:sp>
        <p:nvSpPr>
          <p:cNvPr id="71" name="Freeform 20"/>
          <p:cNvSpPr>
            <a:spLocks noEditPoints="1"/>
          </p:cNvSpPr>
          <p:nvPr/>
        </p:nvSpPr>
        <p:spPr bwMode="auto">
          <a:xfrm>
            <a:off x="5399315" y="353491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2" name="Freeform 20"/>
          <p:cNvSpPr>
            <a:spLocks noEditPoints="1"/>
          </p:cNvSpPr>
          <p:nvPr/>
        </p:nvSpPr>
        <p:spPr bwMode="auto">
          <a:xfrm>
            <a:off x="5671204" y="353491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3" name="Freeform 20"/>
          <p:cNvSpPr>
            <a:spLocks noEditPoints="1"/>
          </p:cNvSpPr>
          <p:nvPr/>
        </p:nvSpPr>
        <p:spPr bwMode="auto">
          <a:xfrm>
            <a:off x="5944612"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4" name="Freeform 20"/>
          <p:cNvSpPr>
            <a:spLocks noEditPoints="1"/>
          </p:cNvSpPr>
          <p:nvPr/>
        </p:nvSpPr>
        <p:spPr bwMode="auto">
          <a:xfrm>
            <a:off x="6216502"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5" name="Freeform 20"/>
          <p:cNvSpPr>
            <a:spLocks noEditPoints="1"/>
          </p:cNvSpPr>
          <p:nvPr/>
        </p:nvSpPr>
        <p:spPr bwMode="auto">
          <a:xfrm>
            <a:off x="6481431"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6" name="Freeform 20"/>
          <p:cNvSpPr>
            <a:spLocks noEditPoints="1"/>
          </p:cNvSpPr>
          <p:nvPr/>
        </p:nvSpPr>
        <p:spPr bwMode="auto">
          <a:xfrm>
            <a:off x="6753320"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7" name="Freeform 20"/>
          <p:cNvSpPr>
            <a:spLocks noEditPoints="1"/>
          </p:cNvSpPr>
          <p:nvPr/>
        </p:nvSpPr>
        <p:spPr bwMode="auto">
          <a:xfrm>
            <a:off x="7026729" y="353695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8" name="Freeform 20"/>
          <p:cNvSpPr>
            <a:spLocks noEditPoints="1"/>
          </p:cNvSpPr>
          <p:nvPr/>
        </p:nvSpPr>
        <p:spPr bwMode="auto">
          <a:xfrm>
            <a:off x="7298618" y="353695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9" name="Freeform 20"/>
          <p:cNvSpPr>
            <a:spLocks noEditPoints="1"/>
          </p:cNvSpPr>
          <p:nvPr/>
        </p:nvSpPr>
        <p:spPr bwMode="auto">
          <a:xfrm>
            <a:off x="757746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80" name="Freeform 20"/>
          <p:cNvSpPr>
            <a:spLocks noEditPoints="1"/>
          </p:cNvSpPr>
          <p:nvPr/>
        </p:nvSpPr>
        <p:spPr bwMode="auto">
          <a:xfrm>
            <a:off x="7849360"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81" name="Freeform 20"/>
          <p:cNvSpPr>
            <a:spLocks noEditPoints="1"/>
          </p:cNvSpPr>
          <p:nvPr/>
        </p:nvSpPr>
        <p:spPr bwMode="auto">
          <a:xfrm>
            <a:off x="107793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82" name="Freeform 20"/>
          <p:cNvSpPr>
            <a:spLocks noEditPoints="1"/>
          </p:cNvSpPr>
          <p:nvPr/>
        </p:nvSpPr>
        <p:spPr bwMode="auto">
          <a:xfrm>
            <a:off x="134982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83" name="Freeform 20"/>
          <p:cNvSpPr>
            <a:spLocks noEditPoints="1"/>
          </p:cNvSpPr>
          <p:nvPr/>
        </p:nvSpPr>
        <p:spPr bwMode="auto">
          <a:xfrm>
            <a:off x="1623237"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84" name="Freeform 20"/>
          <p:cNvSpPr>
            <a:spLocks noEditPoints="1"/>
          </p:cNvSpPr>
          <p:nvPr/>
        </p:nvSpPr>
        <p:spPr bwMode="auto">
          <a:xfrm>
            <a:off x="1895127"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85" name="Freeform 20"/>
          <p:cNvSpPr>
            <a:spLocks noEditPoints="1"/>
          </p:cNvSpPr>
          <p:nvPr/>
        </p:nvSpPr>
        <p:spPr bwMode="auto">
          <a:xfrm>
            <a:off x="2160055"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6" name="Freeform 85"/>
          <p:cNvSpPr>
            <a:spLocks noEditPoints="1"/>
          </p:cNvSpPr>
          <p:nvPr/>
        </p:nvSpPr>
        <p:spPr bwMode="auto">
          <a:xfrm>
            <a:off x="2431945"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7" name="Freeform 20"/>
          <p:cNvSpPr>
            <a:spLocks noEditPoints="1"/>
          </p:cNvSpPr>
          <p:nvPr/>
        </p:nvSpPr>
        <p:spPr bwMode="auto">
          <a:xfrm>
            <a:off x="2705353" y="353441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8" name="Freeform 20"/>
          <p:cNvSpPr>
            <a:spLocks noEditPoints="1"/>
          </p:cNvSpPr>
          <p:nvPr/>
        </p:nvSpPr>
        <p:spPr bwMode="auto">
          <a:xfrm>
            <a:off x="2977243" y="353441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9" name="Freeform 20"/>
          <p:cNvSpPr>
            <a:spLocks noEditPoints="1"/>
          </p:cNvSpPr>
          <p:nvPr/>
        </p:nvSpPr>
        <p:spPr bwMode="auto">
          <a:xfrm>
            <a:off x="3256093" y="352982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0" name="Freeform 20"/>
          <p:cNvSpPr>
            <a:spLocks noEditPoints="1"/>
          </p:cNvSpPr>
          <p:nvPr/>
        </p:nvSpPr>
        <p:spPr bwMode="auto">
          <a:xfrm>
            <a:off x="3527984" y="352982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3" name="Rectangle 92"/>
          <p:cNvSpPr/>
          <p:nvPr/>
        </p:nvSpPr>
        <p:spPr>
          <a:xfrm>
            <a:off x="3831771" y="4198940"/>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Oceania</a:t>
            </a:r>
            <a:endParaRPr lang="en-US" sz="1200" b="1" smtClean="0">
              <a:solidFill>
                <a:schemeClr val="bg1"/>
              </a:solidFill>
              <a:latin typeface="Open Sans" pitchFamily="34" charset="0"/>
              <a:ea typeface="Open Sans" pitchFamily="34" charset="0"/>
              <a:cs typeface="Open Sans" pitchFamily="34" charset="0"/>
            </a:endParaRPr>
          </a:p>
        </p:txBody>
      </p:sp>
      <p:sp>
        <p:nvSpPr>
          <p:cNvPr id="94" name="Freeform 20"/>
          <p:cNvSpPr>
            <a:spLocks noEditPoints="1"/>
          </p:cNvSpPr>
          <p:nvPr/>
        </p:nvSpPr>
        <p:spPr bwMode="auto">
          <a:xfrm>
            <a:off x="5399315" y="419894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5" name="Freeform 20"/>
          <p:cNvSpPr>
            <a:spLocks noEditPoints="1"/>
          </p:cNvSpPr>
          <p:nvPr/>
        </p:nvSpPr>
        <p:spPr bwMode="auto">
          <a:xfrm>
            <a:off x="5671204" y="419894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6" name="Freeform 20"/>
          <p:cNvSpPr>
            <a:spLocks noEditPoints="1"/>
          </p:cNvSpPr>
          <p:nvPr/>
        </p:nvSpPr>
        <p:spPr bwMode="auto">
          <a:xfrm>
            <a:off x="5944612"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7" name="Freeform 20"/>
          <p:cNvSpPr>
            <a:spLocks noEditPoints="1"/>
          </p:cNvSpPr>
          <p:nvPr/>
        </p:nvSpPr>
        <p:spPr bwMode="auto">
          <a:xfrm>
            <a:off x="6216502"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98" name="Freeform 20"/>
          <p:cNvSpPr>
            <a:spLocks noEditPoints="1"/>
          </p:cNvSpPr>
          <p:nvPr/>
        </p:nvSpPr>
        <p:spPr bwMode="auto">
          <a:xfrm>
            <a:off x="6481431"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99" name="Freeform 20"/>
          <p:cNvSpPr>
            <a:spLocks noEditPoints="1"/>
          </p:cNvSpPr>
          <p:nvPr/>
        </p:nvSpPr>
        <p:spPr bwMode="auto">
          <a:xfrm>
            <a:off x="6753320"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0" name="Freeform 20"/>
          <p:cNvSpPr>
            <a:spLocks noEditPoints="1"/>
          </p:cNvSpPr>
          <p:nvPr/>
        </p:nvSpPr>
        <p:spPr bwMode="auto">
          <a:xfrm>
            <a:off x="7026729" y="420098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1" name="Freeform 20"/>
          <p:cNvSpPr>
            <a:spLocks noEditPoints="1"/>
          </p:cNvSpPr>
          <p:nvPr/>
        </p:nvSpPr>
        <p:spPr bwMode="auto">
          <a:xfrm>
            <a:off x="7298618" y="420098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2" name="Freeform 20"/>
          <p:cNvSpPr>
            <a:spLocks noEditPoints="1"/>
          </p:cNvSpPr>
          <p:nvPr/>
        </p:nvSpPr>
        <p:spPr bwMode="auto">
          <a:xfrm>
            <a:off x="757746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3" name="Freeform 20"/>
          <p:cNvSpPr>
            <a:spLocks noEditPoints="1"/>
          </p:cNvSpPr>
          <p:nvPr/>
        </p:nvSpPr>
        <p:spPr bwMode="auto">
          <a:xfrm>
            <a:off x="7849360"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4" name="Freeform 20"/>
          <p:cNvSpPr>
            <a:spLocks noEditPoints="1"/>
          </p:cNvSpPr>
          <p:nvPr/>
        </p:nvSpPr>
        <p:spPr bwMode="auto">
          <a:xfrm>
            <a:off x="107793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5" name="Freeform 20"/>
          <p:cNvSpPr>
            <a:spLocks noEditPoints="1"/>
          </p:cNvSpPr>
          <p:nvPr/>
        </p:nvSpPr>
        <p:spPr bwMode="auto">
          <a:xfrm>
            <a:off x="134982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06" name="Freeform 20"/>
          <p:cNvSpPr>
            <a:spLocks noEditPoints="1"/>
          </p:cNvSpPr>
          <p:nvPr/>
        </p:nvSpPr>
        <p:spPr bwMode="auto">
          <a:xfrm>
            <a:off x="1623237"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7" name="Freeform 20"/>
          <p:cNvSpPr>
            <a:spLocks noEditPoints="1"/>
          </p:cNvSpPr>
          <p:nvPr/>
        </p:nvSpPr>
        <p:spPr bwMode="auto">
          <a:xfrm>
            <a:off x="1895127"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8" name="Freeform 20"/>
          <p:cNvSpPr>
            <a:spLocks noEditPoints="1"/>
          </p:cNvSpPr>
          <p:nvPr/>
        </p:nvSpPr>
        <p:spPr bwMode="auto">
          <a:xfrm>
            <a:off x="2160055"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9" name="Freeform 108"/>
          <p:cNvSpPr>
            <a:spLocks noEditPoints="1"/>
          </p:cNvSpPr>
          <p:nvPr/>
        </p:nvSpPr>
        <p:spPr bwMode="auto">
          <a:xfrm>
            <a:off x="2431945"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0" name="Freeform 20"/>
          <p:cNvSpPr>
            <a:spLocks noEditPoints="1"/>
          </p:cNvSpPr>
          <p:nvPr/>
        </p:nvSpPr>
        <p:spPr bwMode="auto">
          <a:xfrm>
            <a:off x="2705353" y="419844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1" name="Freeform 20"/>
          <p:cNvSpPr>
            <a:spLocks noEditPoints="1"/>
          </p:cNvSpPr>
          <p:nvPr/>
        </p:nvSpPr>
        <p:spPr bwMode="auto">
          <a:xfrm>
            <a:off x="2977243" y="419844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2" name="Freeform 20"/>
          <p:cNvSpPr>
            <a:spLocks noEditPoints="1"/>
          </p:cNvSpPr>
          <p:nvPr/>
        </p:nvSpPr>
        <p:spPr bwMode="auto">
          <a:xfrm>
            <a:off x="3256093" y="419385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3" name="Freeform 20"/>
          <p:cNvSpPr>
            <a:spLocks noEditPoints="1"/>
          </p:cNvSpPr>
          <p:nvPr/>
        </p:nvSpPr>
        <p:spPr bwMode="auto">
          <a:xfrm>
            <a:off x="3527984" y="419385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15" name="Group 114"/>
          <p:cNvGrpSpPr/>
          <p:nvPr/>
        </p:nvGrpSpPr>
        <p:grpSpPr>
          <a:xfrm rot="5400000">
            <a:off x="8190840" y="1467510"/>
            <a:ext cx="506877" cy="581757"/>
            <a:chOff x="914400" y="1257300"/>
            <a:chExt cx="838200" cy="962025"/>
          </a:xfrm>
          <a:solidFill>
            <a:srgbClr val="45C1A4"/>
          </a:solidFill>
        </p:grpSpPr>
        <p:sp>
          <p:nvSpPr>
            <p:cNvPr id="116" name="Oval 115"/>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Isosceles Triangle 116"/>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8" name="Text Box 10"/>
          <p:cNvSpPr txBox="1">
            <a:spLocks noChangeArrowheads="1"/>
          </p:cNvSpPr>
          <p:nvPr/>
        </p:nvSpPr>
        <p:spPr bwMode="auto">
          <a:xfrm>
            <a:off x="8153400" y="16451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120" name="Group 119"/>
          <p:cNvGrpSpPr/>
          <p:nvPr/>
        </p:nvGrpSpPr>
        <p:grpSpPr>
          <a:xfrm rot="5400000">
            <a:off x="8190840" y="2128379"/>
            <a:ext cx="506877" cy="581757"/>
            <a:chOff x="914400" y="1257300"/>
            <a:chExt cx="838200" cy="962025"/>
          </a:xfrm>
          <a:solidFill>
            <a:srgbClr val="45C1A4"/>
          </a:solidFill>
        </p:grpSpPr>
        <p:sp>
          <p:nvSpPr>
            <p:cNvPr id="121" name="Oval 12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Isosceles Triangle 12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 Box 10"/>
          <p:cNvSpPr txBox="1">
            <a:spLocks noChangeArrowheads="1"/>
          </p:cNvSpPr>
          <p:nvPr/>
        </p:nvSpPr>
        <p:spPr bwMode="auto">
          <a:xfrm>
            <a:off x="8153400" y="2305994"/>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124" name="Group 123"/>
          <p:cNvGrpSpPr/>
          <p:nvPr/>
        </p:nvGrpSpPr>
        <p:grpSpPr>
          <a:xfrm rot="5400000">
            <a:off x="8190840" y="2762910"/>
            <a:ext cx="506877" cy="581757"/>
            <a:chOff x="914400" y="1257300"/>
            <a:chExt cx="838200" cy="962025"/>
          </a:xfrm>
          <a:solidFill>
            <a:srgbClr val="45C1A4"/>
          </a:solidFill>
        </p:grpSpPr>
        <p:sp>
          <p:nvSpPr>
            <p:cNvPr id="125" name="Oval 12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Isosceles Triangle 12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Text Box 10"/>
          <p:cNvSpPr txBox="1">
            <a:spLocks noChangeArrowheads="1"/>
          </p:cNvSpPr>
          <p:nvPr/>
        </p:nvSpPr>
        <p:spPr bwMode="auto">
          <a:xfrm>
            <a:off x="8153400" y="29405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128" name="Group 127"/>
          <p:cNvGrpSpPr/>
          <p:nvPr/>
        </p:nvGrpSpPr>
        <p:grpSpPr>
          <a:xfrm rot="5400000">
            <a:off x="8190840" y="3448710"/>
            <a:ext cx="506877" cy="581757"/>
            <a:chOff x="914400" y="1257300"/>
            <a:chExt cx="838200" cy="962025"/>
          </a:xfrm>
          <a:solidFill>
            <a:srgbClr val="45C1A4"/>
          </a:solidFill>
        </p:grpSpPr>
        <p:sp>
          <p:nvSpPr>
            <p:cNvPr id="129" name="Oval 12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Isosceles Triangle 12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1" name="Text Box 10"/>
          <p:cNvSpPr txBox="1">
            <a:spLocks noChangeArrowheads="1"/>
          </p:cNvSpPr>
          <p:nvPr/>
        </p:nvSpPr>
        <p:spPr bwMode="auto">
          <a:xfrm>
            <a:off x="8153400" y="36263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80%</a:t>
            </a:r>
            <a:endParaRPr lang="en-US" sz="1050" smtClean="0">
              <a:solidFill>
                <a:schemeClr val="bg1"/>
              </a:solidFill>
              <a:latin typeface="Open Sans" pitchFamily="34" charset="0"/>
              <a:ea typeface="Open Sans" pitchFamily="34" charset="0"/>
              <a:cs typeface="Open Sans" pitchFamily="34" charset="0"/>
            </a:endParaRPr>
          </a:p>
        </p:txBody>
      </p:sp>
      <p:grpSp>
        <p:nvGrpSpPr>
          <p:cNvPr id="132" name="Group 131"/>
          <p:cNvGrpSpPr/>
          <p:nvPr/>
        </p:nvGrpSpPr>
        <p:grpSpPr>
          <a:xfrm rot="5400000">
            <a:off x="8190840" y="4134510"/>
            <a:ext cx="506877" cy="581757"/>
            <a:chOff x="914400" y="1257300"/>
            <a:chExt cx="838200" cy="962025"/>
          </a:xfrm>
          <a:solidFill>
            <a:srgbClr val="45C1A4"/>
          </a:solidFill>
        </p:grpSpPr>
        <p:sp>
          <p:nvSpPr>
            <p:cNvPr id="133" name="Oval 13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Isosceles Triangle 13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5" name="Text Box 10"/>
          <p:cNvSpPr txBox="1">
            <a:spLocks noChangeArrowheads="1"/>
          </p:cNvSpPr>
          <p:nvPr/>
        </p:nvSpPr>
        <p:spPr bwMode="auto">
          <a:xfrm>
            <a:off x="8153400" y="43121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30%</a:t>
            </a:r>
            <a:endParaRPr lang="en-US" sz="1050" smtClean="0">
              <a:solidFill>
                <a:schemeClr val="bg1"/>
              </a:solidFill>
              <a:latin typeface="Open Sans" pitchFamily="34" charset="0"/>
              <a:ea typeface="Open Sans" pitchFamily="34" charset="0"/>
              <a:cs typeface="Open Sans" pitchFamily="34" charset="0"/>
            </a:endParaRPr>
          </a:p>
        </p:txBody>
      </p:sp>
      <p:grpSp>
        <p:nvGrpSpPr>
          <p:cNvPr id="136" name="Group 135"/>
          <p:cNvGrpSpPr/>
          <p:nvPr/>
        </p:nvGrpSpPr>
        <p:grpSpPr>
          <a:xfrm rot="16200000" flipH="1">
            <a:off x="418441" y="1477365"/>
            <a:ext cx="506877" cy="581757"/>
            <a:chOff x="914400" y="1257300"/>
            <a:chExt cx="838200" cy="962025"/>
          </a:xfrm>
          <a:solidFill>
            <a:srgbClr val="4BACC6"/>
          </a:solidFill>
        </p:grpSpPr>
        <p:sp>
          <p:nvSpPr>
            <p:cNvPr id="137" name="Oval 13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Isosceles Triangle 13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9" name="Text Box 10"/>
          <p:cNvSpPr txBox="1">
            <a:spLocks noChangeArrowheads="1"/>
          </p:cNvSpPr>
          <p:nvPr/>
        </p:nvSpPr>
        <p:spPr bwMode="auto">
          <a:xfrm>
            <a:off x="304800" y="16549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50%</a:t>
            </a:r>
            <a:endParaRPr lang="en-US" sz="1050" smtClean="0">
              <a:solidFill>
                <a:schemeClr val="bg1"/>
              </a:solidFill>
              <a:latin typeface="Open Sans" pitchFamily="34" charset="0"/>
              <a:ea typeface="Open Sans" pitchFamily="34" charset="0"/>
              <a:cs typeface="Open Sans" pitchFamily="34" charset="0"/>
            </a:endParaRPr>
          </a:p>
        </p:txBody>
      </p:sp>
      <p:grpSp>
        <p:nvGrpSpPr>
          <p:cNvPr id="140" name="Group 139"/>
          <p:cNvGrpSpPr/>
          <p:nvPr/>
        </p:nvGrpSpPr>
        <p:grpSpPr>
          <a:xfrm rot="16200000" flipH="1">
            <a:off x="418441" y="2138234"/>
            <a:ext cx="506877" cy="581757"/>
            <a:chOff x="914400" y="1257300"/>
            <a:chExt cx="838200" cy="962025"/>
          </a:xfrm>
          <a:solidFill>
            <a:srgbClr val="4BACC6"/>
          </a:solidFill>
        </p:grpSpPr>
        <p:sp>
          <p:nvSpPr>
            <p:cNvPr id="141" name="Oval 14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Isosceles Triangle 14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Text Box 10"/>
          <p:cNvSpPr txBox="1">
            <a:spLocks noChangeArrowheads="1"/>
          </p:cNvSpPr>
          <p:nvPr/>
        </p:nvSpPr>
        <p:spPr bwMode="auto">
          <a:xfrm>
            <a:off x="304800" y="2315849"/>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144" name="Group 143"/>
          <p:cNvGrpSpPr/>
          <p:nvPr/>
        </p:nvGrpSpPr>
        <p:grpSpPr>
          <a:xfrm rot="16200000" flipH="1">
            <a:off x="418441" y="2772765"/>
            <a:ext cx="506877" cy="581757"/>
            <a:chOff x="914400" y="1257300"/>
            <a:chExt cx="838200" cy="962025"/>
          </a:xfrm>
          <a:solidFill>
            <a:srgbClr val="4BACC6"/>
          </a:solidFill>
        </p:grpSpPr>
        <p:sp>
          <p:nvSpPr>
            <p:cNvPr id="145" name="Oval 14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Isosceles Triangle 14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7" name="Text Box 10"/>
          <p:cNvSpPr txBox="1">
            <a:spLocks noChangeArrowheads="1"/>
          </p:cNvSpPr>
          <p:nvPr/>
        </p:nvSpPr>
        <p:spPr bwMode="auto">
          <a:xfrm>
            <a:off x="304800" y="29503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grpSp>
        <p:nvGrpSpPr>
          <p:cNvPr id="148" name="Group 147"/>
          <p:cNvGrpSpPr/>
          <p:nvPr/>
        </p:nvGrpSpPr>
        <p:grpSpPr>
          <a:xfrm rot="16200000" flipH="1">
            <a:off x="418441" y="3458565"/>
            <a:ext cx="506877" cy="581757"/>
            <a:chOff x="914400" y="1257300"/>
            <a:chExt cx="838200" cy="962025"/>
          </a:xfrm>
          <a:solidFill>
            <a:srgbClr val="4BACC6"/>
          </a:solidFill>
        </p:grpSpPr>
        <p:sp>
          <p:nvSpPr>
            <p:cNvPr id="149" name="Oval 14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Isosceles Triangle 14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1" name="Text Box 10"/>
          <p:cNvSpPr txBox="1">
            <a:spLocks noChangeArrowheads="1"/>
          </p:cNvSpPr>
          <p:nvPr/>
        </p:nvSpPr>
        <p:spPr bwMode="auto">
          <a:xfrm>
            <a:off x="304800" y="36361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152" name="Group 151"/>
          <p:cNvGrpSpPr/>
          <p:nvPr/>
        </p:nvGrpSpPr>
        <p:grpSpPr>
          <a:xfrm rot="16200000" flipH="1">
            <a:off x="418441" y="4144365"/>
            <a:ext cx="506877" cy="581757"/>
            <a:chOff x="914400" y="1257300"/>
            <a:chExt cx="838200" cy="962025"/>
          </a:xfrm>
          <a:solidFill>
            <a:srgbClr val="4BACC6"/>
          </a:solidFill>
        </p:grpSpPr>
        <p:sp>
          <p:nvSpPr>
            <p:cNvPr id="153" name="Oval 15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Isosceles Triangle 15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p:cNvSpPr txBox="1">
            <a:spLocks noChangeArrowheads="1"/>
          </p:cNvSpPr>
          <p:nvPr/>
        </p:nvSpPr>
        <p:spPr bwMode="auto">
          <a:xfrm>
            <a:off x="304800" y="43219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80%</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250" fill="hold"/>
                                        <p:tgtEl>
                                          <p:spTgt spid="25"/>
                                        </p:tgtEl>
                                        <p:attrNameLst>
                                          <p:attrName>ppt_x</p:attrName>
                                        </p:attrNameLst>
                                      </p:cBhvr>
                                      <p:tavLst>
                                        <p:tav tm="0">
                                          <p:val>
                                            <p:strVal val="#ppt_x"/>
                                          </p:val>
                                        </p:tav>
                                        <p:tav tm="100000">
                                          <p:val>
                                            <p:strVal val="#ppt_x"/>
                                          </p:val>
                                        </p:tav>
                                      </p:tavLst>
                                    </p:anim>
                                    <p:anim calcmode="lin" valueType="num">
                                      <p:cBhvr additive="base">
                                        <p:cTn id="23" dur="250" fill="hold"/>
                                        <p:tgtEl>
                                          <p:spTgt spid="2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250" fill="hold"/>
                                        <p:tgtEl>
                                          <p:spTgt spid="24"/>
                                        </p:tgtEl>
                                        <p:attrNameLst>
                                          <p:attrName>ppt_x</p:attrName>
                                        </p:attrNameLst>
                                      </p:cBhvr>
                                      <p:tavLst>
                                        <p:tav tm="0">
                                          <p:val>
                                            <p:strVal val="#ppt_x"/>
                                          </p:val>
                                        </p:tav>
                                        <p:tav tm="100000">
                                          <p:val>
                                            <p:strVal val="#ppt_x"/>
                                          </p:val>
                                        </p:tav>
                                      </p:tavLst>
                                    </p:anim>
                                    <p:anim calcmode="lin" valueType="num">
                                      <p:cBhvr additive="base">
                                        <p:cTn id="28" dur="2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50" fill="hold"/>
                                        <p:tgtEl>
                                          <p:spTgt spid="21"/>
                                        </p:tgtEl>
                                        <p:attrNameLst>
                                          <p:attrName>ppt_x</p:attrName>
                                        </p:attrNameLst>
                                      </p:cBhvr>
                                      <p:tavLst>
                                        <p:tav tm="0">
                                          <p:val>
                                            <p:strVal val="#ppt_x"/>
                                          </p:val>
                                        </p:tav>
                                        <p:tav tm="100000">
                                          <p:val>
                                            <p:strVal val="#ppt_x"/>
                                          </p:val>
                                        </p:tav>
                                      </p:tavLst>
                                    </p:anim>
                                    <p:anim calcmode="lin" valueType="num">
                                      <p:cBhvr additive="base">
                                        <p:cTn id="43" dur="250" fill="hold"/>
                                        <p:tgtEl>
                                          <p:spTgt spid="2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250" fill="hold"/>
                                        <p:tgtEl>
                                          <p:spTgt spid="19"/>
                                        </p:tgtEl>
                                        <p:attrNameLst>
                                          <p:attrName>ppt_x</p:attrName>
                                        </p:attrNameLst>
                                      </p:cBhvr>
                                      <p:tavLst>
                                        <p:tav tm="0">
                                          <p:val>
                                            <p:strVal val="#ppt_x"/>
                                          </p:val>
                                        </p:tav>
                                        <p:tav tm="100000">
                                          <p:val>
                                            <p:strVal val="#ppt_x"/>
                                          </p:val>
                                        </p:tav>
                                      </p:tavLst>
                                    </p:anim>
                                    <p:anim calcmode="lin" valueType="num">
                                      <p:cBhvr additive="base">
                                        <p:cTn id="53" dur="25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250" fill="hold"/>
                                        <p:tgtEl>
                                          <p:spTgt spid="18"/>
                                        </p:tgtEl>
                                        <p:attrNameLst>
                                          <p:attrName>ppt_x</p:attrName>
                                        </p:attrNameLst>
                                      </p:cBhvr>
                                      <p:tavLst>
                                        <p:tav tm="0">
                                          <p:val>
                                            <p:strVal val="#ppt_x"/>
                                          </p:val>
                                        </p:tav>
                                        <p:tav tm="100000">
                                          <p:val>
                                            <p:strVal val="#ppt_x"/>
                                          </p:val>
                                        </p:tav>
                                      </p:tavLst>
                                    </p:anim>
                                    <p:anim calcmode="lin" valueType="num">
                                      <p:cBhvr additive="base">
                                        <p:cTn id="58" dur="250" fill="hold"/>
                                        <p:tgtEl>
                                          <p:spTgt spid="1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7"/>
                                        </p:tgtEl>
                                        <p:attrNameLst>
                                          <p:attrName>style.visibility</p:attrName>
                                        </p:attrNameLst>
                                      </p:cBhvr>
                                      <p:to>
                                        <p:strVal val="visible"/>
                                      </p:to>
                                    </p:set>
                                    <p:anim calcmode="lin" valueType="num">
                                      <p:cBhvr additive="base">
                                        <p:cTn id="62" dur="250" fill="hold"/>
                                        <p:tgtEl>
                                          <p:spTgt spid="17"/>
                                        </p:tgtEl>
                                        <p:attrNameLst>
                                          <p:attrName>ppt_x</p:attrName>
                                        </p:attrNameLst>
                                      </p:cBhvr>
                                      <p:tavLst>
                                        <p:tav tm="0">
                                          <p:val>
                                            <p:strVal val="#ppt_x"/>
                                          </p:val>
                                        </p:tav>
                                        <p:tav tm="100000">
                                          <p:val>
                                            <p:strVal val="#ppt_x"/>
                                          </p:val>
                                        </p:tav>
                                      </p:tavLst>
                                    </p:anim>
                                    <p:anim calcmode="lin" valueType="num">
                                      <p:cBhvr additive="base">
                                        <p:cTn id="63" dur="250" fill="hold"/>
                                        <p:tgtEl>
                                          <p:spTgt spid="1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250" fill="hold"/>
                                        <p:tgtEl>
                                          <p:spTgt spid="16"/>
                                        </p:tgtEl>
                                        <p:attrNameLst>
                                          <p:attrName>ppt_x</p:attrName>
                                        </p:attrNameLst>
                                      </p:cBhvr>
                                      <p:tavLst>
                                        <p:tav tm="0">
                                          <p:val>
                                            <p:strVal val="#ppt_x"/>
                                          </p:val>
                                        </p:tav>
                                        <p:tav tm="100000">
                                          <p:val>
                                            <p:strVal val="#ppt_x"/>
                                          </p:val>
                                        </p:tav>
                                      </p:tavLst>
                                    </p:anim>
                                    <p:anim calcmode="lin" valueType="num">
                                      <p:cBhvr additive="base">
                                        <p:cTn id="68" dur="250" fill="hold"/>
                                        <p:tgtEl>
                                          <p:spTgt spid="1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36"/>
                                        </p:tgtEl>
                                        <p:attrNameLst>
                                          <p:attrName>style.visibility</p:attrName>
                                        </p:attrNameLst>
                                      </p:cBhvr>
                                      <p:to>
                                        <p:strVal val="visible"/>
                                      </p:to>
                                    </p:set>
                                    <p:anim calcmode="lin" valueType="num">
                                      <p:cBhvr additive="base">
                                        <p:cTn id="72" dur="250" fill="hold"/>
                                        <p:tgtEl>
                                          <p:spTgt spid="136"/>
                                        </p:tgtEl>
                                        <p:attrNameLst>
                                          <p:attrName>ppt_x</p:attrName>
                                        </p:attrNameLst>
                                      </p:cBhvr>
                                      <p:tavLst>
                                        <p:tav tm="0">
                                          <p:val>
                                            <p:strVal val="#ppt_x"/>
                                          </p:val>
                                        </p:tav>
                                        <p:tav tm="100000">
                                          <p:val>
                                            <p:strVal val="#ppt_x"/>
                                          </p:val>
                                        </p:tav>
                                      </p:tavLst>
                                    </p:anim>
                                    <p:anim calcmode="lin" valueType="num">
                                      <p:cBhvr additive="base">
                                        <p:cTn id="73" dur="250" fill="hold"/>
                                        <p:tgtEl>
                                          <p:spTgt spid="13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39"/>
                                        </p:tgtEl>
                                        <p:attrNameLst>
                                          <p:attrName>style.visibility</p:attrName>
                                        </p:attrNameLst>
                                      </p:cBhvr>
                                      <p:to>
                                        <p:strVal val="visible"/>
                                      </p:to>
                                    </p:set>
                                    <p:anim calcmode="lin" valueType="num">
                                      <p:cBhvr additive="base">
                                        <p:cTn id="77" dur="250" fill="hold"/>
                                        <p:tgtEl>
                                          <p:spTgt spid="139"/>
                                        </p:tgtEl>
                                        <p:attrNameLst>
                                          <p:attrName>ppt_x</p:attrName>
                                        </p:attrNameLst>
                                      </p:cBhvr>
                                      <p:tavLst>
                                        <p:tav tm="0">
                                          <p:val>
                                            <p:strVal val="#ppt_x"/>
                                          </p:val>
                                        </p:tav>
                                        <p:tav tm="100000">
                                          <p:val>
                                            <p:strVal val="#ppt_x"/>
                                          </p:val>
                                        </p:tav>
                                      </p:tavLst>
                                    </p:anim>
                                    <p:anim calcmode="lin" valueType="num">
                                      <p:cBhvr additive="base">
                                        <p:cTn id="78" dur="250" fill="hold"/>
                                        <p:tgtEl>
                                          <p:spTgt spid="13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
                                        </p:tgtEl>
                                        <p:attrNameLst>
                                          <p:attrName>style.visibility</p:attrName>
                                        </p:attrNameLst>
                                      </p:cBhvr>
                                      <p:to>
                                        <p:strVal val="visible"/>
                                      </p:to>
                                    </p:set>
                                    <p:anim calcmode="lin" valueType="num">
                                      <p:cBhvr additive="base">
                                        <p:cTn id="82" dur="250" fill="hold"/>
                                        <p:tgtEl>
                                          <p:spTgt spid="6"/>
                                        </p:tgtEl>
                                        <p:attrNameLst>
                                          <p:attrName>ppt_x</p:attrName>
                                        </p:attrNameLst>
                                      </p:cBhvr>
                                      <p:tavLst>
                                        <p:tav tm="0">
                                          <p:val>
                                            <p:strVal val="#ppt_x"/>
                                          </p:val>
                                        </p:tav>
                                        <p:tav tm="100000">
                                          <p:val>
                                            <p:strVal val="#ppt_x"/>
                                          </p:val>
                                        </p:tav>
                                      </p:tavLst>
                                    </p:anim>
                                    <p:anim calcmode="lin" valueType="num">
                                      <p:cBhvr additive="base">
                                        <p:cTn id="83" dur="250" fill="hold"/>
                                        <p:tgtEl>
                                          <p:spTgt spid="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additive="base">
                                        <p:cTn id="87" dur="250" fill="hold"/>
                                        <p:tgtEl>
                                          <p:spTgt spid="7"/>
                                        </p:tgtEl>
                                        <p:attrNameLst>
                                          <p:attrName>ppt_x</p:attrName>
                                        </p:attrNameLst>
                                      </p:cBhvr>
                                      <p:tavLst>
                                        <p:tav tm="0">
                                          <p:val>
                                            <p:strVal val="#ppt_x"/>
                                          </p:val>
                                        </p:tav>
                                        <p:tav tm="100000">
                                          <p:val>
                                            <p:strVal val="#ppt_x"/>
                                          </p:val>
                                        </p:tav>
                                      </p:tavLst>
                                    </p:anim>
                                    <p:anim calcmode="lin" valueType="num">
                                      <p:cBhvr additive="base">
                                        <p:cTn id="88" dur="250" fill="hold"/>
                                        <p:tgtEl>
                                          <p:spTgt spid="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0"/>
                                        </p:tgtEl>
                                        <p:attrNameLst>
                                          <p:attrName>style.visibility</p:attrName>
                                        </p:attrNameLst>
                                      </p:cBhvr>
                                      <p:to>
                                        <p:strVal val="visible"/>
                                      </p:to>
                                    </p:set>
                                    <p:anim calcmode="lin" valueType="num">
                                      <p:cBhvr additive="base">
                                        <p:cTn id="102" dur="250" fill="hold"/>
                                        <p:tgtEl>
                                          <p:spTgt spid="10"/>
                                        </p:tgtEl>
                                        <p:attrNameLst>
                                          <p:attrName>ppt_x</p:attrName>
                                        </p:attrNameLst>
                                      </p:cBhvr>
                                      <p:tavLst>
                                        <p:tav tm="0">
                                          <p:val>
                                            <p:strVal val="#ppt_x"/>
                                          </p:val>
                                        </p:tav>
                                        <p:tav tm="100000">
                                          <p:val>
                                            <p:strVal val="#ppt_x"/>
                                          </p:val>
                                        </p:tav>
                                      </p:tavLst>
                                    </p:anim>
                                    <p:anim calcmode="lin" valueType="num">
                                      <p:cBhvr additive="base">
                                        <p:cTn id="103" dur="250" fill="hold"/>
                                        <p:tgtEl>
                                          <p:spTgt spid="10"/>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1"/>
                                        </p:tgtEl>
                                        <p:attrNameLst>
                                          <p:attrName>style.visibility</p:attrName>
                                        </p:attrNameLst>
                                      </p:cBhvr>
                                      <p:to>
                                        <p:strVal val="visible"/>
                                      </p:to>
                                    </p:set>
                                    <p:anim calcmode="lin" valueType="num">
                                      <p:cBhvr additive="base">
                                        <p:cTn id="107" dur="250" fill="hold"/>
                                        <p:tgtEl>
                                          <p:spTgt spid="11"/>
                                        </p:tgtEl>
                                        <p:attrNameLst>
                                          <p:attrName>ppt_x</p:attrName>
                                        </p:attrNameLst>
                                      </p:cBhvr>
                                      <p:tavLst>
                                        <p:tav tm="0">
                                          <p:val>
                                            <p:strVal val="#ppt_x"/>
                                          </p:val>
                                        </p:tav>
                                        <p:tav tm="100000">
                                          <p:val>
                                            <p:strVal val="#ppt_x"/>
                                          </p:val>
                                        </p:tav>
                                      </p:tavLst>
                                    </p:anim>
                                    <p:anim calcmode="lin" valueType="num">
                                      <p:cBhvr additive="base">
                                        <p:cTn id="108" dur="250" fill="hold"/>
                                        <p:tgtEl>
                                          <p:spTgt spid="1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additive="base">
                                        <p:cTn id="112" dur="250" fill="hold"/>
                                        <p:tgtEl>
                                          <p:spTgt spid="12"/>
                                        </p:tgtEl>
                                        <p:attrNameLst>
                                          <p:attrName>ppt_x</p:attrName>
                                        </p:attrNameLst>
                                      </p:cBhvr>
                                      <p:tavLst>
                                        <p:tav tm="0">
                                          <p:val>
                                            <p:strVal val="#ppt_x"/>
                                          </p:val>
                                        </p:tav>
                                        <p:tav tm="100000">
                                          <p:val>
                                            <p:strVal val="#ppt_x"/>
                                          </p:val>
                                        </p:tav>
                                      </p:tavLst>
                                    </p:anim>
                                    <p:anim calcmode="lin" valueType="num">
                                      <p:cBhvr additive="base">
                                        <p:cTn id="113" dur="250" fill="hold"/>
                                        <p:tgtEl>
                                          <p:spTgt spid="1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250" fill="hold"/>
                                        <p:tgtEl>
                                          <p:spTgt spid="13"/>
                                        </p:tgtEl>
                                        <p:attrNameLst>
                                          <p:attrName>ppt_x</p:attrName>
                                        </p:attrNameLst>
                                      </p:cBhvr>
                                      <p:tavLst>
                                        <p:tav tm="0">
                                          <p:val>
                                            <p:strVal val="#ppt_x"/>
                                          </p:val>
                                        </p:tav>
                                        <p:tav tm="100000">
                                          <p:val>
                                            <p:strVal val="#ppt_x"/>
                                          </p:val>
                                        </p:tav>
                                      </p:tavLst>
                                    </p:anim>
                                    <p:anim calcmode="lin" valueType="num">
                                      <p:cBhvr additive="base">
                                        <p:cTn id="118" dur="250" fill="hold"/>
                                        <p:tgtEl>
                                          <p:spTgt spid="1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4"/>
                                        </p:tgtEl>
                                        <p:attrNameLst>
                                          <p:attrName>style.visibility</p:attrName>
                                        </p:attrNameLst>
                                      </p:cBhvr>
                                      <p:to>
                                        <p:strVal val="visible"/>
                                      </p:to>
                                    </p:set>
                                    <p:anim calcmode="lin" valueType="num">
                                      <p:cBhvr additive="base">
                                        <p:cTn id="122" dur="250" fill="hold"/>
                                        <p:tgtEl>
                                          <p:spTgt spid="14"/>
                                        </p:tgtEl>
                                        <p:attrNameLst>
                                          <p:attrName>ppt_x</p:attrName>
                                        </p:attrNameLst>
                                      </p:cBhvr>
                                      <p:tavLst>
                                        <p:tav tm="0">
                                          <p:val>
                                            <p:strVal val="#ppt_x"/>
                                          </p:val>
                                        </p:tav>
                                        <p:tav tm="100000">
                                          <p:val>
                                            <p:strVal val="#ppt_x"/>
                                          </p:val>
                                        </p:tav>
                                      </p:tavLst>
                                    </p:anim>
                                    <p:anim calcmode="lin" valueType="num">
                                      <p:cBhvr additive="base">
                                        <p:cTn id="123" dur="250" fill="hold"/>
                                        <p:tgtEl>
                                          <p:spTgt spid="14"/>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 calcmode="lin" valueType="num">
                                      <p:cBhvr additive="base">
                                        <p:cTn id="127" dur="250" fill="hold"/>
                                        <p:tgtEl>
                                          <p:spTgt spid="15"/>
                                        </p:tgtEl>
                                        <p:attrNameLst>
                                          <p:attrName>ppt_x</p:attrName>
                                        </p:attrNameLst>
                                      </p:cBhvr>
                                      <p:tavLst>
                                        <p:tav tm="0">
                                          <p:val>
                                            <p:strVal val="#ppt_x"/>
                                          </p:val>
                                        </p:tav>
                                        <p:tav tm="100000">
                                          <p:val>
                                            <p:strVal val="#ppt_x"/>
                                          </p:val>
                                        </p:tav>
                                      </p:tavLst>
                                    </p:anim>
                                    <p:anim calcmode="lin" valueType="num">
                                      <p:cBhvr additive="base">
                                        <p:cTn id="128" dur="250" fill="hold"/>
                                        <p:tgtEl>
                                          <p:spTgt spid="1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115"/>
                                        </p:tgtEl>
                                        <p:attrNameLst>
                                          <p:attrName>style.visibility</p:attrName>
                                        </p:attrNameLst>
                                      </p:cBhvr>
                                      <p:to>
                                        <p:strVal val="visible"/>
                                      </p:to>
                                    </p:set>
                                    <p:anim calcmode="lin" valueType="num">
                                      <p:cBhvr additive="base">
                                        <p:cTn id="132" dur="250" fill="hold"/>
                                        <p:tgtEl>
                                          <p:spTgt spid="115"/>
                                        </p:tgtEl>
                                        <p:attrNameLst>
                                          <p:attrName>ppt_x</p:attrName>
                                        </p:attrNameLst>
                                      </p:cBhvr>
                                      <p:tavLst>
                                        <p:tav tm="0">
                                          <p:val>
                                            <p:strVal val="#ppt_x"/>
                                          </p:val>
                                        </p:tav>
                                        <p:tav tm="100000">
                                          <p:val>
                                            <p:strVal val="#ppt_x"/>
                                          </p:val>
                                        </p:tav>
                                      </p:tavLst>
                                    </p:anim>
                                    <p:anim calcmode="lin" valueType="num">
                                      <p:cBhvr additive="base">
                                        <p:cTn id="133" dur="250" fill="hold"/>
                                        <p:tgtEl>
                                          <p:spTgt spid="11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18"/>
                                        </p:tgtEl>
                                        <p:attrNameLst>
                                          <p:attrName>style.visibility</p:attrName>
                                        </p:attrNameLst>
                                      </p:cBhvr>
                                      <p:to>
                                        <p:strVal val="visible"/>
                                      </p:to>
                                    </p:set>
                                    <p:anim calcmode="lin" valueType="num">
                                      <p:cBhvr additive="base">
                                        <p:cTn id="137" dur="250" fill="hold"/>
                                        <p:tgtEl>
                                          <p:spTgt spid="118"/>
                                        </p:tgtEl>
                                        <p:attrNameLst>
                                          <p:attrName>ppt_x</p:attrName>
                                        </p:attrNameLst>
                                      </p:cBhvr>
                                      <p:tavLst>
                                        <p:tav tm="0">
                                          <p:val>
                                            <p:strVal val="#ppt_x"/>
                                          </p:val>
                                        </p:tav>
                                        <p:tav tm="100000">
                                          <p:val>
                                            <p:strVal val="#ppt_x"/>
                                          </p:val>
                                        </p:tav>
                                      </p:tavLst>
                                    </p:anim>
                                    <p:anim calcmode="lin" valueType="num">
                                      <p:cBhvr additive="base">
                                        <p:cTn id="138" dur="250" fill="hold"/>
                                        <p:tgtEl>
                                          <p:spTgt spid="118"/>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6"/>
                                        </p:tgtEl>
                                        <p:attrNameLst>
                                          <p:attrName>style.visibility</p:attrName>
                                        </p:attrNameLst>
                                      </p:cBhvr>
                                      <p:to>
                                        <p:strVal val="visible"/>
                                      </p:to>
                                    </p:set>
                                    <p:anim calcmode="lin" valueType="num">
                                      <p:cBhvr additive="base">
                                        <p:cTn id="142" dur="250" fill="hold"/>
                                        <p:tgtEl>
                                          <p:spTgt spid="26"/>
                                        </p:tgtEl>
                                        <p:attrNameLst>
                                          <p:attrName>ppt_x</p:attrName>
                                        </p:attrNameLst>
                                      </p:cBhvr>
                                      <p:tavLst>
                                        <p:tav tm="0">
                                          <p:val>
                                            <p:strVal val="#ppt_x"/>
                                          </p:val>
                                        </p:tav>
                                        <p:tav tm="100000">
                                          <p:val>
                                            <p:strVal val="#ppt_x"/>
                                          </p:val>
                                        </p:tav>
                                      </p:tavLst>
                                    </p:anim>
                                    <p:anim calcmode="lin" valueType="num">
                                      <p:cBhvr additive="base">
                                        <p:cTn id="143" dur="250" fill="hold"/>
                                        <p:tgtEl>
                                          <p:spTgt spid="2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250" fill="hold"/>
                                        <p:tgtEl>
                                          <p:spTgt spid="46"/>
                                        </p:tgtEl>
                                        <p:attrNameLst>
                                          <p:attrName>ppt_x</p:attrName>
                                        </p:attrNameLst>
                                      </p:cBhvr>
                                      <p:tavLst>
                                        <p:tav tm="0">
                                          <p:val>
                                            <p:strVal val="#ppt_x"/>
                                          </p:val>
                                        </p:tav>
                                        <p:tav tm="100000">
                                          <p:val>
                                            <p:strVal val="#ppt_x"/>
                                          </p:val>
                                        </p:tav>
                                      </p:tavLst>
                                    </p:anim>
                                    <p:anim calcmode="lin" valueType="num">
                                      <p:cBhvr additive="base">
                                        <p:cTn id="148" dur="250" fill="hold"/>
                                        <p:tgtEl>
                                          <p:spTgt spid="4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45"/>
                                        </p:tgtEl>
                                        <p:attrNameLst>
                                          <p:attrName>style.visibility</p:attrName>
                                        </p:attrNameLst>
                                      </p:cBhvr>
                                      <p:to>
                                        <p:strVal val="visible"/>
                                      </p:to>
                                    </p:set>
                                    <p:anim calcmode="lin" valueType="num">
                                      <p:cBhvr additive="base">
                                        <p:cTn id="152" dur="250" fill="hold"/>
                                        <p:tgtEl>
                                          <p:spTgt spid="45"/>
                                        </p:tgtEl>
                                        <p:attrNameLst>
                                          <p:attrName>ppt_x</p:attrName>
                                        </p:attrNameLst>
                                      </p:cBhvr>
                                      <p:tavLst>
                                        <p:tav tm="0">
                                          <p:val>
                                            <p:strVal val="#ppt_x"/>
                                          </p:val>
                                        </p:tav>
                                        <p:tav tm="100000">
                                          <p:val>
                                            <p:strVal val="#ppt_x"/>
                                          </p:val>
                                        </p:tav>
                                      </p:tavLst>
                                    </p:anim>
                                    <p:anim calcmode="lin" valueType="num">
                                      <p:cBhvr additive="base">
                                        <p:cTn id="153" dur="250" fill="hold"/>
                                        <p:tgtEl>
                                          <p:spTgt spid="45"/>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4"/>
                                        </p:tgtEl>
                                        <p:attrNameLst>
                                          <p:attrName>style.visibility</p:attrName>
                                        </p:attrNameLst>
                                      </p:cBhvr>
                                      <p:to>
                                        <p:strVal val="visible"/>
                                      </p:to>
                                    </p:set>
                                    <p:anim calcmode="lin" valueType="num">
                                      <p:cBhvr additive="base">
                                        <p:cTn id="157" dur="250" fill="hold"/>
                                        <p:tgtEl>
                                          <p:spTgt spid="44"/>
                                        </p:tgtEl>
                                        <p:attrNameLst>
                                          <p:attrName>ppt_x</p:attrName>
                                        </p:attrNameLst>
                                      </p:cBhvr>
                                      <p:tavLst>
                                        <p:tav tm="0">
                                          <p:val>
                                            <p:strVal val="#ppt_x"/>
                                          </p:val>
                                        </p:tav>
                                        <p:tav tm="100000">
                                          <p:val>
                                            <p:strVal val="#ppt_x"/>
                                          </p:val>
                                        </p:tav>
                                      </p:tavLst>
                                    </p:anim>
                                    <p:anim calcmode="lin" valueType="num">
                                      <p:cBhvr additive="base">
                                        <p:cTn id="158" dur="250" fill="hold"/>
                                        <p:tgtEl>
                                          <p:spTgt spid="4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3"/>
                                        </p:tgtEl>
                                        <p:attrNameLst>
                                          <p:attrName>style.visibility</p:attrName>
                                        </p:attrNameLst>
                                      </p:cBhvr>
                                      <p:to>
                                        <p:strVal val="visible"/>
                                      </p:to>
                                    </p:set>
                                    <p:anim calcmode="lin" valueType="num">
                                      <p:cBhvr additive="base">
                                        <p:cTn id="162" dur="250" fill="hold"/>
                                        <p:tgtEl>
                                          <p:spTgt spid="43"/>
                                        </p:tgtEl>
                                        <p:attrNameLst>
                                          <p:attrName>ppt_x</p:attrName>
                                        </p:attrNameLst>
                                      </p:cBhvr>
                                      <p:tavLst>
                                        <p:tav tm="0">
                                          <p:val>
                                            <p:strVal val="#ppt_x"/>
                                          </p:val>
                                        </p:tav>
                                        <p:tav tm="100000">
                                          <p:val>
                                            <p:strVal val="#ppt_x"/>
                                          </p:val>
                                        </p:tav>
                                      </p:tavLst>
                                    </p:anim>
                                    <p:anim calcmode="lin" valueType="num">
                                      <p:cBhvr additive="base">
                                        <p:cTn id="163" dur="250" fill="hold"/>
                                        <p:tgtEl>
                                          <p:spTgt spid="43"/>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2"/>
                                        </p:tgtEl>
                                        <p:attrNameLst>
                                          <p:attrName>style.visibility</p:attrName>
                                        </p:attrNameLst>
                                      </p:cBhvr>
                                      <p:to>
                                        <p:strVal val="visible"/>
                                      </p:to>
                                    </p:set>
                                    <p:anim calcmode="lin" valueType="num">
                                      <p:cBhvr additive="base">
                                        <p:cTn id="167" dur="250" fill="hold"/>
                                        <p:tgtEl>
                                          <p:spTgt spid="42"/>
                                        </p:tgtEl>
                                        <p:attrNameLst>
                                          <p:attrName>ppt_x</p:attrName>
                                        </p:attrNameLst>
                                      </p:cBhvr>
                                      <p:tavLst>
                                        <p:tav tm="0">
                                          <p:val>
                                            <p:strVal val="#ppt_x"/>
                                          </p:val>
                                        </p:tav>
                                        <p:tav tm="100000">
                                          <p:val>
                                            <p:strVal val="#ppt_x"/>
                                          </p:val>
                                        </p:tav>
                                      </p:tavLst>
                                    </p:anim>
                                    <p:anim calcmode="lin" valueType="num">
                                      <p:cBhvr additive="base">
                                        <p:cTn id="168" dur="250" fill="hold"/>
                                        <p:tgtEl>
                                          <p:spTgt spid="4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1"/>
                                        </p:tgtEl>
                                        <p:attrNameLst>
                                          <p:attrName>style.visibility</p:attrName>
                                        </p:attrNameLst>
                                      </p:cBhvr>
                                      <p:to>
                                        <p:strVal val="visible"/>
                                      </p:to>
                                    </p:set>
                                    <p:anim calcmode="lin" valueType="num">
                                      <p:cBhvr additive="base">
                                        <p:cTn id="172" dur="250" fill="hold"/>
                                        <p:tgtEl>
                                          <p:spTgt spid="41"/>
                                        </p:tgtEl>
                                        <p:attrNameLst>
                                          <p:attrName>ppt_x</p:attrName>
                                        </p:attrNameLst>
                                      </p:cBhvr>
                                      <p:tavLst>
                                        <p:tav tm="0">
                                          <p:val>
                                            <p:strVal val="#ppt_x"/>
                                          </p:val>
                                        </p:tav>
                                        <p:tav tm="100000">
                                          <p:val>
                                            <p:strVal val="#ppt_x"/>
                                          </p:val>
                                        </p:tav>
                                      </p:tavLst>
                                    </p:anim>
                                    <p:anim calcmode="lin" valueType="num">
                                      <p:cBhvr additive="base">
                                        <p:cTn id="173" dur="250" fill="hold"/>
                                        <p:tgtEl>
                                          <p:spTgt spid="41"/>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40"/>
                                        </p:tgtEl>
                                        <p:attrNameLst>
                                          <p:attrName>style.visibility</p:attrName>
                                        </p:attrNameLst>
                                      </p:cBhvr>
                                      <p:to>
                                        <p:strVal val="visible"/>
                                      </p:to>
                                    </p:set>
                                    <p:anim calcmode="lin" valueType="num">
                                      <p:cBhvr additive="base">
                                        <p:cTn id="177" dur="250" fill="hold"/>
                                        <p:tgtEl>
                                          <p:spTgt spid="40"/>
                                        </p:tgtEl>
                                        <p:attrNameLst>
                                          <p:attrName>ppt_x</p:attrName>
                                        </p:attrNameLst>
                                      </p:cBhvr>
                                      <p:tavLst>
                                        <p:tav tm="0">
                                          <p:val>
                                            <p:strVal val="#ppt_x"/>
                                          </p:val>
                                        </p:tav>
                                        <p:tav tm="100000">
                                          <p:val>
                                            <p:strVal val="#ppt_x"/>
                                          </p:val>
                                        </p:tav>
                                      </p:tavLst>
                                    </p:anim>
                                    <p:anim calcmode="lin" valueType="num">
                                      <p:cBhvr additive="base">
                                        <p:cTn id="178" dur="250" fill="hold"/>
                                        <p:tgtEl>
                                          <p:spTgt spid="40"/>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39"/>
                                        </p:tgtEl>
                                        <p:attrNameLst>
                                          <p:attrName>style.visibility</p:attrName>
                                        </p:attrNameLst>
                                      </p:cBhvr>
                                      <p:to>
                                        <p:strVal val="visible"/>
                                      </p:to>
                                    </p:set>
                                    <p:anim calcmode="lin" valueType="num">
                                      <p:cBhvr additive="base">
                                        <p:cTn id="182" dur="250" fill="hold"/>
                                        <p:tgtEl>
                                          <p:spTgt spid="39"/>
                                        </p:tgtEl>
                                        <p:attrNameLst>
                                          <p:attrName>ppt_x</p:attrName>
                                        </p:attrNameLst>
                                      </p:cBhvr>
                                      <p:tavLst>
                                        <p:tav tm="0">
                                          <p:val>
                                            <p:strVal val="#ppt_x"/>
                                          </p:val>
                                        </p:tav>
                                        <p:tav tm="100000">
                                          <p:val>
                                            <p:strVal val="#ppt_x"/>
                                          </p:val>
                                        </p:tav>
                                      </p:tavLst>
                                    </p:anim>
                                    <p:anim calcmode="lin" valueType="num">
                                      <p:cBhvr additive="base">
                                        <p:cTn id="183" dur="250" fill="hold"/>
                                        <p:tgtEl>
                                          <p:spTgt spid="3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 calcmode="lin" valueType="num">
                                      <p:cBhvr additive="base">
                                        <p:cTn id="187" dur="250" fill="hold"/>
                                        <p:tgtEl>
                                          <p:spTgt spid="38"/>
                                        </p:tgtEl>
                                        <p:attrNameLst>
                                          <p:attrName>ppt_x</p:attrName>
                                        </p:attrNameLst>
                                      </p:cBhvr>
                                      <p:tavLst>
                                        <p:tav tm="0">
                                          <p:val>
                                            <p:strVal val="#ppt_x"/>
                                          </p:val>
                                        </p:tav>
                                        <p:tav tm="100000">
                                          <p:val>
                                            <p:strVal val="#ppt_x"/>
                                          </p:val>
                                        </p:tav>
                                      </p:tavLst>
                                    </p:anim>
                                    <p:anim calcmode="lin" valueType="num">
                                      <p:cBhvr additive="base">
                                        <p:cTn id="188" dur="250" fill="hold"/>
                                        <p:tgtEl>
                                          <p:spTgt spid="38"/>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37"/>
                                        </p:tgtEl>
                                        <p:attrNameLst>
                                          <p:attrName>style.visibility</p:attrName>
                                        </p:attrNameLst>
                                      </p:cBhvr>
                                      <p:to>
                                        <p:strVal val="visible"/>
                                      </p:to>
                                    </p:set>
                                    <p:anim calcmode="lin" valueType="num">
                                      <p:cBhvr additive="base">
                                        <p:cTn id="192" dur="250" fill="hold"/>
                                        <p:tgtEl>
                                          <p:spTgt spid="37"/>
                                        </p:tgtEl>
                                        <p:attrNameLst>
                                          <p:attrName>ppt_x</p:attrName>
                                        </p:attrNameLst>
                                      </p:cBhvr>
                                      <p:tavLst>
                                        <p:tav tm="0">
                                          <p:val>
                                            <p:strVal val="#ppt_x"/>
                                          </p:val>
                                        </p:tav>
                                        <p:tav tm="100000">
                                          <p:val>
                                            <p:strVal val="#ppt_x"/>
                                          </p:val>
                                        </p:tav>
                                      </p:tavLst>
                                    </p:anim>
                                    <p:anim calcmode="lin" valueType="num">
                                      <p:cBhvr additive="base">
                                        <p:cTn id="193" dur="250" fill="hold"/>
                                        <p:tgtEl>
                                          <p:spTgt spid="37"/>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140"/>
                                        </p:tgtEl>
                                        <p:attrNameLst>
                                          <p:attrName>style.visibility</p:attrName>
                                        </p:attrNameLst>
                                      </p:cBhvr>
                                      <p:to>
                                        <p:strVal val="visible"/>
                                      </p:to>
                                    </p:set>
                                    <p:anim calcmode="lin" valueType="num">
                                      <p:cBhvr additive="base">
                                        <p:cTn id="197" dur="250" fill="hold"/>
                                        <p:tgtEl>
                                          <p:spTgt spid="140"/>
                                        </p:tgtEl>
                                        <p:attrNameLst>
                                          <p:attrName>ppt_x</p:attrName>
                                        </p:attrNameLst>
                                      </p:cBhvr>
                                      <p:tavLst>
                                        <p:tav tm="0">
                                          <p:val>
                                            <p:strVal val="#ppt_x"/>
                                          </p:val>
                                        </p:tav>
                                        <p:tav tm="100000">
                                          <p:val>
                                            <p:strVal val="#ppt_x"/>
                                          </p:val>
                                        </p:tav>
                                      </p:tavLst>
                                    </p:anim>
                                    <p:anim calcmode="lin" valueType="num">
                                      <p:cBhvr additive="base">
                                        <p:cTn id="198" dur="250" fill="hold"/>
                                        <p:tgtEl>
                                          <p:spTgt spid="140"/>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43"/>
                                        </p:tgtEl>
                                        <p:attrNameLst>
                                          <p:attrName>style.visibility</p:attrName>
                                        </p:attrNameLst>
                                      </p:cBhvr>
                                      <p:to>
                                        <p:strVal val="visible"/>
                                      </p:to>
                                    </p:set>
                                    <p:anim calcmode="lin" valueType="num">
                                      <p:cBhvr additive="base">
                                        <p:cTn id="202" dur="250" fill="hold"/>
                                        <p:tgtEl>
                                          <p:spTgt spid="143"/>
                                        </p:tgtEl>
                                        <p:attrNameLst>
                                          <p:attrName>ppt_x</p:attrName>
                                        </p:attrNameLst>
                                      </p:cBhvr>
                                      <p:tavLst>
                                        <p:tav tm="0">
                                          <p:val>
                                            <p:strVal val="#ppt_x"/>
                                          </p:val>
                                        </p:tav>
                                        <p:tav tm="100000">
                                          <p:val>
                                            <p:strVal val="#ppt_x"/>
                                          </p:val>
                                        </p:tav>
                                      </p:tavLst>
                                    </p:anim>
                                    <p:anim calcmode="lin" valueType="num">
                                      <p:cBhvr additive="base">
                                        <p:cTn id="203" dur="250" fill="hold"/>
                                        <p:tgtEl>
                                          <p:spTgt spid="143"/>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27"/>
                                        </p:tgtEl>
                                        <p:attrNameLst>
                                          <p:attrName>style.visibility</p:attrName>
                                        </p:attrNameLst>
                                      </p:cBhvr>
                                      <p:to>
                                        <p:strVal val="visible"/>
                                      </p:to>
                                    </p:set>
                                    <p:anim calcmode="lin" valueType="num">
                                      <p:cBhvr additive="base">
                                        <p:cTn id="207" dur="250" fill="hold"/>
                                        <p:tgtEl>
                                          <p:spTgt spid="27"/>
                                        </p:tgtEl>
                                        <p:attrNameLst>
                                          <p:attrName>ppt_x</p:attrName>
                                        </p:attrNameLst>
                                      </p:cBhvr>
                                      <p:tavLst>
                                        <p:tav tm="0">
                                          <p:val>
                                            <p:strVal val="#ppt_x"/>
                                          </p:val>
                                        </p:tav>
                                        <p:tav tm="100000">
                                          <p:val>
                                            <p:strVal val="#ppt_x"/>
                                          </p:val>
                                        </p:tav>
                                      </p:tavLst>
                                    </p:anim>
                                    <p:anim calcmode="lin" valueType="num">
                                      <p:cBhvr additive="base">
                                        <p:cTn id="208" dur="250" fill="hold"/>
                                        <p:tgtEl>
                                          <p:spTgt spid="27"/>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28"/>
                                        </p:tgtEl>
                                        <p:attrNameLst>
                                          <p:attrName>style.visibility</p:attrName>
                                        </p:attrNameLst>
                                      </p:cBhvr>
                                      <p:to>
                                        <p:strVal val="visible"/>
                                      </p:to>
                                    </p:set>
                                    <p:anim calcmode="lin" valueType="num">
                                      <p:cBhvr additive="base">
                                        <p:cTn id="212" dur="250" fill="hold"/>
                                        <p:tgtEl>
                                          <p:spTgt spid="28"/>
                                        </p:tgtEl>
                                        <p:attrNameLst>
                                          <p:attrName>ppt_x</p:attrName>
                                        </p:attrNameLst>
                                      </p:cBhvr>
                                      <p:tavLst>
                                        <p:tav tm="0">
                                          <p:val>
                                            <p:strVal val="#ppt_x"/>
                                          </p:val>
                                        </p:tav>
                                        <p:tav tm="100000">
                                          <p:val>
                                            <p:strVal val="#ppt_x"/>
                                          </p:val>
                                        </p:tav>
                                      </p:tavLst>
                                    </p:anim>
                                    <p:anim calcmode="lin" valueType="num">
                                      <p:cBhvr additive="base">
                                        <p:cTn id="213" dur="250" fill="hold"/>
                                        <p:tgtEl>
                                          <p:spTgt spid="28"/>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29"/>
                                        </p:tgtEl>
                                        <p:attrNameLst>
                                          <p:attrName>style.visibility</p:attrName>
                                        </p:attrNameLst>
                                      </p:cBhvr>
                                      <p:to>
                                        <p:strVal val="visible"/>
                                      </p:to>
                                    </p:set>
                                    <p:anim calcmode="lin" valueType="num">
                                      <p:cBhvr additive="base">
                                        <p:cTn id="217" dur="250" fill="hold"/>
                                        <p:tgtEl>
                                          <p:spTgt spid="29"/>
                                        </p:tgtEl>
                                        <p:attrNameLst>
                                          <p:attrName>ppt_x</p:attrName>
                                        </p:attrNameLst>
                                      </p:cBhvr>
                                      <p:tavLst>
                                        <p:tav tm="0">
                                          <p:val>
                                            <p:strVal val="#ppt_x"/>
                                          </p:val>
                                        </p:tav>
                                        <p:tav tm="100000">
                                          <p:val>
                                            <p:strVal val="#ppt_x"/>
                                          </p:val>
                                        </p:tav>
                                      </p:tavLst>
                                    </p:anim>
                                    <p:anim calcmode="lin" valueType="num">
                                      <p:cBhvr additive="base">
                                        <p:cTn id="218" dur="250" fill="hold"/>
                                        <p:tgtEl>
                                          <p:spTgt spid="29"/>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30"/>
                                        </p:tgtEl>
                                        <p:attrNameLst>
                                          <p:attrName>style.visibility</p:attrName>
                                        </p:attrNameLst>
                                      </p:cBhvr>
                                      <p:to>
                                        <p:strVal val="visible"/>
                                      </p:to>
                                    </p:set>
                                    <p:anim calcmode="lin" valueType="num">
                                      <p:cBhvr additive="base">
                                        <p:cTn id="222" dur="250" fill="hold"/>
                                        <p:tgtEl>
                                          <p:spTgt spid="30"/>
                                        </p:tgtEl>
                                        <p:attrNameLst>
                                          <p:attrName>ppt_x</p:attrName>
                                        </p:attrNameLst>
                                      </p:cBhvr>
                                      <p:tavLst>
                                        <p:tav tm="0">
                                          <p:val>
                                            <p:strVal val="#ppt_x"/>
                                          </p:val>
                                        </p:tav>
                                        <p:tav tm="100000">
                                          <p:val>
                                            <p:strVal val="#ppt_x"/>
                                          </p:val>
                                        </p:tav>
                                      </p:tavLst>
                                    </p:anim>
                                    <p:anim calcmode="lin" valueType="num">
                                      <p:cBhvr additive="base">
                                        <p:cTn id="223" dur="250" fill="hold"/>
                                        <p:tgtEl>
                                          <p:spTgt spid="30"/>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31"/>
                                        </p:tgtEl>
                                        <p:attrNameLst>
                                          <p:attrName>style.visibility</p:attrName>
                                        </p:attrNameLst>
                                      </p:cBhvr>
                                      <p:to>
                                        <p:strVal val="visible"/>
                                      </p:to>
                                    </p:set>
                                    <p:anim calcmode="lin" valueType="num">
                                      <p:cBhvr additive="base">
                                        <p:cTn id="227" dur="250" fill="hold"/>
                                        <p:tgtEl>
                                          <p:spTgt spid="31"/>
                                        </p:tgtEl>
                                        <p:attrNameLst>
                                          <p:attrName>ppt_x</p:attrName>
                                        </p:attrNameLst>
                                      </p:cBhvr>
                                      <p:tavLst>
                                        <p:tav tm="0">
                                          <p:val>
                                            <p:strVal val="#ppt_x"/>
                                          </p:val>
                                        </p:tav>
                                        <p:tav tm="100000">
                                          <p:val>
                                            <p:strVal val="#ppt_x"/>
                                          </p:val>
                                        </p:tav>
                                      </p:tavLst>
                                    </p:anim>
                                    <p:anim calcmode="lin" valueType="num">
                                      <p:cBhvr additive="base">
                                        <p:cTn id="228" dur="250" fill="hold"/>
                                        <p:tgtEl>
                                          <p:spTgt spid="31"/>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32"/>
                                        </p:tgtEl>
                                        <p:attrNameLst>
                                          <p:attrName>style.visibility</p:attrName>
                                        </p:attrNameLst>
                                      </p:cBhvr>
                                      <p:to>
                                        <p:strVal val="visible"/>
                                      </p:to>
                                    </p:set>
                                    <p:anim calcmode="lin" valueType="num">
                                      <p:cBhvr additive="base">
                                        <p:cTn id="232" dur="250" fill="hold"/>
                                        <p:tgtEl>
                                          <p:spTgt spid="32"/>
                                        </p:tgtEl>
                                        <p:attrNameLst>
                                          <p:attrName>ppt_x</p:attrName>
                                        </p:attrNameLst>
                                      </p:cBhvr>
                                      <p:tavLst>
                                        <p:tav tm="0">
                                          <p:val>
                                            <p:strVal val="#ppt_x"/>
                                          </p:val>
                                        </p:tav>
                                        <p:tav tm="100000">
                                          <p:val>
                                            <p:strVal val="#ppt_x"/>
                                          </p:val>
                                        </p:tav>
                                      </p:tavLst>
                                    </p:anim>
                                    <p:anim calcmode="lin" valueType="num">
                                      <p:cBhvr additive="base">
                                        <p:cTn id="233" dur="250" fill="hold"/>
                                        <p:tgtEl>
                                          <p:spTgt spid="32"/>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33"/>
                                        </p:tgtEl>
                                        <p:attrNameLst>
                                          <p:attrName>style.visibility</p:attrName>
                                        </p:attrNameLst>
                                      </p:cBhvr>
                                      <p:to>
                                        <p:strVal val="visible"/>
                                      </p:to>
                                    </p:set>
                                    <p:anim calcmode="lin" valueType="num">
                                      <p:cBhvr additive="base">
                                        <p:cTn id="237" dur="250" fill="hold"/>
                                        <p:tgtEl>
                                          <p:spTgt spid="33"/>
                                        </p:tgtEl>
                                        <p:attrNameLst>
                                          <p:attrName>ppt_x</p:attrName>
                                        </p:attrNameLst>
                                      </p:cBhvr>
                                      <p:tavLst>
                                        <p:tav tm="0">
                                          <p:val>
                                            <p:strVal val="#ppt_x"/>
                                          </p:val>
                                        </p:tav>
                                        <p:tav tm="100000">
                                          <p:val>
                                            <p:strVal val="#ppt_x"/>
                                          </p:val>
                                        </p:tav>
                                      </p:tavLst>
                                    </p:anim>
                                    <p:anim calcmode="lin" valueType="num">
                                      <p:cBhvr additive="base">
                                        <p:cTn id="238" dur="250" fill="hold"/>
                                        <p:tgtEl>
                                          <p:spTgt spid="33"/>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34"/>
                                        </p:tgtEl>
                                        <p:attrNameLst>
                                          <p:attrName>style.visibility</p:attrName>
                                        </p:attrNameLst>
                                      </p:cBhvr>
                                      <p:to>
                                        <p:strVal val="visible"/>
                                      </p:to>
                                    </p:set>
                                    <p:anim calcmode="lin" valueType="num">
                                      <p:cBhvr additive="base">
                                        <p:cTn id="242" dur="250" fill="hold"/>
                                        <p:tgtEl>
                                          <p:spTgt spid="34"/>
                                        </p:tgtEl>
                                        <p:attrNameLst>
                                          <p:attrName>ppt_x</p:attrName>
                                        </p:attrNameLst>
                                      </p:cBhvr>
                                      <p:tavLst>
                                        <p:tav tm="0">
                                          <p:val>
                                            <p:strVal val="#ppt_x"/>
                                          </p:val>
                                        </p:tav>
                                        <p:tav tm="100000">
                                          <p:val>
                                            <p:strVal val="#ppt_x"/>
                                          </p:val>
                                        </p:tav>
                                      </p:tavLst>
                                    </p:anim>
                                    <p:anim calcmode="lin" valueType="num">
                                      <p:cBhvr additive="base">
                                        <p:cTn id="243" dur="250" fill="hold"/>
                                        <p:tgtEl>
                                          <p:spTgt spid="34"/>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35"/>
                                        </p:tgtEl>
                                        <p:attrNameLst>
                                          <p:attrName>style.visibility</p:attrName>
                                        </p:attrNameLst>
                                      </p:cBhvr>
                                      <p:to>
                                        <p:strVal val="visible"/>
                                      </p:to>
                                    </p:set>
                                    <p:anim calcmode="lin" valueType="num">
                                      <p:cBhvr additive="base">
                                        <p:cTn id="247" dur="250" fill="hold"/>
                                        <p:tgtEl>
                                          <p:spTgt spid="35"/>
                                        </p:tgtEl>
                                        <p:attrNameLst>
                                          <p:attrName>ppt_x</p:attrName>
                                        </p:attrNameLst>
                                      </p:cBhvr>
                                      <p:tavLst>
                                        <p:tav tm="0">
                                          <p:val>
                                            <p:strVal val="#ppt_x"/>
                                          </p:val>
                                        </p:tav>
                                        <p:tav tm="100000">
                                          <p:val>
                                            <p:strVal val="#ppt_x"/>
                                          </p:val>
                                        </p:tav>
                                      </p:tavLst>
                                    </p:anim>
                                    <p:anim calcmode="lin" valueType="num">
                                      <p:cBhvr additive="base">
                                        <p:cTn id="248" dur="250" fill="hold"/>
                                        <p:tgtEl>
                                          <p:spTgt spid="35"/>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36"/>
                                        </p:tgtEl>
                                        <p:attrNameLst>
                                          <p:attrName>style.visibility</p:attrName>
                                        </p:attrNameLst>
                                      </p:cBhvr>
                                      <p:to>
                                        <p:strVal val="visible"/>
                                      </p:to>
                                    </p:set>
                                    <p:anim calcmode="lin" valueType="num">
                                      <p:cBhvr additive="base">
                                        <p:cTn id="252" dur="250" fill="hold"/>
                                        <p:tgtEl>
                                          <p:spTgt spid="36"/>
                                        </p:tgtEl>
                                        <p:attrNameLst>
                                          <p:attrName>ppt_x</p:attrName>
                                        </p:attrNameLst>
                                      </p:cBhvr>
                                      <p:tavLst>
                                        <p:tav tm="0">
                                          <p:val>
                                            <p:strVal val="#ppt_x"/>
                                          </p:val>
                                        </p:tav>
                                        <p:tav tm="100000">
                                          <p:val>
                                            <p:strVal val="#ppt_x"/>
                                          </p:val>
                                        </p:tav>
                                      </p:tavLst>
                                    </p:anim>
                                    <p:anim calcmode="lin" valueType="num">
                                      <p:cBhvr additive="base">
                                        <p:cTn id="253" dur="250" fill="hold"/>
                                        <p:tgtEl>
                                          <p:spTgt spid="36"/>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nodeType="afterEffect">
                                  <p:stCondLst>
                                    <p:cond delay="0"/>
                                  </p:stCondLst>
                                  <p:childTnLst>
                                    <p:set>
                                      <p:cBhvr>
                                        <p:cTn id="256" dur="1" fill="hold">
                                          <p:stCondLst>
                                            <p:cond delay="0"/>
                                          </p:stCondLst>
                                        </p:cTn>
                                        <p:tgtEl>
                                          <p:spTgt spid="120"/>
                                        </p:tgtEl>
                                        <p:attrNameLst>
                                          <p:attrName>style.visibility</p:attrName>
                                        </p:attrNameLst>
                                      </p:cBhvr>
                                      <p:to>
                                        <p:strVal val="visible"/>
                                      </p:to>
                                    </p:set>
                                    <p:anim calcmode="lin" valueType="num">
                                      <p:cBhvr additive="base">
                                        <p:cTn id="257" dur="250" fill="hold"/>
                                        <p:tgtEl>
                                          <p:spTgt spid="120"/>
                                        </p:tgtEl>
                                        <p:attrNameLst>
                                          <p:attrName>ppt_x</p:attrName>
                                        </p:attrNameLst>
                                      </p:cBhvr>
                                      <p:tavLst>
                                        <p:tav tm="0">
                                          <p:val>
                                            <p:strVal val="#ppt_x"/>
                                          </p:val>
                                        </p:tav>
                                        <p:tav tm="100000">
                                          <p:val>
                                            <p:strVal val="#ppt_x"/>
                                          </p:val>
                                        </p:tav>
                                      </p:tavLst>
                                    </p:anim>
                                    <p:anim calcmode="lin" valueType="num">
                                      <p:cBhvr additive="base">
                                        <p:cTn id="258" dur="250" fill="hold"/>
                                        <p:tgtEl>
                                          <p:spTgt spid="120"/>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23"/>
                                        </p:tgtEl>
                                        <p:attrNameLst>
                                          <p:attrName>style.visibility</p:attrName>
                                        </p:attrNameLst>
                                      </p:cBhvr>
                                      <p:to>
                                        <p:strVal val="visible"/>
                                      </p:to>
                                    </p:set>
                                    <p:anim calcmode="lin" valueType="num">
                                      <p:cBhvr additive="base">
                                        <p:cTn id="262" dur="250" fill="hold"/>
                                        <p:tgtEl>
                                          <p:spTgt spid="123"/>
                                        </p:tgtEl>
                                        <p:attrNameLst>
                                          <p:attrName>ppt_x</p:attrName>
                                        </p:attrNameLst>
                                      </p:cBhvr>
                                      <p:tavLst>
                                        <p:tav tm="0">
                                          <p:val>
                                            <p:strVal val="#ppt_x"/>
                                          </p:val>
                                        </p:tav>
                                        <p:tav tm="100000">
                                          <p:val>
                                            <p:strVal val="#ppt_x"/>
                                          </p:val>
                                        </p:tav>
                                      </p:tavLst>
                                    </p:anim>
                                    <p:anim calcmode="lin" valueType="num">
                                      <p:cBhvr additive="base">
                                        <p:cTn id="263" dur="250" fill="hold"/>
                                        <p:tgtEl>
                                          <p:spTgt spid="123"/>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48"/>
                                        </p:tgtEl>
                                        <p:attrNameLst>
                                          <p:attrName>style.visibility</p:attrName>
                                        </p:attrNameLst>
                                      </p:cBhvr>
                                      <p:to>
                                        <p:strVal val="visible"/>
                                      </p:to>
                                    </p:set>
                                    <p:anim calcmode="lin" valueType="num">
                                      <p:cBhvr additive="base">
                                        <p:cTn id="267" dur="250" fill="hold"/>
                                        <p:tgtEl>
                                          <p:spTgt spid="48"/>
                                        </p:tgtEl>
                                        <p:attrNameLst>
                                          <p:attrName>ppt_x</p:attrName>
                                        </p:attrNameLst>
                                      </p:cBhvr>
                                      <p:tavLst>
                                        <p:tav tm="0">
                                          <p:val>
                                            <p:strVal val="#ppt_x"/>
                                          </p:val>
                                        </p:tav>
                                        <p:tav tm="100000">
                                          <p:val>
                                            <p:strVal val="#ppt_x"/>
                                          </p:val>
                                        </p:tav>
                                      </p:tavLst>
                                    </p:anim>
                                    <p:anim calcmode="lin" valueType="num">
                                      <p:cBhvr additive="base">
                                        <p:cTn id="268" dur="250" fill="hold"/>
                                        <p:tgtEl>
                                          <p:spTgt spid="48"/>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68"/>
                                        </p:tgtEl>
                                        <p:attrNameLst>
                                          <p:attrName>style.visibility</p:attrName>
                                        </p:attrNameLst>
                                      </p:cBhvr>
                                      <p:to>
                                        <p:strVal val="visible"/>
                                      </p:to>
                                    </p:set>
                                    <p:anim calcmode="lin" valueType="num">
                                      <p:cBhvr additive="base">
                                        <p:cTn id="272" dur="250" fill="hold"/>
                                        <p:tgtEl>
                                          <p:spTgt spid="68"/>
                                        </p:tgtEl>
                                        <p:attrNameLst>
                                          <p:attrName>ppt_x</p:attrName>
                                        </p:attrNameLst>
                                      </p:cBhvr>
                                      <p:tavLst>
                                        <p:tav tm="0">
                                          <p:val>
                                            <p:strVal val="#ppt_x"/>
                                          </p:val>
                                        </p:tav>
                                        <p:tav tm="100000">
                                          <p:val>
                                            <p:strVal val="#ppt_x"/>
                                          </p:val>
                                        </p:tav>
                                      </p:tavLst>
                                    </p:anim>
                                    <p:anim calcmode="lin" valueType="num">
                                      <p:cBhvr additive="base">
                                        <p:cTn id="273" dur="250" fill="hold"/>
                                        <p:tgtEl>
                                          <p:spTgt spid="68"/>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67"/>
                                        </p:tgtEl>
                                        <p:attrNameLst>
                                          <p:attrName>style.visibility</p:attrName>
                                        </p:attrNameLst>
                                      </p:cBhvr>
                                      <p:to>
                                        <p:strVal val="visible"/>
                                      </p:to>
                                    </p:set>
                                    <p:anim calcmode="lin" valueType="num">
                                      <p:cBhvr additive="base">
                                        <p:cTn id="277" dur="250" fill="hold"/>
                                        <p:tgtEl>
                                          <p:spTgt spid="67"/>
                                        </p:tgtEl>
                                        <p:attrNameLst>
                                          <p:attrName>ppt_x</p:attrName>
                                        </p:attrNameLst>
                                      </p:cBhvr>
                                      <p:tavLst>
                                        <p:tav tm="0">
                                          <p:val>
                                            <p:strVal val="#ppt_x"/>
                                          </p:val>
                                        </p:tav>
                                        <p:tav tm="100000">
                                          <p:val>
                                            <p:strVal val="#ppt_x"/>
                                          </p:val>
                                        </p:tav>
                                      </p:tavLst>
                                    </p:anim>
                                    <p:anim calcmode="lin" valueType="num">
                                      <p:cBhvr additive="base">
                                        <p:cTn id="278" dur="250" fill="hold"/>
                                        <p:tgtEl>
                                          <p:spTgt spid="67"/>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66"/>
                                        </p:tgtEl>
                                        <p:attrNameLst>
                                          <p:attrName>style.visibility</p:attrName>
                                        </p:attrNameLst>
                                      </p:cBhvr>
                                      <p:to>
                                        <p:strVal val="visible"/>
                                      </p:to>
                                    </p:set>
                                    <p:anim calcmode="lin" valueType="num">
                                      <p:cBhvr additive="base">
                                        <p:cTn id="282" dur="250" fill="hold"/>
                                        <p:tgtEl>
                                          <p:spTgt spid="66"/>
                                        </p:tgtEl>
                                        <p:attrNameLst>
                                          <p:attrName>ppt_x</p:attrName>
                                        </p:attrNameLst>
                                      </p:cBhvr>
                                      <p:tavLst>
                                        <p:tav tm="0">
                                          <p:val>
                                            <p:strVal val="#ppt_x"/>
                                          </p:val>
                                        </p:tav>
                                        <p:tav tm="100000">
                                          <p:val>
                                            <p:strVal val="#ppt_x"/>
                                          </p:val>
                                        </p:tav>
                                      </p:tavLst>
                                    </p:anim>
                                    <p:anim calcmode="lin" valueType="num">
                                      <p:cBhvr additive="base">
                                        <p:cTn id="283" dur="250" fill="hold"/>
                                        <p:tgtEl>
                                          <p:spTgt spid="66"/>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65"/>
                                        </p:tgtEl>
                                        <p:attrNameLst>
                                          <p:attrName>style.visibility</p:attrName>
                                        </p:attrNameLst>
                                      </p:cBhvr>
                                      <p:to>
                                        <p:strVal val="visible"/>
                                      </p:to>
                                    </p:set>
                                    <p:anim calcmode="lin" valueType="num">
                                      <p:cBhvr additive="base">
                                        <p:cTn id="287" dur="250" fill="hold"/>
                                        <p:tgtEl>
                                          <p:spTgt spid="65"/>
                                        </p:tgtEl>
                                        <p:attrNameLst>
                                          <p:attrName>ppt_x</p:attrName>
                                        </p:attrNameLst>
                                      </p:cBhvr>
                                      <p:tavLst>
                                        <p:tav tm="0">
                                          <p:val>
                                            <p:strVal val="#ppt_x"/>
                                          </p:val>
                                        </p:tav>
                                        <p:tav tm="100000">
                                          <p:val>
                                            <p:strVal val="#ppt_x"/>
                                          </p:val>
                                        </p:tav>
                                      </p:tavLst>
                                    </p:anim>
                                    <p:anim calcmode="lin" valueType="num">
                                      <p:cBhvr additive="base">
                                        <p:cTn id="288" dur="250" fill="hold"/>
                                        <p:tgtEl>
                                          <p:spTgt spid="65"/>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64"/>
                                        </p:tgtEl>
                                        <p:attrNameLst>
                                          <p:attrName>style.visibility</p:attrName>
                                        </p:attrNameLst>
                                      </p:cBhvr>
                                      <p:to>
                                        <p:strVal val="visible"/>
                                      </p:to>
                                    </p:set>
                                    <p:anim calcmode="lin" valueType="num">
                                      <p:cBhvr additive="base">
                                        <p:cTn id="292" dur="250" fill="hold"/>
                                        <p:tgtEl>
                                          <p:spTgt spid="64"/>
                                        </p:tgtEl>
                                        <p:attrNameLst>
                                          <p:attrName>ppt_x</p:attrName>
                                        </p:attrNameLst>
                                      </p:cBhvr>
                                      <p:tavLst>
                                        <p:tav tm="0">
                                          <p:val>
                                            <p:strVal val="#ppt_x"/>
                                          </p:val>
                                        </p:tav>
                                        <p:tav tm="100000">
                                          <p:val>
                                            <p:strVal val="#ppt_x"/>
                                          </p:val>
                                        </p:tav>
                                      </p:tavLst>
                                    </p:anim>
                                    <p:anim calcmode="lin" valueType="num">
                                      <p:cBhvr additive="base">
                                        <p:cTn id="293" dur="250" fill="hold"/>
                                        <p:tgtEl>
                                          <p:spTgt spid="64"/>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63"/>
                                        </p:tgtEl>
                                        <p:attrNameLst>
                                          <p:attrName>style.visibility</p:attrName>
                                        </p:attrNameLst>
                                      </p:cBhvr>
                                      <p:to>
                                        <p:strVal val="visible"/>
                                      </p:to>
                                    </p:set>
                                    <p:anim calcmode="lin" valueType="num">
                                      <p:cBhvr additive="base">
                                        <p:cTn id="297" dur="250" fill="hold"/>
                                        <p:tgtEl>
                                          <p:spTgt spid="63"/>
                                        </p:tgtEl>
                                        <p:attrNameLst>
                                          <p:attrName>ppt_x</p:attrName>
                                        </p:attrNameLst>
                                      </p:cBhvr>
                                      <p:tavLst>
                                        <p:tav tm="0">
                                          <p:val>
                                            <p:strVal val="#ppt_x"/>
                                          </p:val>
                                        </p:tav>
                                        <p:tav tm="100000">
                                          <p:val>
                                            <p:strVal val="#ppt_x"/>
                                          </p:val>
                                        </p:tav>
                                      </p:tavLst>
                                    </p:anim>
                                    <p:anim calcmode="lin" valueType="num">
                                      <p:cBhvr additive="base">
                                        <p:cTn id="298" dur="250" fill="hold"/>
                                        <p:tgtEl>
                                          <p:spTgt spid="63"/>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62"/>
                                        </p:tgtEl>
                                        <p:attrNameLst>
                                          <p:attrName>style.visibility</p:attrName>
                                        </p:attrNameLst>
                                      </p:cBhvr>
                                      <p:to>
                                        <p:strVal val="visible"/>
                                      </p:to>
                                    </p:set>
                                    <p:anim calcmode="lin" valueType="num">
                                      <p:cBhvr additive="base">
                                        <p:cTn id="302" dur="250" fill="hold"/>
                                        <p:tgtEl>
                                          <p:spTgt spid="62"/>
                                        </p:tgtEl>
                                        <p:attrNameLst>
                                          <p:attrName>ppt_x</p:attrName>
                                        </p:attrNameLst>
                                      </p:cBhvr>
                                      <p:tavLst>
                                        <p:tav tm="0">
                                          <p:val>
                                            <p:strVal val="#ppt_x"/>
                                          </p:val>
                                        </p:tav>
                                        <p:tav tm="100000">
                                          <p:val>
                                            <p:strVal val="#ppt_x"/>
                                          </p:val>
                                        </p:tav>
                                      </p:tavLst>
                                    </p:anim>
                                    <p:anim calcmode="lin" valueType="num">
                                      <p:cBhvr additive="base">
                                        <p:cTn id="303" dur="250" fill="hold"/>
                                        <p:tgtEl>
                                          <p:spTgt spid="62"/>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61"/>
                                        </p:tgtEl>
                                        <p:attrNameLst>
                                          <p:attrName>style.visibility</p:attrName>
                                        </p:attrNameLst>
                                      </p:cBhvr>
                                      <p:to>
                                        <p:strVal val="visible"/>
                                      </p:to>
                                    </p:set>
                                    <p:anim calcmode="lin" valueType="num">
                                      <p:cBhvr additive="base">
                                        <p:cTn id="307" dur="250" fill="hold"/>
                                        <p:tgtEl>
                                          <p:spTgt spid="61"/>
                                        </p:tgtEl>
                                        <p:attrNameLst>
                                          <p:attrName>ppt_x</p:attrName>
                                        </p:attrNameLst>
                                      </p:cBhvr>
                                      <p:tavLst>
                                        <p:tav tm="0">
                                          <p:val>
                                            <p:strVal val="#ppt_x"/>
                                          </p:val>
                                        </p:tav>
                                        <p:tav tm="100000">
                                          <p:val>
                                            <p:strVal val="#ppt_x"/>
                                          </p:val>
                                        </p:tav>
                                      </p:tavLst>
                                    </p:anim>
                                    <p:anim calcmode="lin" valueType="num">
                                      <p:cBhvr additive="base">
                                        <p:cTn id="308" dur="250" fill="hold"/>
                                        <p:tgtEl>
                                          <p:spTgt spid="61"/>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60"/>
                                        </p:tgtEl>
                                        <p:attrNameLst>
                                          <p:attrName>style.visibility</p:attrName>
                                        </p:attrNameLst>
                                      </p:cBhvr>
                                      <p:to>
                                        <p:strVal val="visible"/>
                                      </p:to>
                                    </p:set>
                                    <p:anim calcmode="lin" valueType="num">
                                      <p:cBhvr additive="base">
                                        <p:cTn id="312" dur="250" fill="hold"/>
                                        <p:tgtEl>
                                          <p:spTgt spid="60"/>
                                        </p:tgtEl>
                                        <p:attrNameLst>
                                          <p:attrName>ppt_x</p:attrName>
                                        </p:attrNameLst>
                                      </p:cBhvr>
                                      <p:tavLst>
                                        <p:tav tm="0">
                                          <p:val>
                                            <p:strVal val="#ppt_x"/>
                                          </p:val>
                                        </p:tav>
                                        <p:tav tm="100000">
                                          <p:val>
                                            <p:strVal val="#ppt_x"/>
                                          </p:val>
                                        </p:tav>
                                      </p:tavLst>
                                    </p:anim>
                                    <p:anim calcmode="lin" valueType="num">
                                      <p:cBhvr additive="base">
                                        <p:cTn id="313" dur="250" fill="hold"/>
                                        <p:tgtEl>
                                          <p:spTgt spid="60"/>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59"/>
                                        </p:tgtEl>
                                        <p:attrNameLst>
                                          <p:attrName>style.visibility</p:attrName>
                                        </p:attrNameLst>
                                      </p:cBhvr>
                                      <p:to>
                                        <p:strVal val="visible"/>
                                      </p:to>
                                    </p:set>
                                    <p:anim calcmode="lin" valueType="num">
                                      <p:cBhvr additive="base">
                                        <p:cTn id="317" dur="250" fill="hold"/>
                                        <p:tgtEl>
                                          <p:spTgt spid="59"/>
                                        </p:tgtEl>
                                        <p:attrNameLst>
                                          <p:attrName>ppt_x</p:attrName>
                                        </p:attrNameLst>
                                      </p:cBhvr>
                                      <p:tavLst>
                                        <p:tav tm="0">
                                          <p:val>
                                            <p:strVal val="#ppt_x"/>
                                          </p:val>
                                        </p:tav>
                                        <p:tav tm="100000">
                                          <p:val>
                                            <p:strVal val="#ppt_x"/>
                                          </p:val>
                                        </p:tav>
                                      </p:tavLst>
                                    </p:anim>
                                    <p:anim calcmode="lin" valueType="num">
                                      <p:cBhvr additive="base">
                                        <p:cTn id="318" dur="250" fill="hold"/>
                                        <p:tgtEl>
                                          <p:spTgt spid="59"/>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nodeType="afterEffect">
                                  <p:stCondLst>
                                    <p:cond delay="0"/>
                                  </p:stCondLst>
                                  <p:childTnLst>
                                    <p:set>
                                      <p:cBhvr>
                                        <p:cTn id="321" dur="1" fill="hold">
                                          <p:stCondLst>
                                            <p:cond delay="0"/>
                                          </p:stCondLst>
                                        </p:cTn>
                                        <p:tgtEl>
                                          <p:spTgt spid="144"/>
                                        </p:tgtEl>
                                        <p:attrNameLst>
                                          <p:attrName>style.visibility</p:attrName>
                                        </p:attrNameLst>
                                      </p:cBhvr>
                                      <p:to>
                                        <p:strVal val="visible"/>
                                      </p:to>
                                    </p:set>
                                    <p:anim calcmode="lin" valueType="num">
                                      <p:cBhvr additive="base">
                                        <p:cTn id="322" dur="250" fill="hold"/>
                                        <p:tgtEl>
                                          <p:spTgt spid="144"/>
                                        </p:tgtEl>
                                        <p:attrNameLst>
                                          <p:attrName>ppt_x</p:attrName>
                                        </p:attrNameLst>
                                      </p:cBhvr>
                                      <p:tavLst>
                                        <p:tav tm="0">
                                          <p:val>
                                            <p:strVal val="#ppt_x"/>
                                          </p:val>
                                        </p:tav>
                                        <p:tav tm="100000">
                                          <p:val>
                                            <p:strVal val="#ppt_x"/>
                                          </p:val>
                                        </p:tav>
                                      </p:tavLst>
                                    </p:anim>
                                    <p:anim calcmode="lin" valueType="num">
                                      <p:cBhvr additive="base">
                                        <p:cTn id="323" dur="250" fill="hold"/>
                                        <p:tgtEl>
                                          <p:spTgt spid="144"/>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147"/>
                                        </p:tgtEl>
                                        <p:attrNameLst>
                                          <p:attrName>style.visibility</p:attrName>
                                        </p:attrNameLst>
                                      </p:cBhvr>
                                      <p:to>
                                        <p:strVal val="visible"/>
                                      </p:to>
                                    </p:set>
                                    <p:anim calcmode="lin" valueType="num">
                                      <p:cBhvr additive="base">
                                        <p:cTn id="327" dur="250" fill="hold"/>
                                        <p:tgtEl>
                                          <p:spTgt spid="147"/>
                                        </p:tgtEl>
                                        <p:attrNameLst>
                                          <p:attrName>ppt_x</p:attrName>
                                        </p:attrNameLst>
                                      </p:cBhvr>
                                      <p:tavLst>
                                        <p:tav tm="0">
                                          <p:val>
                                            <p:strVal val="#ppt_x"/>
                                          </p:val>
                                        </p:tav>
                                        <p:tav tm="100000">
                                          <p:val>
                                            <p:strVal val="#ppt_x"/>
                                          </p:val>
                                        </p:tav>
                                      </p:tavLst>
                                    </p:anim>
                                    <p:anim calcmode="lin" valueType="num">
                                      <p:cBhvr additive="base">
                                        <p:cTn id="328" dur="250" fill="hold"/>
                                        <p:tgtEl>
                                          <p:spTgt spid="147"/>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49"/>
                                        </p:tgtEl>
                                        <p:attrNameLst>
                                          <p:attrName>style.visibility</p:attrName>
                                        </p:attrNameLst>
                                      </p:cBhvr>
                                      <p:to>
                                        <p:strVal val="visible"/>
                                      </p:to>
                                    </p:set>
                                    <p:anim calcmode="lin" valueType="num">
                                      <p:cBhvr additive="base">
                                        <p:cTn id="332" dur="250" fill="hold"/>
                                        <p:tgtEl>
                                          <p:spTgt spid="49"/>
                                        </p:tgtEl>
                                        <p:attrNameLst>
                                          <p:attrName>ppt_x</p:attrName>
                                        </p:attrNameLst>
                                      </p:cBhvr>
                                      <p:tavLst>
                                        <p:tav tm="0">
                                          <p:val>
                                            <p:strVal val="#ppt_x"/>
                                          </p:val>
                                        </p:tav>
                                        <p:tav tm="100000">
                                          <p:val>
                                            <p:strVal val="#ppt_x"/>
                                          </p:val>
                                        </p:tav>
                                      </p:tavLst>
                                    </p:anim>
                                    <p:anim calcmode="lin" valueType="num">
                                      <p:cBhvr additive="base">
                                        <p:cTn id="333" dur="250" fill="hold"/>
                                        <p:tgtEl>
                                          <p:spTgt spid="49"/>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50"/>
                                        </p:tgtEl>
                                        <p:attrNameLst>
                                          <p:attrName>style.visibility</p:attrName>
                                        </p:attrNameLst>
                                      </p:cBhvr>
                                      <p:to>
                                        <p:strVal val="visible"/>
                                      </p:to>
                                    </p:set>
                                    <p:anim calcmode="lin" valueType="num">
                                      <p:cBhvr additive="base">
                                        <p:cTn id="337" dur="250" fill="hold"/>
                                        <p:tgtEl>
                                          <p:spTgt spid="50"/>
                                        </p:tgtEl>
                                        <p:attrNameLst>
                                          <p:attrName>ppt_x</p:attrName>
                                        </p:attrNameLst>
                                      </p:cBhvr>
                                      <p:tavLst>
                                        <p:tav tm="0">
                                          <p:val>
                                            <p:strVal val="#ppt_x"/>
                                          </p:val>
                                        </p:tav>
                                        <p:tav tm="100000">
                                          <p:val>
                                            <p:strVal val="#ppt_x"/>
                                          </p:val>
                                        </p:tav>
                                      </p:tavLst>
                                    </p:anim>
                                    <p:anim calcmode="lin" valueType="num">
                                      <p:cBhvr additive="base">
                                        <p:cTn id="338" dur="250" fill="hold"/>
                                        <p:tgtEl>
                                          <p:spTgt spid="50"/>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51"/>
                                        </p:tgtEl>
                                        <p:attrNameLst>
                                          <p:attrName>style.visibility</p:attrName>
                                        </p:attrNameLst>
                                      </p:cBhvr>
                                      <p:to>
                                        <p:strVal val="visible"/>
                                      </p:to>
                                    </p:set>
                                    <p:anim calcmode="lin" valueType="num">
                                      <p:cBhvr additive="base">
                                        <p:cTn id="342" dur="250" fill="hold"/>
                                        <p:tgtEl>
                                          <p:spTgt spid="51"/>
                                        </p:tgtEl>
                                        <p:attrNameLst>
                                          <p:attrName>ppt_x</p:attrName>
                                        </p:attrNameLst>
                                      </p:cBhvr>
                                      <p:tavLst>
                                        <p:tav tm="0">
                                          <p:val>
                                            <p:strVal val="#ppt_x"/>
                                          </p:val>
                                        </p:tav>
                                        <p:tav tm="100000">
                                          <p:val>
                                            <p:strVal val="#ppt_x"/>
                                          </p:val>
                                        </p:tav>
                                      </p:tavLst>
                                    </p:anim>
                                    <p:anim calcmode="lin" valueType="num">
                                      <p:cBhvr additive="base">
                                        <p:cTn id="343" dur="250" fill="hold"/>
                                        <p:tgtEl>
                                          <p:spTgt spid="51"/>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52"/>
                                        </p:tgtEl>
                                        <p:attrNameLst>
                                          <p:attrName>style.visibility</p:attrName>
                                        </p:attrNameLst>
                                      </p:cBhvr>
                                      <p:to>
                                        <p:strVal val="visible"/>
                                      </p:to>
                                    </p:set>
                                    <p:anim calcmode="lin" valueType="num">
                                      <p:cBhvr additive="base">
                                        <p:cTn id="347" dur="250" fill="hold"/>
                                        <p:tgtEl>
                                          <p:spTgt spid="52"/>
                                        </p:tgtEl>
                                        <p:attrNameLst>
                                          <p:attrName>ppt_x</p:attrName>
                                        </p:attrNameLst>
                                      </p:cBhvr>
                                      <p:tavLst>
                                        <p:tav tm="0">
                                          <p:val>
                                            <p:strVal val="#ppt_x"/>
                                          </p:val>
                                        </p:tav>
                                        <p:tav tm="100000">
                                          <p:val>
                                            <p:strVal val="#ppt_x"/>
                                          </p:val>
                                        </p:tav>
                                      </p:tavLst>
                                    </p:anim>
                                    <p:anim calcmode="lin" valueType="num">
                                      <p:cBhvr additive="base">
                                        <p:cTn id="348" dur="250" fill="hold"/>
                                        <p:tgtEl>
                                          <p:spTgt spid="52"/>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53"/>
                                        </p:tgtEl>
                                        <p:attrNameLst>
                                          <p:attrName>style.visibility</p:attrName>
                                        </p:attrNameLst>
                                      </p:cBhvr>
                                      <p:to>
                                        <p:strVal val="visible"/>
                                      </p:to>
                                    </p:set>
                                    <p:anim calcmode="lin" valueType="num">
                                      <p:cBhvr additive="base">
                                        <p:cTn id="352" dur="250" fill="hold"/>
                                        <p:tgtEl>
                                          <p:spTgt spid="53"/>
                                        </p:tgtEl>
                                        <p:attrNameLst>
                                          <p:attrName>ppt_x</p:attrName>
                                        </p:attrNameLst>
                                      </p:cBhvr>
                                      <p:tavLst>
                                        <p:tav tm="0">
                                          <p:val>
                                            <p:strVal val="#ppt_x"/>
                                          </p:val>
                                        </p:tav>
                                        <p:tav tm="100000">
                                          <p:val>
                                            <p:strVal val="#ppt_x"/>
                                          </p:val>
                                        </p:tav>
                                      </p:tavLst>
                                    </p:anim>
                                    <p:anim calcmode="lin" valueType="num">
                                      <p:cBhvr additive="base">
                                        <p:cTn id="353" dur="250" fill="hold"/>
                                        <p:tgtEl>
                                          <p:spTgt spid="53"/>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54"/>
                                        </p:tgtEl>
                                        <p:attrNameLst>
                                          <p:attrName>style.visibility</p:attrName>
                                        </p:attrNameLst>
                                      </p:cBhvr>
                                      <p:to>
                                        <p:strVal val="visible"/>
                                      </p:to>
                                    </p:set>
                                    <p:anim calcmode="lin" valueType="num">
                                      <p:cBhvr additive="base">
                                        <p:cTn id="357" dur="250" fill="hold"/>
                                        <p:tgtEl>
                                          <p:spTgt spid="54"/>
                                        </p:tgtEl>
                                        <p:attrNameLst>
                                          <p:attrName>ppt_x</p:attrName>
                                        </p:attrNameLst>
                                      </p:cBhvr>
                                      <p:tavLst>
                                        <p:tav tm="0">
                                          <p:val>
                                            <p:strVal val="#ppt_x"/>
                                          </p:val>
                                        </p:tav>
                                        <p:tav tm="100000">
                                          <p:val>
                                            <p:strVal val="#ppt_x"/>
                                          </p:val>
                                        </p:tav>
                                      </p:tavLst>
                                    </p:anim>
                                    <p:anim calcmode="lin" valueType="num">
                                      <p:cBhvr additive="base">
                                        <p:cTn id="358" dur="250" fill="hold"/>
                                        <p:tgtEl>
                                          <p:spTgt spid="54"/>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grpId="0" nodeType="afterEffect">
                                  <p:stCondLst>
                                    <p:cond delay="0"/>
                                  </p:stCondLst>
                                  <p:childTnLst>
                                    <p:set>
                                      <p:cBhvr>
                                        <p:cTn id="361" dur="1" fill="hold">
                                          <p:stCondLst>
                                            <p:cond delay="0"/>
                                          </p:stCondLst>
                                        </p:cTn>
                                        <p:tgtEl>
                                          <p:spTgt spid="55"/>
                                        </p:tgtEl>
                                        <p:attrNameLst>
                                          <p:attrName>style.visibility</p:attrName>
                                        </p:attrNameLst>
                                      </p:cBhvr>
                                      <p:to>
                                        <p:strVal val="visible"/>
                                      </p:to>
                                    </p:set>
                                    <p:anim calcmode="lin" valueType="num">
                                      <p:cBhvr additive="base">
                                        <p:cTn id="362" dur="250" fill="hold"/>
                                        <p:tgtEl>
                                          <p:spTgt spid="55"/>
                                        </p:tgtEl>
                                        <p:attrNameLst>
                                          <p:attrName>ppt_x</p:attrName>
                                        </p:attrNameLst>
                                      </p:cBhvr>
                                      <p:tavLst>
                                        <p:tav tm="0">
                                          <p:val>
                                            <p:strVal val="#ppt_x"/>
                                          </p:val>
                                        </p:tav>
                                        <p:tav tm="100000">
                                          <p:val>
                                            <p:strVal val="#ppt_x"/>
                                          </p:val>
                                        </p:tav>
                                      </p:tavLst>
                                    </p:anim>
                                    <p:anim calcmode="lin" valueType="num">
                                      <p:cBhvr additive="base">
                                        <p:cTn id="363" dur="250" fill="hold"/>
                                        <p:tgtEl>
                                          <p:spTgt spid="55"/>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56"/>
                                        </p:tgtEl>
                                        <p:attrNameLst>
                                          <p:attrName>style.visibility</p:attrName>
                                        </p:attrNameLst>
                                      </p:cBhvr>
                                      <p:to>
                                        <p:strVal val="visible"/>
                                      </p:to>
                                    </p:set>
                                    <p:anim calcmode="lin" valueType="num">
                                      <p:cBhvr additive="base">
                                        <p:cTn id="367" dur="250" fill="hold"/>
                                        <p:tgtEl>
                                          <p:spTgt spid="56"/>
                                        </p:tgtEl>
                                        <p:attrNameLst>
                                          <p:attrName>ppt_x</p:attrName>
                                        </p:attrNameLst>
                                      </p:cBhvr>
                                      <p:tavLst>
                                        <p:tav tm="0">
                                          <p:val>
                                            <p:strVal val="#ppt_x"/>
                                          </p:val>
                                        </p:tav>
                                        <p:tav tm="100000">
                                          <p:val>
                                            <p:strVal val="#ppt_x"/>
                                          </p:val>
                                        </p:tav>
                                      </p:tavLst>
                                    </p:anim>
                                    <p:anim calcmode="lin" valueType="num">
                                      <p:cBhvr additive="base">
                                        <p:cTn id="368" dur="250" fill="hold"/>
                                        <p:tgtEl>
                                          <p:spTgt spid="56"/>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grpId="0" nodeType="afterEffect">
                                  <p:stCondLst>
                                    <p:cond delay="0"/>
                                  </p:stCondLst>
                                  <p:childTnLst>
                                    <p:set>
                                      <p:cBhvr>
                                        <p:cTn id="371" dur="1" fill="hold">
                                          <p:stCondLst>
                                            <p:cond delay="0"/>
                                          </p:stCondLst>
                                        </p:cTn>
                                        <p:tgtEl>
                                          <p:spTgt spid="57"/>
                                        </p:tgtEl>
                                        <p:attrNameLst>
                                          <p:attrName>style.visibility</p:attrName>
                                        </p:attrNameLst>
                                      </p:cBhvr>
                                      <p:to>
                                        <p:strVal val="visible"/>
                                      </p:to>
                                    </p:set>
                                    <p:anim calcmode="lin" valueType="num">
                                      <p:cBhvr additive="base">
                                        <p:cTn id="372" dur="250" fill="hold"/>
                                        <p:tgtEl>
                                          <p:spTgt spid="57"/>
                                        </p:tgtEl>
                                        <p:attrNameLst>
                                          <p:attrName>ppt_x</p:attrName>
                                        </p:attrNameLst>
                                      </p:cBhvr>
                                      <p:tavLst>
                                        <p:tav tm="0">
                                          <p:val>
                                            <p:strVal val="#ppt_x"/>
                                          </p:val>
                                        </p:tav>
                                        <p:tav tm="100000">
                                          <p:val>
                                            <p:strVal val="#ppt_x"/>
                                          </p:val>
                                        </p:tav>
                                      </p:tavLst>
                                    </p:anim>
                                    <p:anim calcmode="lin" valueType="num">
                                      <p:cBhvr additive="base">
                                        <p:cTn id="373" dur="250" fill="hold"/>
                                        <p:tgtEl>
                                          <p:spTgt spid="57"/>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58"/>
                                        </p:tgtEl>
                                        <p:attrNameLst>
                                          <p:attrName>style.visibility</p:attrName>
                                        </p:attrNameLst>
                                      </p:cBhvr>
                                      <p:to>
                                        <p:strVal val="visible"/>
                                      </p:to>
                                    </p:set>
                                    <p:anim calcmode="lin" valueType="num">
                                      <p:cBhvr additive="base">
                                        <p:cTn id="377" dur="250" fill="hold"/>
                                        <p:tgtEl>
                                          <p:spTgt spid="58"/>
                                        </p:tgtEl>
                                        <p:attrNameLst>
                                          <p:attrName>ppt_x</p:attrName>
                                        </p:attrNameLst>
                                      </p:cBhvr>
                                      <p:tavLst>
                                        <p:tav tm="0">
                                          <p:val>
                                            <p:strVal val="#ppt_x"/>
                                          </p:val>
                                        </p:tav>
                                        <p:tav tm="100000">
                                          <p:val>
                                            <p:strVal val="#ppt_x"/>
                                          </p:val>
                                        </p:tav>
                                      </p:tavLst>
                                    </p:anim>
                                    <p:anim calcmode="lin" valueType="num">
                                      <p:cBhvr additive="base">
                                        <p:cTn id="378" dur="250" fill="hold"/>
                                        <p:tgtEl>
                                          <p:spTgt spid="58"/>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nodeType="afterEffect">
                                  <p:stCondLst>
                                    <p:cond delay="0"/>
                                  </p:stCondLst>
                                  <p:childTnLst>
                                    <p:set>
                                      <p:cBhvr>
                                        <p:cTn id="381" dur="1" fill="hold">
                                          <p:stCondLst>
                                            <p:cond delay="0"/>
                                          </p:stCondLst>
                                        </p:cTn>
                                        <p:tgtEl>
                                          <p:spTgt spid="124"/>
                                        </p:tgtEl>
                                        <p:attrNameLst>
                                          <p:attrName>style.visibility</p:attrName>
                                        </p:attrNameLst>
                                      </p:cBhvr>
                                      <p:to>
                                        <p:strVal val="visible"/>
                                      </p:to>
                                    </p:set>
                                    <p:anim calcmode="lin" valueType="num">
                                      <p:cBhvr additive="base">
                                        <p:cTn id="382" dur="250" fill="hold"/>
                                        <p:tgtEl>
                                          <p:spTgt spid="124"/>
                                        </p:tgtEl>
                                        <p:attrNameLst>
                                          <p:attrName>ppt_x</p:attrName>
                                        </p:attrNameLst>
                                      </p:cBhvr>
                                      <p:tavLst>
                                        <p:tav tm="0">
                                          <p:val>
                                            <p:strVal val="#ppt_x"/>
                                          </p:val>
                                        </p:tav>
                                        <p:tav tm="100000">
                                          <p:val>
                                            <p:strVal val="#ppt_x"/>
                                          </p:val>
                                        </p:tav>
                                      </p:tavLst>
                                    </p:anim>
                                    <p:anim calcmode="lin" valueType="num">
                                      <p:cBhvr additive="base">
                                        <p:cTn id="383" dur="250" fill="hold"/>
                                        <p:tgtEl>
                                          <p:spTgt spid="124"/>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grpId="0" nodeType="afterEffect">
                                  <p:stCondLst>
                                    <p:cond delay="0"/>
                                  </p:stCondLst>
                                  <p:childTnLst>
                                    <p:set>
                                      <p:cBhvr>
                                        <p:cTn id="386" dur="1" fill="hold">
                                          <p:stCondLst>
                                            <p:cond delay="0"/>
                                          </p:stCondLst>
                                        </p:cTn>
                                        <p:tgtEl>
                                          <p:spTgt spid="127"/>
                                        </p:tgtEl>
                                        <p:attrNameLst>
                                          <p:attrName>style.visibility</p:attrName>
                                        </p:attrNameLst>
                                      </p:cBhvr>
                                      <p:to>
                                        <p:strVal val="visible"/>
                                      </p:to>
                                    </p:set>
                                    <p:anim calcmode="lin" valueType="num">
                                      <p:cBhvr additive="base">
                                        <p:cTn id="387" dur="250" fill="hold"/>
                                        <p:tgtEl>
                                          <p:spTgt spid="127"/>
                                        </p:tgtEl>
                                        <p:attrNameLst>
                                          <p:attrName>ppt_x</p:attrName>
                                        </p:attrNameLst>
                                      </p:cBhvr>
                                      <p:tavLst>
                                        <p:tav tm="0">
                                          <p:val>
                                            <p:strVal val="#ppt_x"/>
                                          </p:val>
                                        </p:tav>
                                        <p:tav tm="100000">
                                          <p:val>
                                            <p:strVal val="#ppt_x"/>
                                          </p:val>
                                        </p:tav>
                                      </p:tavLst>
                                    </p:anim>
                                    <p:anim calcmode="lin" valueType="num">
                                      <p:cBhvr additive="base">
                                        <p:cTn id="388" dur="250" fill="hold"/>
                                        <p:tgtEl>
                                          <p:spTgt spid="127"/>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grpId="0" nodeType="afterEffect">
                                  <p:stCondLst>
                                    <p:cond delay="0"/>
                                  </p:stCondLst>
                                  <p:childTnLst>
                                    <p:set>
                                      <p:cBhvr>
                                        <p:cTn id="391" dur="1" fill="hold">
                                          <p:stCondLst>
                                            <p:cond delay="0"/>
                                          </p:stCondLst>
                                        </p:cTn>
                                        <p:tgtEl>
                                          <p:spTgt spid="70"/>
                                        </p:tgtEl>
                                        <p:attrNameLst>
                                          <p:attrName>style.visibility</p:attrName>
                                        </p:attrNameLst>
                                      </p:cBhvr>
                                      <p:to>
                                        <p:strVal val="visible"/>
                                      </p:to>
                                    </p:set>
                                    <p:anim calcmode="lin" valueType="num">
                                      <p:cBhvr additive="base">
                                        <p:cTn id="392" dur="250" fill="hold"/>
                                        <p:tgtEl>
                                          <p:spTgt spid="70"/>
                                        </p:tgtEl>
                                        <p:attrNameLst>
                                          <p:attrName>ppt_x</p:attrName>
                                        </p:attrNameLst>
                                      </p:cBhvr>
                                      <p:tavLst>
                                        <p:tav tm="0">
                                          <p:val>
                                            <p:strVal val="#ppt_x"/>
                                          </p:val>
                                        </p:tav>
                                        <p:tav tm="100000">
                                          <p:val>
                                            <p:strVal val="#ppt_x"/>
                                          </p:val>
                                        </p:tav>
                                      </p:tavLst>
                                    </p:anim>
                                    <p:anim calcmode="lin" valueType="num">
                                      <p:cBhvr additive="base">
                                        <p:cTn id="393" dur="250" fill="hold"/>
                                        <p:tgtEl>
                                          <p:spTgt spid="70"/>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grpId="0" nodeType="afterEffect">
                                  <p:stCondLst>
                                    <p:cond delay="0"/>
                                  </p:stCondLst>
                                  <p:childTnLst>
                                    <p:set>
                                      <p:cBhvr>
                                        <p:cTn id="396" dur="1" fill="hold">
                                          <p:stCondLst>
                                            <p:cond delay="0"/>
                                          </p:stCondLst>
                                        </p:cTn>
                                        <p:tgtEl>
                                          <p:spTgt spid="90"/>
                                        </p:tgtEl>
                                        <p:attrNameLst>
                                          <p:attrName>style.visibility</p:attrName>
                                        </p:attrNameLst>
                                      </p:cBhvr>
                                      <p:to>
                                        <p:strVal val="visible"/>
                                      </p:to>
                                    </p:set>
                                    <p:anim calcmode="lin" valueType="num">
                                      <p:cBhvr additive="base">
                                        <p:cTn id="397" dur="250" fill="hold"/>
                                        <p:tgtEl>
                                          <p:spTgt spid="90"/>
                                        </p:tgtEl>
                                        <p:attrNameLst>
                                          <p:attrName>ppt_x</p:attrName>
                                        </p:attrNameLst>
                                      </p:cBhvr>
                                      <p:tavLst>
                                        <p:tav tm="0">
                                          <p:val>
                                            <p:strVal val="#ppt_x"/>
                                          </p:val>
                                        </p:tav>
                                        <p:tav tm="100000">
                                          <p:val>
                                            <p:strVal val="#ppt_x"/>
                                          </p:val>
                                        </p:tav>
                                      </p:tavLst>
                                    </p:anim>
                                    <p:anim calcmode="lin" valueType="num">
                                      <p:cBhvr additive="base">
                                        <p:cTn id="398" dur="250" fill="hold"/>
                                        <p:tgtEl>
                                          <p:spTgt spid="90"/>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grpId="0" nodeType="afterEffect">
                                  <p:stCondLst>
                                    <p:cond delay="0"/>
                                  </p:stCondLst>
                                  <p:childTnLst>
                                    <p:set>
                                      <p:cBhvr>
                                        <p:cTn id="401" dur="1" fill="hold">
                                          <p:stCondLst>
                                            <p:cond delay="0"/>
                                          </p:stCondLst>
                                        </p:cTn>
                                        <p:tgtEl>
                                          <p:spTgt spid="89"/>
                                        </p:tgtEl>
                                        <p:attrNameLst>
                                          <p:attrName>style.visibility</p:attrName>
                                        </p:attrNameLst>
                                      </p:cBhvr>
                                      <p:to>
                                        <p:strVal val="visible"/>
                                      </p:to>
                                    </p:set>
                                    <p:anim calcmode="lin" valueType="num">
                                      <p:cBhvr additive="base">
                                        <p:cTn id="402" dur="250" fill="hold"/>
                                        <p:tgtEl>
                                          <p:spTgt spid="89"/>
                                        </p:tgtEl>
                                        <p:attrNameLst>
                                          <p:attrName>ppt_x</p:attrName>
                                        </p:attrNameLst>
                                      </p:cBhvr>
                                      <p:tavLst>
                                        <p:tav tm="0">
                                          <p:val>
                                            <p:strVal val="#ppt_x"/>
                                          </p:val>
                                        </p:tav>
                                        <p:tav tm="100000">
                                          <p:val>
                                            <p:strVal val="#ppt_x"/>
                                          </p:val>
                                        </p:tav>
                                      </p:tavLst>
                                    </p:anim>
                                    <p:anim calcmode="lin" valueType="num">
                                      <p:cBhvr additive="base">
                                        <p:cTn id="403" dur="250" fill="hold"/>
                                        <p:tgtEl>
                                          <p:spTgt spid="89"/>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grpId="0" nodeType="afterEffect">
                                  <p:stCondLst>
                                    <p:cond delay="0"/>
                                  </p:stCondLst>
                                  <p:childTnLst>
                                    <p:set>
                                      <p:cBhvr>
                                        <p:cTn id="406" dur="1" fill="hold">
                                          <p:stCondLst>
                                            <p:cond delay="0"/>
                                          </p:stCondLst>
                                        </p:cTn>
                                        <p:tgtEl>
                                          <p:spTgt spid="88"/>
                                        </p:tgtEl>
                                        <p:attrNameLst>
                                          <p:attrName>style.visibility</p:attrName>
                                        </p:attrNameLst>
                                      </p:cBhvr>
                                      <p:to>
                                        <p:strVal val="visible"/>
                                      </p:to>
                                    </p:set>
                                    <p:anim calcmode="lin" valueType="num">
                                      <p:cBhvr additive="base">
                                        <p:cTn id="407" dur="250" fill="hold"/>
                                        <p:tgtEl>
                                          <p:spTgt spid="88"/>
                                        </p:tgtEl>
                                        <p:attrNameLst>
                                          <p:attrName>ppt_x</p:attrName>
                                        </p:attrNameLst>
                                      </p:cBhvr>
                                      <p:tavLst>
                                        <p:tav tm="0">
                                          <p:val>
                                            <p:strVal val="#ppt_x"/>
                                          </p:val>
                                        </p:tav>
                                        <p:tav tm="100000">
                                          <p:val>
                                            <p:strVal val="#ppt_x"/>
                                          </p:val>
                                        </p:tav>
                                      </p:tavLst>
                                    </p:anim>
                                    <p:anim calcmode="lin" valueType="num">
                                      <p:cBhvr additive="base">
                                        <p:cTn id="408" dur="250" fill="hold"/>
                                        <p:tgtEl>
                                          <p:spTgt spid="88"/>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grpId="0" nodeType="afterEffect">
                                  <p:stCondLst>
                                    <p:cond delay="0"/>
                                  </p:stCondLst>
                                  <p:childTnLst>
                                    <p:set>
                                      <p:cBhvr>
                                        <p:cTn id="411" dur="1" fill="hold">
                                          <p:stCondLst>
                                            <p:cond delay="0"/>
                                          </p:stCondLst>
                                        </p:cTn>
                                        <p:tgtEl>
                                          <p:spTgt spid="87"/>
                                        </p:tgtEl>
                                        <p:attrNameLst>
                                          <p:attrName>style.visibility</p:attrName>
                                        </p:attrNameLst>
                                      </p:cBhvr>
                                      <p:to>
                                        <p:strVal val="visible"/>
                                      </p:to>
                                    </p:set>
                                    <p:anim calcmode="lin" valueType="num">
                                      <p:cBhvr additive="base">
                                        <p:cTn id="412" dur="250" fill="hold"/>
                                        <p:tgtEl>
                                          <p:spTgt spid="87"/>
                                        </p:tgtEl>
                                        <p:attrNameLst>
                                          <p:attrName>ppt_x</p:attrName>
                                        </p:attrNameLst>
                                      </p:cBhvr>
                                      <p:tavLst>
                                        <p:tav tm="0">
                                          <p:val>
                                            <p:strVal val="#ppt_x"/>
                                          </p:val>
                                        </p:tav>
                                        <p:tav tm="100000">
                                          <p:val>
                                            <p:strVal val="#ppt_x"/>
                                          </p:val>
                                        </p:tav>
                                      </p:tavLst>
                                    </p:anim>
                                    <p:anim calcmode="lin" valueType="num">
                                      <p:cBhvr additive="base">
                                        <p:cTn id="413" dur="250" fill="hold"/>
                                        <p:tgtEl>
                                          <p:spTgt spid="87"/>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grpId="0" nodeType="afterEffect">
                                  <p:stCondLst>
                                    <p:cond delay="0"/>
                                  </p:stCondLst>
                                  <p:childTnLst>
                                    <p:set>
                                      <p:cBhvr>
                                        <p:cTn id="416" dur="1" fill="hold">
                                          <p:stCondLst>
                                            <p:cond delay="0"/>
                                          </p:stCondLst>
                                        </p:cTn>
                                        <p:tgtEl>
                                          <p:spTgt spid="86"/>
                                        </p:tgtEl>
                                        <p:attrNameLst>
                                          <p:attrName>style.visibility</p:attrName>
                                        </p:attrNameLst>
                                      </p:cBhvr>
                                      <p:to>
                                        <p:strVal val="visible"/>
                                      </p:to>
                                    </p:set>
                                    <p:anim calcmode="lin" valueType="num">
                                      <p:cBhvr additive="base">
                                        <p:cTn id="417" dur="250" fill="hold"/>
                                        <p:tgtEl>
                                          <p:spTgt spid="86"/>
                                        </p:tgtEl>
                                        <p:attrNameLst>
                                          <p:attrName>ppt_x</p:attrName>
                                        </p:attrNameLst>
                                      </p:cBhvr>
                                      <p:tavLst>
                                        <p:tav tm="0">
                                          <p:val>
                                            <p:strVal val="#ppt_x"/>
                                          </p:val>
                                        </p:tav>
                                        <p:tav tm="100000">
                                          <p:val>
                                            <p:strVal val="#ppt_x"/>
                                          </p:val>
                                        </p:tav>
                                      </p:tavLst>
                                    </p:anim>
                                    <p:anim calcmode="lin" valueType="num">
                                      <p:cBhvr additive="base">
                                        <p:cTn id="418" dur="250" fill="hold"/>
                                        <p:tgtEl>
                                          <p:spTgt spid="86"/>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grpId="0" nodeType="afterEffect">
                                  <p:stCondLst>
                                    <p:cond delay="0"/>
                                  </p:stCondLst>
                                  <p:childTnLst>
                                    <p:set>
                                      <p:cBhvr>
                                        <p:cTn id="421" dur="1" fill="hold">
                                          <p:stCondLst>
                                            <p:cond delay="0"/>
                                          </p:stCondLst>
                                        </p:cTn>
                                        <p:tgtEl>
                                          <p:spTgt spid="85"/>
                                        </p:tgtEl>
                                        <p:attrNameLst>
                                          <p:attrName>style.visibility</p:attrName>
                                        </p:attrNameLst>
                                      </p:cBhvr>
                                      <p:to>
                                        <p:strVal val="visible"/>
                                      </p:to>
                                    </p:set>
                                    <p:anim calcmode="lin" valueType="num">
                                      <p:cBhvr additive="base">
                                        <p:cTn id="422" dur="250" fill="hold"/>
                                        <p:tgtEl>
                                          <p:spTgt spid="85"/>
                                        </p:tgtEl>
                                        <p:attrNameLst>
                                          <p:attrName>ppt_x</p:attrName>
                                        </p:attrNameLst>
                                      </p:cBhvr>
                                      <p:tavLst>
                                        <p:tav tm="0">
                                          <p:val>
                                            <p:strVal val="#ppt_x"/>
                                          </p:val>
                                        </p:tav>
                                        <p:tav tm="100000">
                                          <p:val>
                                            <p:strVal val="#ppt_x"/>
                                          </p:val>
                                        </p:tav>
                                      </p:tavLst>
                                    </p:anim>
                                    <p:anim calcmode="lin" valueType="num">
                                      <p:cBhvr additive="base">
                                        <p:cTn id="423" dur="250" fill="hold"/>
                                        <p:tgtEl>
                                          <p:spTgt spid="85"/>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grpId="0" nodeType="afterEffect">
                                  <p:stCondLst>
                                    <p:cond delay="0"/>
                                  </p:stCondLst>
                                  <p:childTnLst>
                                    <p:set>
                                      <p:cBhvr>
                                        <p:cTn id="426" dur="1" fill="hold">
                                          <p:stCondLst>
                                            <p:cond delay="0"/>
                                          </p:stCondLst>
                                        </p:cTn>
                                        <p:tgtEl>
                                          <p:spTgt spid="84"/>
                                        </p:tgtEl>
                                        <p:attrNameLst>
                                          <p:attrName>style.visibility</p:attrName>
                                        </p:attrNameLst>
                                      </p:cBhvr>
                                      <p:to>
                                        <p:strVal val="visible"/>
                                      </p:to>
                                    </p:set>
                                    <p:anim calcmode="lin" valueType="num">
                                      <p:cBhvr additive="base">
                                        <p:cTn id="427" dur="250" fill="hold"/>
                                        <p:tgtEl>
                                          <p:spTgt spid="84"/>
                                        </p:tgtEl>
                                        <p:attrNameLst>
                                          <p:attrName>ppt_x</p:attrName>
                                        </p:attrNameLst>
                                      </p:cBhvr>
                                      <p:tavLst>
                                        <p:tav tm="0">
                                          <p:val>
                                            <p:strVal val="#ppt_x"/>
                                          </p:val>
                                        </p:tav>
                                        <p:tav tm="100000">
                                          <p:val>
                                            <p:strVal val="#ppt_x"/>
                                          </p:val>
                                        </p:tav>
                                      </p:tavLst>
                                    </p:anim>
                                    <p:anim calcmode="lin" valueType="num">
                                      <p:cBhvr additive="base">
                                        <p:cTn id="428" dur="250" fill="hold"/>
                                        <p:tgtEl>
                                          <p:spTgt spid="84"/>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grpId="0" nodeType="afterEffect">
                                  <p:stCondLst>
                                    <p:cond delay="0"/>
                                  </p:stCondLst>
                                  <p:childTnLst>
                                    <p:set>
                                      <p:cBhvr>
                                        <p:cTn id="431" dur="1" fill="hold">
                                          <p:stCondLst>
                                            <p:cond delay="0"/>
                                          </p:stCondLst>
                                        </p:cTn>
                                        <p:tgtEl>
                                          <p:spTgt spid="83"/>
                                        </p:tgtEl>
                                        <p:attrNameLst>
                                          <p:attrName>style.visibility</p:attrName>
                                        </p:attrNameLst>
                                      </p:cBhvr>
                                      <p:to>
                                        <p:strVal val="visible"/>
                                      </p:to>
                                    </p:set>
                                    <p:anim calcmode="lin" valueType="num">
                                      <p:cBhvr additive="base">
                                        <p:cTn id="432" dur="250" fill="hold"/>
                                        <p:tgtEl>
                                          <p:spTgt spid="83"/>
                                        </p:tgtEl>
                                        <p:attrNameLst>
                                          <p:attrName>ppt_x</p:attrName>
                                        </p:attrNameLst>
                                      </p:cBhvr>
                                      <p:tavLst>
                                        <p:tav tm="0">
                                          <p:val>
                                            <p:strVal val="#ppt_x"/>
                                          </p:val>
                                        </p:tav>
                                        <p:tav tm="100000">
                                          <p:val>
                                            <p:strVal val="#ppt_x"/>
                                          </p:val>
                                        </p:tav>
                                      </p:tavLst>
                                    </p:anim>
                                    <p:anim calcmode="lin" valueType="num">
                                      <p:cBhvr additive="base">
                                        <p:cTn id="433" dur="250" fill="hold"/>
                                        <p:tgtEl>
                                          <p:spTgt spid="83"/>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grpId="0" nodeType="afterEffect">
                                  <p:stCondLst>
                                    <p:cond delay="0"/>
                                  </p:stCondLst>
                                  <p:childTnLst>
                                    <p:set>
                                      <p:cBhvr>
                                        <p:cTn id="436" dur="1" fill="hold">
                                          <p:stCondLst>
                                            <p:cond delay="0"/>
                                          </p:stCondLst>
                                        </p:cTn>
                                        <p:tgtEl>
                                          <p:spTgt spid="82"/>
                                        </p:tgtEl>
                                        <p:attrNameLst>
                                          <p:attrName>style.visibility</p:attrName>
                                        </p:attrNameLst>
                                      </p:cBhvr>
                                      <p:to>
                                        <p:strVal val="visible"/>
                                      </p:to>
                                    </p:set>
                                    <p:anim calcmode="lin" valueType="num">
                                      <p:cBhvr additive="base">
                                        <p:cTn id="437" dur="250" fill="hold"/>
                                        <p:tgtEl>
                                          <p:spTgt spid="82"/>
                                        </p:tgtEl>
                                        <p:attrNameLst>
                                          <p:attrName>ppt_x</p:attrName>
                                        </p:attrNameLst>
                                      </p:cBhvr>
                                      <p:tavLst>
                                        <p:tav tm="0">
                                          <p:val>
                                            <p:strVal val="#ppt_x"/>
                                          </p:val>
                                        </p:tav>
                                        <p:tav tm="100000">
                                          <p:val>
                                            <p:strVal val="#ppt_x"/>
                                          </p:val>
                                        </p:tav>
                                      </p:tavLst>
                                    </p:anim>
                                    <p:anim calcmode="lin" valueType="num">
                                      <p:cBhvr additive="base">
                                        <p:cTn id="438" dur="250" fill="hold"/>
                                        <p:tgtEl>
                                          <p:spTgt spid="82"/>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grpId="0" nodeType="afterEffect">
                                  <p:stCondLst>
                                    <p:cond delay="0"/>
                                  </p:stCondLst>
                                  <p:childTnLst>
                                    <p:set>
                                      <p:cBhvr>
                                        <p:cTn id="441" dur="1" fill="hold">
                                          <p:stCondLst>
                                            <p:cond delay="0"/>
                                          </p:stCondLst>
                                        </p:cTn>
                                        <p:tgtEl>
                                          <p:spTgt spid="81"/>
                                        </p:tgtEl>
                                        <p:attrNameLst>
                                          <p:attrName>style.visibility</p:attrName>
                                        </p:attrNameLst>
                                      </p:cBhvr>
                                      <p:to>
                                        <p:strVal val="visible"/>
                                      </p:to>
                                    </p:set>
                                    <p:anim calcmode="lin" valueType="num">
                                      <p:cBhvr additive="base">
                                        <p:cTn id="442" dur="250" fill="hold"/>
                                        <p:tgtEl>
                                          <p:spTgt spid="81"/>
                                        </p:tgtEl>
                                        <p:attrNameLst>
                                          <p:attrName>ppt_x</p:attrName>
                                        </p:attrNameLst>
                                      </p:cBhvr>
                                      <p:tavLst>
                                        <p:tav tm="0">
                                          <p:val>
                                            <p:strVal val="#ppt_x"/>
                                          </p:val>
                                        </p:tav>
                                        <p:tav tm="100000">
                                          <p:val>
                                            <p:strVal val="#ppt_x"/>
                                          </p:val>
                                        </p:tav>
                                      </p:tavLst>
                                    </p:anim>
                                    <p:anim calcmode="lin" valueType="num">
                                      <p:cBhvr additive="base">
                                        <p:cTn id="443" dur="250" fill="hold"/>
                                        <p:tgtEl>
                                          <p:spTgt spid="81"/>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nodeType="afterEffect">
                                  <p:stCondLst>
                                    <p:cond delay="0"/>
                                  </p:stCondLst>
                                  <p:childTnLst>
                                    <p:set>
                                      <p:cBhvr>
                                        <p:cTn id="446" dur="1" fill="hold">
                                          <p:stCondLst>
                                            <p:cond delay="0"/>
                                          </p:stCondLst>
                                        </p:cTn>
                                        <p:tgtEl>
                                          <p:spTgt spid="148"/>
                                        </p:tgtEl>
                                        <p:attrNameLst>
                                          <p:attrName>style.visibility</p:attrName>
                                        </p:attrNameLst>
                                      </p:cBhvr>
                                      <p:to>
                                        <p:strVal val="visible"/>
                                      </p:to>
                                    </p:set>
                                    <p:anim calcmode="lin" valueType="num">
                                      <p:cBhvr additive="base">
                                        <p:cTn id="447" dur="250" fill="hold"/>
                                        <p:tgtEl>
                                          <p:spTgt spid="148"/>
                                        </p:tgtEl>
                                        <p:attrNameLst>
                                          <p:attrName>ppt_x</p:attrName>
                                        </p:attrNameLst>
                                      </p:cBhvr>
                                      <p:tavLst>
                                        <p:tav tm="0">
                                          <p:val>
                                            <p:strVal val="#ppt_x"/>
                                          </p:val>
                                        </p:tav>
                                        <p:tav tm="100000">
                                          <p:val>
                                            <p:strVal val="#ppt_x"/>
                                          </p:val>
                                        </p:tav>
                                      </p:tavLst>
                                    </p:anim>
                                    <p:anim calcmode="lin" valueType="num">
                                      <p:cBhvr additive="base">
                                        <p:cTn id="448" dur="250" fill="hold"/>
                                        <p:tgtEl>
                                          <p:spTgt spid="148"/>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grpId="0" nodeType="afterEffect">
                                  <p:stCondLst>
                                    <p:cond delay="0"/>
                                  </p:stCondLst>
                                  <p:childTnLst>
                                    <p:set>
                                      <p:cBhvr>
                                        <p:cTn id="451" dur="1" fill="hold">
                                          <p:stCondLst>
                                            <p:cond delay="0"/>
                                          </p:stCondLst>
                                        </p:cTn>
                                        <p:tgtEl>
                                          <p:spTgt spid="151"/>
                                        </p:tgtEl>
                                        <p:attrNameLst>
                                          <p:attrName>style.visibility</p:attrName>
                                        </p:attrNameLst>
                                      </p:cBhvr>
                                      <p:to>
                                        <p:strVal val="visible"/>
                                      </p:to>
                                    </p:set>
                                    <p:anim calcmode="lin" valueType="num">
                                      <p:cBhvr additive="base">
                                        <p:cTn id="452" dur="250" fill="hold"/>
                                        <p:tgtEl>
                                          <p:spTgt spid="151"/>
                                        </p:tgtEl>
                                        <p:attrNameLst>
                                          <p:attrName>ppt_x</p:attrName>
                                        </p:attrNameLst>
                                      </p:cBhvr>
                                      <p:tavLst>
                                        <p:tav tm="0">
                                          <p:val>
                                            <p:strVal val="#ppt_x"/>
                                          </p:val>
                                        </p:tav>
                                        <p:tav tm="100000">
                                          <p:val>
                                            <p:strVal val="#ppt_x"/>
                                          </p:val>
                                        </p:tav>
                                      </p:tavLst>
                                    </p:anim>
                                    <p:anim calcmode="lin" valueType="num">
                                      <p:cBhvr additive="base">
                                        <p:cTn id="453" dur="250" fill="hold"/>
                                        <p:tgtEl>
                                          <p:spTgt spid="151"/>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grpId="0" nodeType="afterEffect">
                                  <p:stCondLst>
                                    <p:cond delay="0"/>
                                  </p:stCondLst>
                                  <p:childTnLst>
                                    <p:set>
                                      <p:cBhvr>
                                        <p:cTn id="456" dur="1" fill="hold">
                                          <p:stCondLst>
                                            <p:cond delay="0"/>
                                          </p:stCondLst>
                                        </p:cTn>
                                        <p:tgtEl>
                                          <p:spTgt spid="71"/>
                                        </p:tgtEl>
                                        <p:attrNameLst>
                                          <p:attrName>style.visibility</p:attrName>
                                        </p:attrNameLst>
                                      </p:cBhvr>
                                      <p:to>
                                        <p:strVal val="visible"/>
                                      </p:to>
                                    </p:set>
                                    <p:anim calcmode="lin" valueType="num">
                                      <p:cBhvr additive="base">
                                        <p:cTn id="457" dur="250" fill="hold"/>
                                        <p:tgtEl>
                                          <p:spTgt spid="71"/>
                                        </p:tgtEl>
                                        <p:attrNameLst>
                                          <p:attrName>ppt_x</p:attrName>
                                        </p:attrNameLst>
                                      </p:cBhvr>
                                      <p:tavLst>
                                        <p:tav tm="0">
                                          <p:val>
                                            <p:strVal val="#ppt_x"/>
                                          </p:val>
                                        </p:tav>
                                        <p:tav tm="100000">
                                          <p:val>
                                            <p:strVal val="#ppt_x"/>
                                          </p:val>
                                        </p:tav>
                                      </p:tavLst>
                                    </p:anim>
                                    <p:anim calcmode="lin" valueType="num">
                                      <p:cBhvr additive="base">
                                        <p:cTn id="458" dur="250" fill="hold"/>
                                        <p:tgtEl>
                                          <p:spTgt spid="71"/>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grpId="0" nodeType="afterEffect">
                                  <p:stCondLst>
                                    <p:cond delay="0"/>
                                  </p:stCondLst>
                                  <p:childTnLst>
                                    <p:set>
                                      <p:cBhvr>
                                        <p:cTn id="461" dur="1" fill="hold">
                                          <p:stCondLst>
                                            <p:cond delay="0"/>
                                          </p:stCondLst>
                                        </p:cTn>
                                        <p:tgtEl>
                                          <p:spTgt spid="72"/>
                                        </p:tgtEl>
                                        <p:attrNameLst>
                                          <p:attrName>style.visibility</p:attrName>
                                        </p:attrNameLst>
                                      </p:cBhvr>
                                      <p:to>
                                        <p:strVal val="visible"/>
                                      </p:to>
                                    </p:set>
                                    <p:anim calcmode="lin" valueType="num">
                                      <p:cBhvr additive="base">
                                        <p:cTn id="462" dur="250" fill="hold"/>
                                        <p:tgtEl>
                                          <p:spTgt spid="72"/>
                                        </p:tgtEl>
                                        <p:attrNameLst>
                                          <p:attrName>ppt_x</p:attrName>
                                        </p:attrNameLst>
                                      </p:cBhvr>
                                      <p:tavLst>
                                        <p:tav tm="0">
                                          <p:val>
                                            <p:strVal val="#ppt_x"/>
                                          </p:val>
                                        </p:tav>
                                        <p:tav tm="100000">
                                          <p:val>
                                            <p:strVal val="#ppt_x"/>
                                          </p:val>
                                        </p:tav>
                                      </p:tavLst>
                                    </p:anim>
                                    <p:anim calcmode="lin" valueType="num">
                                      <p:cBhvr additive="base">
                                        <p:cTn id="463" dur="250" fill="hold"/>
                                        <p:tgtEl>
                                          <p:spTgt spid="72"/>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grpId="0" nodeType="afterEffect">
                                  <p:stCondLst>
                                    <p:cond delay="0"/>
                                  </p:stCondLst>
                                  <p:childTnLst>
                                    <p:set>
                                      <p:cBhvr>
                                        <p:cTn id="466" dur="1" fill="hold">
                                          <p:stCondLst>
                                            <p:cond delay="0"/>
                                          </p:stCondLst>
                                        </p:cTn>
                                        <p:tgtEl>
                                          <p:spTgt spid="73"/>
                                        </p:tgtEl>
                                        <p:attrNameLst>
                                          <p:attrName>style.visibility</p:attrName>
                                        </p:attrNameLst>
                                      </p:cBhvr>
                                      <p:to>
                                        <p:strVal val="visible"/>
                                      </p:to>
                                    </p:set>
                                    <p:anim calcmode="lin" valueType="num">
                                      <p:cBhvr additive="base">
                                        <p:cTn id="467" dur="250" fill="hold"/>
                                        <p:tgtEl>
                                          <p:spTgt spid="73"/>
                                        </p:tgtEl>
                                        <p:attrNameLst>
                                          <p:attrName>ppt_x</p:attrName>
                                        </p:attrNameLst>
                                      </p:cBhvr>
                                      <p:tavLst>
                                        <p:tav tm="0">
                                          <p:val>
                                            <p:strVal val="#ppt_x"/>
                                          </p:val>
                                        </p:tav>
                                        <p:tav tm="100000">
                                          <p:val>
                                            <p:strVal val="#ppt_x"/>
                                          </p:val>
                                        </p:tav>
                                      </p:tavLst>
                                    </p:anim>
                                    <p:anim calcmode="lin" valueType="num">
                                      <p:cBhvr additive="base">
                                        <p:cTn id="468" dur="250" fill="hold"/>
                                        <p:tgtEl>
                                          <p:spTgt spid="73"/>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grpId="0" nodeType="afterEffect">
                                  <p:stCondLst>
                                    <p:cond delay="0"/>
                                  </p:stCondLst>
                                  <p:childTnLst>
                                    <p:set>
                                      <p:cBhvr>
                                        <p:cTn id="471" dur="1" fill="hold">
                                          <p:stCondLst>
                                            <p:cond delay="0"/>
                                          </p:stCondLst>
                                        </p:cTn>
                                        <p:tgtEl>
                                          <p:spTgt spid="74"/>
                                        </p:tgtEl>
                                        <p:attrNameLst>
                                          <p:attrName>style.visibility</p:attrName>
                                        </p:attrNameLst>
                                      </p:cBhvr>
                                      <p:to>
                                        <p:strVal val="visible"/>
                                      </p:to>
                                    </p:set>
                                    <p:anim calcmode="lin" valueType="num">
                                      <p:cBhvr additive="base">
                                        <p:cTn id="472" dur="250" fill="hold"/>
                                        <p:tgtEl>
                                          <p:spTgt spid="74"/>
                                        </p:tgtEl>
                                        <p:attrNameLst>
                                          <p:attrName>ppt_x</p:attrName>
                                        </p:attrNameLst>
                                      </p:cBhvr>
                                      <p:tavLst>
                                        <p:tav tm="0">
                                          <p:val>
                                            <p:strVal val="#ppt_x"/>
                                          </p:val>
                                        </p:tav>
                                        <p:tav tm="100000">
                                          <p:val>
                                            <p:strVal val="#ppt_x"/>
                                          </p:val>
                                        </p:tav>
                                      </p:tavLst>
                                    </p:anim>
                                    <p:anim calcmode="lin" valueType="num">
                                      <p:cBhvr additive="base">
                                        <p:cTn id="473" dur="250" fill="hold"/>
                                        <p:tgtEl>
                                          <p:spTgt spid="74"/>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grpId="0" nodeType="afterEffect">
                                  <p:stCondLst>
                                    <p:cond delay="0"/>
                                  </p:stCondLst>
                                  <p:childTnLst>
                                    <p:set>
                                      <p:cBhvr>
                                        <p:cTn id="476" dur="1" fill="hold">
                                          <p:stCondLst>
                                            <p:cond delay="0"/>
                                          </p:stCondLst>
                                        </p:cTn>
                                        <p:tgtEl>
                                          <p:spTgt spid="75"/>
                                        </p:tgtEl>
                                        <p:attrNameLst>
                                          <p:attrName>style.visibility</p:attrName>
                                        </p:attrNameLst>
                                      </p:cBhvr>
                                      <p:to>
                                        <p:strVal val="visible"/>
                                      </p:to>
                                    </p:set>
                                    <p:anim calcmode="lin" valueType="num">
                                      <p:cBhvr additive="base">
                                        <p:cTn id="477" dur="250" fill="hold"/>
                                        <p:tgtEl>
                                          <p:spTgt spid="75"/>
                                        </p:tgtEl>
                                        <p:attrNameLst>
                                          <p:attrName>ppt_x</p:attrName>
                                        </p:attrNameLst>
                                      </p:cBhvr>
                                      <p:tavLst>
                                        <p:tav tm="0">
                                          <p:val>
                                            <p:strVal val="#ppt_x"/>
                                          </p:val>
                                        </p:tav>
                                        <p:tav tm="100000">
                                          <p:val>
                                            <p:strVal val="#ppt_x"/>
                                          </p:val>
                                        </p:tav>
                                      </p:tavLst>
                                    </p:anim>
                                    <p:anim calcmode="lin" valueType="num">
                                      <p:cBhvr additive="base">
                                        <p:cTn id="478" dur="250" fill="hold"/>
                                        <p:tgtEl>
                                          <p:spTgt spid="75"/>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grpId="0" nodeType="afterEffect">
                                  <p:stCondLst>
                                    <p:cond delay="0"/>
                                  </p:stCondLst>
                                  <p:childTnLst>
                                    <p:set>
                                      <p:cBhvr>
                                        <p:cTn id="481" dur="1" fill="hold">
                                          <p:stCondLst>
                                            <p:cond delay="0"/>
                                          </p:stCondLst>
                                        </p:cTn>
                                        <p:tgtEl>
                                          <p:spTgt spid="76"/>
                                        </p:tgtEl>
                                        <p:attrNameLst>
                                          <p:attrName>style.visibility</p:attrName>
                                        </p:attrNameLst>
                                      </p:cBhvr>
                                      <p:to>
                                        <p:strVal val="visible"/>
                                      </p:to>
                                    </p:set>
                                    <p:anim calcmode="lin" valueType="num">
                                      <p:cBhvr additive="base">
                                        <p:cTn id="482" dur="250" fill="hold"/>
                                        <p:tgtEl>
                                          <p:spTgt spid="76"/>
                                        </p:tgtEl>
                                        <p:attrNameLst>
                                          <p:attrName>ppt_x</p:attrName>
                                        </p:attrNameLst>
                                      </p:cBhvr>
                                      <p:tavLst>
                                        <p:tav tm="0">
                                          <p:val>
                                            <p:strVal val="#ppt_x"/>
                                          </p:val>
                                        </p:tav>
                                        <p:tav tm="100000">
                                          <p:val>
                                            <p:strVal val="#ppt_x"/>
                                          </p:val>
                                        </p:tav>
                                      </p:tavLst>
                                    </p:anim>
                                    <p:anim calcmode="lin" valueType="num">
                                      <p:cBhvr additive="base">
                                        <p:cTn id="483" dur="250" fill="hold"/>
                                        <p:tgtEl>
                                          <p:spTgt spid="76"/>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77"/>
                                        </p:tgtEl>
                                        <p:attrNameLst>
                                          <p:attrName>style.visibility</p:attrName>
                                        </p:attrNameLst>
                                      </p:cBhvr>
                                      <p:to>
                                        <p:strVal val="visible"/>
                                      </p:to>
                                    </p:set>
                                    <p:anim calcmode="lin" valueType="num">
                                      <p:cBhvr additive="base">
                                        <p:cTn id="487" dur="250" fill="hold"/>
                                        <p:tgtEl>
                                          <p:spTgt spid="77"/>
                                        </p:tgtEl>
                                        <p:attrNameLst>
                                          <p:attrName>ppt_x</p:attrName>
                                        </p:attrNameLst>
                                      </p:cBhvr>
                                      <p:tavLst>
                                        <p:tav tm="0">
                                          <p:val>
                                            <p:strVal val="#ppt_x"/>
                                          </p:val>
                                        </p:tav>
                                        <p:tav tm="100000">
                                          <p:val>
                                            <p:strVal val="#ppt_x"/>
                                          </p:val>
                                        </p:tav>
                                      </p:tavLst>
                                    </p:anim>
                                    <p:anim calcmode="lin" valueType="num">
                                      <p:cBhvr additive="base">
                                        <p:cTn id="488" dur="250" fill="hold"/>
                                        <p:tgtEl>
                                          <p:spTgt spid="77"/>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grpId="0" nodeType="afterEffect">
                                  <p:stCondLst>
                                    <p:cond delay="0"/>
                                  </p:stCondLst>
                                  <p:childTnLst>
                                    <p:set>
                                      <p:cBhvr>
                                        <p:cTn id="491" dur="1" fill="hold">
                                          <p:stCondLst>
                                            <p:cond delay="0"/>
                                          </p:stCondLst>
                                        </p:cTn>
                                        <p:tgtEl>
                                          <p:spTgt spid="78"/>
                                        </p:tgtEl>
                                        <p:attrNameLst>
                                          <p:attrName>style.visibility</p:attrName>
                                        </p:attrNameLst>
                                      </p:cBhvr>
                                      <p:to>
                                        <p:strVal val="visible"/>
                                      </p:to>
                                    </p:set>
                                    <p:anim calcmode="lin" valueType="num">
                                      <p:cBhvr additive="base">
                                        <p:cTn id="492" dur="250" fill="hold"/>
                                        <p:tgtEl>
                                          <p:spTgt spid="78"/>
                                        </p:tgtEl>
                                        <p:attrNameLst>
                                          <p:attrName>ppt_x</p:attrName>
                                        </p:attrNameLst>
                                      </p:cBhvr>
                                      <p:tavLst>
                                        <p:tav tm="0">
                                          <p:val>
                                            <p:strVal val="#ppt_x"/>
                                          </p:val>
                                        </p:tav>
                                        <p:tav tm="100000">
                                          <p:val>
                                            <p:strVal val="#ppt_x"/>
                                          </p:val>
                                        </p:tav>
                                      </p:tavLst>
                                    </p:anim>
                                    <p:anim calcmode="lin" valueType="num">
                                      <p:cBhvr additive="base">
                                        <p:cTn id="493" dur="250" fill="hold"/>
                                        <p:tgtEl>
                                          <p:spTgt spid="78"/>
                                        </p:tgtEl>
                                        <p:attrNameLst>
                                          <p:attrName>ppt_y</p:attrName>
                                        </p:attrNameLst>
                                      </p:cBhvr>
                                      <p:tavLst>
                                        <p:tav tm="0">
                                          <p:val>
                                            <p:strVal val="1+#ppt_h/2"/>
                                          </p:val>
                                        </p:tav>
                                        <p:tav tm="100000">
                                          <p:val>
                                            <p:strVal val="#ppt_y"/>
                                          </p:val>
                                        </p:tav>
                                      </p:tavLst>
                                    </p:anim>
                                  </p:childTnLst>
                                </p:cTn>
                              </p:par>
                            </p:childTnLst>
                          </p:cTn>
                        </p:par>
                        <p:par>
                          <p:cTn id="494" fill="hold">
                            <p:stCondLst>
                              <p:cond delay="49000"/>
                            </p:stCondLst>
                            <p:childTnLst>
                              <p:par>
                                <p:cTn id="495" presetID="2" presetClass="entr" presetSubtype="4" fill="hold" grpId="0" nodeType="afterEffect">
                                  <p:stCondLst>
                                    <p:cond delay="0"/>
                                  </p:stCondLst>
                                  <p:childTnLst>
                                    <p:set>
                                      <p:cBhvr>
                                        <p:cTn id="496" dur="1" fill="hold">
                                          <p:stCondLst>
                                            <p:cond delay="0"/>
                                          </p:stCondLst>
                                        </p:cTn>
                                        <p:tgtEl>
                                          <p:spTgt spid="79"/>
                                        </p:tgtEl>
                                        <p:attrNameLst>
                                          <p:attrName>style.visibility</p:attrName>
                                        </p:attrNameLst>
                                      </p:cBhvr>
                                      <p:to>
                                        <p:strVal val="visible"/>
                                      </p:to>
                                    </p:set>
                                    <p:anim calcmode="lin" valueType="num">
                                      <p:cBhvr additive="base">
                                        <p:cTn id="497" dur="250" fill="hold"/>
                                        <p:tgtEl>
                                          <p:spTgt spid="79"/>
                                        </p:tgtEl>
                                        <p:attrNameLst>
                                          <p:attrName>ppt_x</p:attrName>
                                        </p:attrNameLst>
                                      </p:cBhvr>
                                      <p:tavLst>
                                        <p:tav tm="0">
                                          <p:val>
                                            <p:strVal val="#ppt_x"/>
                                          </p:val>
                                        </p:tav>
                                        <p:tav tm="100000">
                                          <p:val>
                                            <p:strVal val="#ppt_x"/>
                                          </p:val>
                                        </p:tav>
                                      </p:tavLst>
                                    </p:anim>
                                    <p:anim calcmode="lin" valueType="num">
                                      <p:cBhvr additive="base">
                                        <p:cTn id="498" dur="250" fill="hold"/>
                                        <p:tgtEl>
                                          <p:spTgt spid="79"/>
                                        </p:tgtEl>
                                        <p:attrNameLst>
                                          <p:attrName>ppt_y</p:attrName>
                                        </p:attrNameLst>
                                      </p:cBhvr>
                                      <p:tavLst>
                                        <p:tav tm="0">
                                          <p:val>
                                            <p:strVal val="1+#ppt_h/2"/>
                                          </p:val>
                                        </p:tav>
                                        <p:tav tm="100000">
                                          <p:val>
                                            <p:strVal val="#ppt_y"/>
                                          </p:val>
                                        </p:tav>
                                      </p:tavLst>
                                    </p:anim>
                                  </p:childTnLst>
                                </p:cTn>
                              </p:par>
                            </p:childTnLst>
                          </p:cTn>
                        </p:par>
                        <p:par>
                          <p:cTn id="499" fill="hold">
                            <p:stCondLst>
                              <p:cond delay="49500"/>
                            </p:stCondLst>
                            <p:childTnLst>
                              <p:par>
                                <p:cTn id="500" presetID="2" presetClass="entr" presetSubtype="4" fill="hold" grpId="0" nodeType="afterEffect">
                                  <p:stCondLst>
                                    <p:cond delay="0"/>
                                  </p:stCondLst>
                                  <p:childTnLst>
                                    <p:set>
                                      <p:cBhvr>
                                        <p:cTn id="501" dur="1" fill="hold">
                                          <p:stCondLst>
                                            <p:cond delay="0"/>
                                          </p:stCondLst>
                                        </p:cTn>
                                        <p:tgtEl>
                                          <p:spTgt spid="80"/>
                                        </p:tgtEl>
                                        <p:attrNameLst>
                                          <p:attrName>style.visibility</p:attrName>
                                        </p:attrNameLst>
                                      </p:cBhvr>
                                      <p:to>
                                        <p:strVal val="visible"/>
                                      </p:to>
                                    </p:set>
                                    <p:anim calcmode="lin" valueType="num">
                                      <p:cBhvr additive="base">
                                        <p:cTn id="502" dur="250" fill="hold"/>
                                        <p:tgtEl>
                                          <p:spTgt spid="80"/>
                                        </p:tgtEl>
                                        <p:attrNameLst>
                                          <p:attrName>ppt_x</p:attrName>
                                        </p:attrNameLst>
                                      </p:cBhvr>
                                      <p:tavLst>
                                        <p:tav tm="0">
                                          <p:val>
                                            <p:strVal val="#ppt_x"/>
                                          </p:val>
                                        </p:tav>
                                        <p:tav tm="100000">
                                          <p:val>
                                            <p:strVal val="#ppt_x"/>
                                          </p:val>
                                        </p:tav>
                                      </p:tavLst>
                                    </p:anim>
                                    <p:anim calcmode="lin" valueType="num">
                                      <p:cBhvr additive="base">
                                        <p:cTn id="503" dur="250" fill="hold"/>
                                        <p:tgtEl>
                                          <p:spTgt spid="80"/>
                                        </p:tgtEl>
                                        <p:attrNameLst>
                                          <p:attrName>ppt_y</p:attrName>
                                        </p:attrNameLst>
                                      </p:cBhvr>
                                      <p:tavLst>
                                        <p:tav tm="0">
                                          <p:val>
                                            <p:strVal val="1+#ppt_h/2"/>
                                          </p:val>
                                        </p:tav>
                                        <p:tav tm="100000">
                                          <p:val>
                                            <p:strVal val="#ppt_y"/>
                                          </p:val>
                                        </p:tav>
                                      </p:tavLst>
                                    </p:anim>
                                  </p:childTnLst>
                                </p:cTn>
                              </p:par>
                            </p:childTnLst>
                          </p:cTn>
                        </p:par>
                        <p:par>
                          <p:cTn id="504" fill="hold">
                            <p:stCondLst>
                              <p:cond delay="50000"/>
                            </p:stCondLst>
                            <p:childTnLst>
                              <p:par>
                                <p:cTn id="505" presetID="2" presetClass="entr" presetSubtype="4" fill="hold" nodeType="afterEffect">
                                  <p:stCondLst>
                                    <p:cond delay="0"/>
                                  </p:stCondLst>
                                  <p:childTnLst>
                                    <p:set>
                                      <p:cBhvr>
                                        <p:cTn id="506" dur="1" fill="hold">
                                          <p:stCondLst>
                                            <p:cond delay="0"/>
                                          </p:stCondLst>
                                        </p:cTn>
                                        <p:tgtEl>
                                          <p:spTgt spid="128"/>
                                        </p:tgtEl>
                                        <p:attrNameLst>
                                          <p:attrName>style.visibility</p:attrName>
                                        </p:attrNameLst>
                                      </p:cBhvr>
                                      <p:to>
                                        <p:strVal val="visible"/>
                                      </p:to>
                                    </p:set>
                                    <p:anim calcmode="lin" valueType="num">
                                      <p:cBhvr additive="base">
                                        <p:cTn id="507" dur="250" fill="hold"/>
                                        <p:tgtEl>
                                          <p:spTgt spid="128"/>
                                        </p:tgtEl>
                                        <p:attrNameLst>
                                          <p:attrName>ppt_x</p:attrName>
                                        </p:attrNameLst>
                                      </p:cBhvr>
                                      <p:tavLst>
                                        <p:tav tm="0">
                                          <p:val>
                                            <p:strVal val="#ppt_x"/>
                                          </p:val>
                                        </p:tav>
                                        <p:tav tm="100000">
                                          <p:val>
                                            <p:strVal val="#ppt_x"/>
                                          </p:val>
                                        </p:tav>
                                      </p:tavLst>
                                    </p:anim>
                                    <p:anim calcmode="lin" valueType="num">
                                      <p:cBhvr additive="base">
                                        <p:cTn id="508" dur="250" fill="hold"/>
                                        <p:tgtEl>
                                          <p:spTgt spid="128"/>
                                        </p:tgtEl>
                                        <p:attrNameLst>
                                          <p:attrName>ppt_y</p:attrName>
                                        </p:attrNameLst>
                                      </p:cBhvr>
                                      <p:tavLst>
                                        <p:tav tm="0">
                                          <p:val>
                                            <p:strVal val="1+#ppt_h/2"/>
                                          </p:val>
                                        </p:tav>
                                        <p:tav tm="100000">
                                          <p:val>
                                            <p:strVal val="#ppt_y"/>
                                          </p:val>
                                        </p:tav>
                                      </p:tavLst>
                                    </p:anim>
                                  </p:childTnLst>
                                </p:cTn>
                              </p:par>
                            </p:childTnLst>
                          </p:cTn>
                        </p:par>
                        <p:par>
                          <p:cTn id="509" fill="hold">
                            <p:stCondLst>
                              <p:cond delay="50500"/>
                            </p:stCondLst>
                            <p:childTnLst>
                              <p:par>
                                <p:cTn id="510" presetID="2" presetClass="entr" presetSubtype="4" fill="hold" grpId="0" nodeType="afterEffect">
                                  <p:stCondLst>
                                    <p:cond delay="0"/>
                                  </p:stCondLst>
                                  <p:childTnLst>
                                    <p:set>
                                      <p:cBhvr>
                                        <p:cTn id="511" dur="1" fill="hold">
                                          <p:stCondLst>
                                            <p:cond delay="0"/>
                                          </p:stCondLst>
                                        </p:cTn>
                                        <p:tgtEl>
                                          <p:spTgt spid="131"/>
                                        </p:tgtEl>
                                        <p:attrNameLst>
                                          <p:attrName>style.visibility</p:attrName>
                                        </p:attrNameLst>
                                      </p:cBhvr>
                                      <p:to>
                                        <p:strVal val="visible"/>
                                      </p:to>
                                    </p:set>
                                    <p:anim calcmode="lin" valueType="num">
                                      <p:cBhvr additive="base">
                                        <p:cTn id="512" dur="250" fill="hold"/>
                                        <p:tgtEl>
                                          <p:spTgt spid="131"/>
                                        </p:tgtEl>
                                        <p:attrNameLst>
                                          <p:attrName>ppt_x</p:attrName>
                                        </p:attrNameLst>
                                      </p:cBhvr>
                                      <p:tavLst>
                                        <p:tav tm="0">
                                          <p:val>
                                            <p:strVal val="#ppt_x"/>
                                          </p:val>
                                        </p:tav>
                                        <p:tav tm="100000">
                                          <p:val>
                                            <p:strVal val="#ppt_x"/>
                                          </p:val>
                                        </p:tav>
                                      </p:tavLst>
                                    </p:anim>
                                    <p:anim calcmode="lin" valueType="num">
                                      <p:cBhvr additive="base">
                                        <p:cTn id="513" dur="250" fill="hold"/>
                                        <p:tgtEl>
                                          <p:spTgt spid="131"/>
                                        </p:tgtEl>
                                        <p:attrNameLst>
                                          <p:attrName>ppt_y</p:attrName>
                                        </p:attrNameLst>
                                      </p:cBhvr>
                                      <p:tavLst>
                                        <p:tav tm="0">
                                          <p:val>
                                            <p:strVal val="1+#ppt_h/2"/>
                                          </p:val>
                                        </p:tav>
                                        <p:tav tm="100000">
                                          <p:val>
                                            <p:strVal val="#ppt_y"/>
                                          </p:val>
                                        </p:tav>
                                      </p:tavLst>
                                    </p:anim>
                                  </p:childTnLst>
                                </p:cTn>
                              </p:par>
                            </p:childTnLst>
                          </p:cTn>
                        </p:par>
                        <p:par>
                          <p:cTn id="514" fill="hold">
                            <p:stCondLst>
                              <p:cond delay="51000"/>
                            </p:stCondLst>
                            <p:childTnLst>
                              <p:par>
                                <p:cTn id="515" presetID="2" presetClass="entr" presetSubtype="4" fill="hold" grpId="0" nodeType="afterEffect">
                                  <p:stCondLst>
                                    <p:cond delay="0"/>
                                  </p:stCondLst>
                                  <p:childTnLst>
                                    <p:set>
                                      <p:cBhvr>
                                        <p:cTn id="516" dur="1" fill="hold">
                                          <p:stCondLst>
                                            <p:cond delay="0"/>
                                          </p:stCondLst>
                                        </p:cTn>
                                        <p:tgtEl>
                                          <p:spTgt spid="93"/>
                                        </p:tgtEl>
                                        <p:attrNameLst>
                                          <p:attrName>style.visibility</p:attrName>
                                        </p:attrNameLst>
                                      </p:cBhvr>
                                      <p:to>
                                        <p:strVal val="visible"/>
                                      </p:to>
                                    </p:set>
                                    <p:anim calcmode="lin" valueType="num">
                                      <p:cBhvr additive="base">
                                        <p:cTn id="517" dur="250" fill="hold"/>
                                        <p:tgtEl>
                                          <p:spTgt spid="93"/>
                                        </p:tgtEl>
                                        <p:attrNameLst>
                                          <p:attrName>ppt_x</p:attrName>
                                        </p:attrNameLst>
                                      </p:cBhvr>
                                      <p:tavLst>
                                        <p:tav tm="0">
                                          <p:val>
                                            <p:strVal val="#ppt_x"/>
                                          </p:val>
                                        </p:tav>
                                        <p:tav tm="100000">
                                          <p:val>
                                            <p:strVal val="#ppt_x"/>
                                          </p:val>
                                        </p:tav>
                                      </p:tavLst>
                                    </p:anim>
                                    <p:anim calcmode="lin" valueType="num">
                                      <p:cBhvr additive="base">
                                        <p:cTn id="518" dur="250" fill="hold"/>
                                        <p:tgtEl>
                                          <p:spTgt spid="93"/>
                                        </p:tgtEl>
                                        <p:attrNameLst>
                                          <p:attrName>ppt_y</p:attrName>
                                        </p:attrNameLst>
                                      </p:cBhvr>
                                      <p:tavLst>
                                        <p:tav tm="0">
                                          <p:val>
                                            <p:strVal val="1+#ppt_h/2"/>
                                          </p:val>
                                        </p:tav>
                                        <p:tav tm="100000">
                                          <p:val>
                                            <p:strVal val="#ppt_y"/>
                                          </p:val>
                                        </p:tav>
                                      </p:tavLst>
                                    </p:anim>
                                  </p:childTnLst>
                                </p:cTn>
                              </p:par>
                            </p:childTnLst>
                          </p:cTn>
                        </p:par>
                        <p:par>
                          <p:cTn id="519" fill="hold">
                            <p:stCondLst>
                              <p:cond delay="51500"/>
                            </p:stCondLst>
                            <p:childTnLst>
                              <p:par>
                                <p:cTn id="520" presetID="2" presetClass="entr" presetSubtype="4" fill="hold" grpId="0" nodeType="afterEffect">
                                  <p:stCondLst>
                                    <p:cond delay="0"/>
                                  </p:stCondLst>
                                  <p:childTnLst>
                                    <p:set>
                                      <p:cBhvr>
                                        <p:cTn id="521" dur="1" fill="hold">
                                          <p:stCondLst>
                                            <p:cond delay="0"/>
                                          </p:stCondLst>
                                        </p:cTn>
                                        <p:tgtEl>
                                          <p:spTgt spid="113"/>
                                        </p:tgtEl>
                                        <p:attrNameLst>
                                          <p:attrName>style.visibility</p:attrName>
                                        </p:attrNameLst>
                                      </p:cBhvr>
                                      <p:to>
                                        <p:strVal val="visible"/>
                                      </p:to>
                                    </p:set>
                                    <p:anim calcmode="lin" valueType="num">
                                      <p:cBhvr additive="base">
                                        <p:cTn id="522" dur="250" fill="hold"/>
                                        <p:tgtEl>
                                          <p:spTgt spid="113"/>
                                        </p:tgtEl>
                                        <p:attrNameLst>
                                          <p:attrName>ppt_x</p:attrName>
                                        </p:attrNameLst>
                                      </p:cBhvr>
                                      <p:tavLst>
                                        <p:tav tm="0">
                                          <p:val>
                                            <p:strVal val="#ppt_x"/>
                                          </p:val>
                                        </p:tav>
                                        <p:tav tm="100000">
                                          <p:val>
                                            <p:strVal val="#ppt_x"/>
                                          </p:val>
                                        </p:tav>
                                      </p:tavLst>
                                    </p:anim>
                                    <p:anim calcmode="lin" valueType="num">
                                      <p:cBhvr additive="base">
                                        <p:cTn id="523" dur="250" fill="hold"/>
                                        <p:tgtEl>
                                          <p:spTgt spid="113"/>
                                        </p:tgtEl>
                                        <p:attrNameLst>
                                          <p:attrName>ppt_y</p:attrName>
                                        </p:attrNameLst>
                                      </p:cBhvr>
                                      <p:tavLst>
                                        <p:tav tm="0">
                                          <p:val>
                                            <p:strVal val="1+#ppt_h/2"/>
                                          </p:val>
                                        </p:tav>
                                        <p:tav tm="100000">
                                          <p:val>
                                            <p:strVal val="#ppt_y"/>
                                          </p:val>
                                        </p:tav>
                                      </p:tavLst>
                                    </p:anim>
                                  </p:childTnLst>
                                </p:cTn>
                              </p:par>
                            </p:childTnLst>
                          </p:cTn>
                        </p:par>
                        <p:par>
                          <p:cTn id="524" fill="hold">
                            <p:stCondLst>
                              <p:cond delay="52000"/>
                            </p:stCondLst>
                            <p:childTnLst>
                              <p:par>
                                <p:cTn id="525" presetID="2" presetClass="entr" presetSubtype="4" fill="hold" grpId="0" nodeType="afterEffect">
                                  <p:stCondLst>
                                    <p:cond delay="0"/>
                                  </p:stCondLst>
                                  <p:childTnLst>
                                    <p:set>
                                      <p:cBhvr>
                                        <p:cTn id="526" dur="1" fill="hold">
                                          <p:stCondLst>
                                            <p:cond delay="0"/>
                                          </p:stCondLst>
                                        </p:cTn>
                                        <p:tgtEl>
                                          <p:spTgt spid="112"/>
                                        </p:tgtEl>
                                        <p:attrNameLst>
                                          <p:attrName>style.visibility</p:attrName>
                                        </p:attrNameLst>
                                      </p:cBhvr>
                                      <p:to>
                                        <p:strVal val="visible"/>
                                      </p:to>
                                    </p:set>
                                    <p:anim calcmode="lin" valueType="num">
                                      <p:cBhvr additive="base">
                                        <p:cTn id="527" dur="250" fill="hold"/>
                                        <p:tgtEl>
                                          <p:spTgt spid="112"/>
                                        </p:tgtEl>
                                        <p:attrNameLst>
                                          <p:attrName>ppt_x</p:attrName>
                                        </p:attrNameLst>
                                      </p:cBhvr>
                                      <p:tavLst>
                                        <p:tav tm="0">
                                          <p:val>
                                            <p:strVal val="#ppt_x"/>
                                          </p:val>
                                        </p:tav>
                                        <p:tav tm="100000">
                                          <p:val>
                                            <p:strVal val="#ppt_x"/>
                                          </p:val>
                                        </p:tav>
                                      </p:tavLst>
                                    </p:anim>
                                    <p:anim calcmode="lin" valueType="num">
                                      <p:cBhvr additive="base">
                                        <p:cTn id="528" dur="250" fill="hold"/>
                                        <p:tgtEl>
                                          <p:spTgt spid="112"/>
                                        </p:tgtEl>
                                        <p:attrNameLst>
                                          <p:attrName>ppt_y</p:attrName>
                                        </p:attrNameLst>
                                      </p:cBhvr>
                                      <p:tavLst>
                                        <p:tav tm="0">
                                          <p:val>
                                            <p:strVal val="1+#ppt_h/2"/>
                                          </p:val>
                                        </p:tav>
                                        <p:tav tm="100000">
                                          <p:val>
                                            <p:strVal val="#ppt_y"/>
                                          </p:val>
                                        </p:tav>
                                      </p:tavLst>
                                    </p:anim>
                                  </p:childTnLst>
                                </p:cTn>
                              </p:par>
                            </p:childTnLst>
                          </p:cTn>
                        </p:par>
                        <p:par>
                          <p:cTn id="529" fill="hold">
                            <p:stCondLst>
                              <p:cond delay="52500"/>
                            </p:stCondLst>
                            <p:childTnLst>
                              <p:par>
                                <p:cTn id="530" presetID="2" presetClass="entr" presetSubtype="4" fill="hold" grpId="0" nodeType="afterEffect">
                                  <p:stCondLst>
                                    <p:cond delay="0"/>
                                  </p:stCondLst>
                                  <p:childTnLst>
                                    <p:set>
                                      <p:cBhvr>
                                        <p:cTn id="531" dur="1" fill="hold">
                                          <p:stCondLst>
                                            <p:cond delay="0"/>
                                          </p:stCondLst>
                                        </p:cTn>
                                        <p:tgtEl>
                                          <p:spTgt spid="111"/>
                                        </p:tgtEl>
                                        <p:attrNameLst>
                                          <p:attrName>style.visibility</p:attrName>
                                        </p:attrNameLst>
                                      </p:cBhvr>
                                      <p:to>
                                        <p:strVal val="visible"/>
                                      </p:to>
                                    </p:set>
                                    <p:anim calcmode="lin" valueType="num">
                                      <p:cBhvr additive="base">
                                        <p:cTn id="532" dur="250" fill="hold"/>
                                        <p:tgtEl>
                                          <p:spTgt spid="111"/>
                                        </p:tgtEl>
                                        <p:attrNameLst>
                                          <p:attrName>ppt_x</p:attrName>
                                        </p:attrNameLst>
                                      </p:cBhvr>
                                      <p:tavLst>
                                        <p:tav tm="0">
                                          <p:val>
                                            <p:strVal val="#ppt_x"/>
                                          </p:val>
                                        </p:tav>
                                        <p:tav tm="100000">
                                          <p:val>
                                            <p:strVal val="#ppt_x"/>
                                          </p:val>
                                        </p:tav>
                                      </p:tavLst>
                                    </p:anim>
                                    <p:anim calcmode="lin" valueType="num">
                                      <p:cBhvr additive="base">
                                        <p:cTn id="533" dur="250" fill="hold"/>
                                        <p:tgtEl>
                                          <p:spTgt spid="111"/>
                                        </p:tgtEl>
                                        <p:attrNameLst>
                                          <p:attrName>ppt_y</p:attrName>
                                        </p:attrNameLst>
                                      </p:cBhvr>
                                      <p:tavLst>
                                        <p:tav tm="0">
                                          <p:val>
                                            <p:strVal val="1+#ppt_h/2"/>
                                          </p:val>
                                        </p:tav>
                                        <p:tav tm="100000">
                                          <p:val>
                                            <p:strVal val="#ppt_y"/>
                                          </p:val>
                                        </p:tav>
                                      </p:tavLst>
                                    </p:anim>
                                  </p:childTnLst>
                                </p:cTn>
                              </p:par>
                            </p:childTnLst>
                          </p:cTn>
                        </p:par>
                        <p:par>
                          <p:cTn id="534" fill="hold">
                            <p:stCondLst>
                              <p:cond delay="53000"/>
                            </p:stCondLst>
                            <p:childTnLst>
                              <p:par>
                                <p:cTn id="535" presetID="2" presetClass="entr" presetSubtype="4" fill="hold" grpId="0" nodeType="afterEffect">
                                  <p:stCondLst>
                                    <p:cond delay="0"/>
                                  </p:stCondLst>
                                  <p:childTnLst>
                                    <p:set>
                                      <p:cBhvr>
                                        <p:cTn id="536" dur="1" fill="hold">
                                          <p:stCondLst>
                                            <p:cond delay="0"/>
                                          </p:stCondLst>
                                        </p:cTn>
                                        <p:tgtEl>
                                          <p:spTgt spid="110"/>
                                        </p:tgtEl>
                                        <p:attrNameLst>
                                          <p:attrName>style.visibility</p:attrName>
                                        </p:attrNameLst>
                                      </p:cBhvr>
                                      <p:to>
                                        <p:strVal val="visible"/>
                                      </p:to>
                                    </p:set>
                                    <p:anim calcmode="lin" valueType="num">
                                      <p:cBhvr additive="base">
                                        <p:cTn id="537" dur="250" fill="hold"/>
                                        <p:tgtEl>
                                          <p:spTgt spid="110"/>
                                        </p:tgtEl>
                                        <p:attrNameLst>
                                          <p:attrName>ppt_x</p:attrName>
                                        </p:attrNameLst>
                                      </p:cBhvr>
                                      <p:tavLst>
                                        <p:tav tm="0">
                                          <p:val>
                                            <p:strVal val="#ppt_x"/>
                                          </p:val>
                                        </p:tav>
                                        <p:tav tm="100000">
                                          <p:val>
                                            <p:strVal val="#ppt_x"/>
                                          </p:val>
                                        </p:tav>
                                      </p:tavLst>
                                    </p:anim>
                                    <p:anim calcmode="lin" valueType="num">
                                      <p:cBhvr additive="base">
                                        <p:cTn id="538" dur="250" fill="hold"/>
                                        <p:tgtEl>
                                          <p:spTgt spid="110"/>
                                        </p:tgtEl>
                                        <p:attrNameLst>
                                          <p:attrName>ppt_y</p:attrName>
                                        </p:attrNameLst>
                                      </p:cBhvr>
                                      <p:tavLst>
                                        <p:tav tm="0">
                                          <p:val>
                                            <p:strVal val="1+#ppt_h/2"/>
                                          </p:val>
                                        </p:tav>
                                        <p:tav tm="100000">
                                          <p:val>
                                            <p:strVal val="#ppt_y"/>
                                          </p:val>
                                        </p:tav>
                                      </p:tavLst>
                                    </p:anim>
                                  </p:childTnLst>
                                </p:cTn>
                              </p:par>
                            </p:childTnLst>
                          </p:cTn>
                        </p:par>
                        <p:par>
                          <p:cTn id="539" fill="hold">
                            <p:stCondLst>
                              <p:cond delay="53500"/>
                            </p:stCondLst>
                            <p:childTnLst>
                              <p:par>
                                <p:cTn id="540" presetID="2" presetClass="entr" presetSubtype="4" fill="hold" grpId="0" nodeType="afterEffect">
                                  <p:stCondLst>
                                    <p:cond delay="0"/>
                                  </p:stCondLst>
                                  <p:childTnLst>
                                    <p:set>
                                      <p:cBhvr>
                                        <p:cTn id="541" dur="1" fill="hold">
                                          <p:stCondLst>
                                            <p:cond delay="0"/>
                                          </p:stCondLst>
                                        </p:cTn>
                                        <p:tgtEl>
                                          <p:spTgt spid="109"/>
                                        </p:tgtEl>
                                        <p:attrNameLst>
                                          <p:attrName>style.visibility</p:attrName>
                                        </p:attrNameLst>
                                      </p:cBhvr>
                                      <p:to>
                                        <p:strVal val="visible"/>
                                      </p:to>
                                    </p:set>
                                    <p:anim calcmode="lin" valueType="num">
                                      <p:cBhvr additive="base">
                                        <p:cTn id="542" dur="250" fill="hold"/>
                                        <p:tgtEl>
                                          <p:spTgt spid="109"/>
                                        </p:tgtEl>
                                        <p:attrNameLst>
                                          <p:attrName>ppt_x</p:attrName>
                                        </p:attrNameLst>
                                      </p:cBhvr>
                                      <p:tavLst>
                                        <p:tav tm="0">
                                          <p:val>
                                            <p:strVal val="#ppt_x"/>
                                          </p:val>
                                        </p:tav>
                                        <p:tav tm="100000">
                                          <p:val>
                                            <p:strVal val="#ppt_x"/>
                                          </p:val>
                                        </p:tav>
                                      </p:tavLst>
                                    </p:anim>
                                    <p:anim calcmode="lin" valueType="num">
                                      <p:cBhvr additive="base">
                                        <p:cTn id="543" dur="250" fill="hold"/>
                                        <p:tgtEl>
                                          <p:spTgt spid="109"/>
                                        </p:tgtEl>
                                        <p:attrNameLst>
                                          <p:attrName>ppt_y</p:attrName>
                                        </p:attrNameLst>
                                      </p:cBhvr>
                                      <p:tavLst>
                                        <p:tav tm="0">
                                          <p:val>
                                            <p:strVal val="1+#ppt_h/2"/>
                                          </p:val>
                                        </p:tav>
                                        <p:tav tm="100000">
                                          <p:val>
                                            <p:strVal val="#ppt_y"/>
                                          </p:val>
                                        </p:tav>
                                      </p:tavLst>
                                    </p:anim>
                                  </p:childTnLst>
                                </p:cTn>
                              </p:par>
                            </p:childTnLst>
                          </p:cTn>
                        </p:par>
                        <p:par>
                          <p:cTn id="544" fill="hold">
                            <p:stCondLst>
                              <p:cond delay="54000"/>
                            </p:stCondLst>
                            <p:childTnLst>
                              <p:par>
                                <p:cTn id="545" presetID="2" presetClass="entr" presetSubtype="4" fill="hold" grpId="0" nodeType="afterEffect">
                                  <p:stCondLst>
                                    <p:cond delay="0"/>
                                  </p:stCondLst>
                                  <p:childTnLst>
                                    <p:set>
                                      <p:cBhvr>
                                        <p:cTn id="546" dur="1" fill="hold">
                                          <p:stCondLst>
                                            <p:cond delay="0"/>
                                          </p:stCondLst>
                                        </p:cTn>
                                        <p:tgtEl>
                                          <p:spTgt spid="108"/>
                                        </p:tgtEl>
                                        <p:attrNameLst>
                                          <p:attrName>style.visibility</p:attrName>
                                        </p:attrNameLst>
                                      </p:cBhvr>
                                      <p:to>
                                        <p:strVal val="visible"/>
                                      </p:to>
                                    </p:set>
                                    <p:anim calcmode="lin" valueType="num">
                                      <p:cBhvr additive="base">
                                        <p:cTn id="547" dur="250" fill="hold"/>
                                        <p:tgtEl>
                                          <p:spTgt spid="108"/>
                                        </p:tgtEl>
                                        <p:attrNameLst>
                                          <p:attrName>ppt_x</p:attrName>
                                        </p:attrNameLst>
                                      </p:cBhvr>
                                      <p:tavLst>
                                        <p:tav tm="0">
                                          <p:val>
                                            <p:strVal val="#ppt_x"/>
                                          </p:val>
                                        </p:tav>
                                        <p:tav tm="100000">
                                          <p:val>
                                            <p:strVal val="#ppt_x"/>
                                          </p:val>
                                        </p:tav>
                                      </p:tavLst>
                                    </p:anim>
                                    <p:anim calcmode="lin" valueType="num">
                                      <p:cBhvr additive="base">
                                        <p:cTn id="548" dur="250" fill="hold"/>
                                        <p:tgtEl>
                                          <p:spTgt spid="108"/>
                                        </p:tgtEl>
                                        <p:attrNameLst>
                                          <p:attrName>ppt_y</p:attrName>
                                        </p:attrNameLst>
                                      </p:cBhvr>
                                      <p:tavLst>
                                        <p:tav tm="0">
                                          <p:val>
                                            <p:strVal val="1+#ppt_h/2"/>
                                          </p:val>
                                        </p:tav>
                                        <p:tav tm="100000">
                                          <p:val>
                                            <p:strVal val="#ppt_y"/>
                                          </p:val>
                                        </p:tav>
                                      </p:tavLst>
                                    </p:anim>
                                  </p:childTnLst>
                                </p:cTn>
                              </p:par>
                            </p:childTnLst>
                          </p:cTn>
                        </p:par>
                        <p:par>
                          <p:cTn id="549" fill="hold">
                            <p:stCondLst>
                              <p:cond delay="54500"/>
                            </p:stCondLst>
                            <p:childTnLst>
                              <p:par>
                                <p:cTn id="550" presetID="2" presetClass="entr" presetSubtype="4" fill="hold" grpId="0" nodeType="afterEffect">
                                  <p:stCondLst>
                                    <p:cond delay="0"/>
                                  </p:stCondLst>
                                  <p:childTnLst>
                                    <p:set>
                                      <p:cBhvr>
                                        <p:cTn id="551" dur="1" fill="hold">
                                          <p:stCondLst>
                                            <p:cond delay="0"/>
                                          </p:stCondLst>
                                        </p:cTn>
                                        <p:tgtEl>
                                          <p:spTgt spid="107"/>
                                        </p:tgtEl>
                                        <p:attrNameLst>
                                          <p:attrName>style.visibility</p:attrName>
                                        </p:attrNameLst>
                                      </p:cBhvr>
                                      <p:to>
                                        <p:strVal val="visible"/>
                                      </p:to>
                                    </p:set>
                                    <p:anim calcmode="lin" valueType="num">
                                      <p:cBhvr additive="base">
                                        <p:cTn id="552" dur="250" fill="hold"/>
                                        <p:tgtEl>
                                          <p:spTgt spid="107"/>
                                        </p:tgtEl>
                                        <p:attrNameLst>
                                          <p:attrName>ppt_x</p:attrName>
                                        </p:attrNameLst>
                                      </p:cBhvr>
                                      <p:tavLst>
                                        <p:tav tm="0">
                                          <p:val>
                                            <p:strVal val="#ppt_x"/>
                                          </p:val>
                                        </p:tav>
                                        <p:tav tm="100000">
                                          <p:val>
                                            <p:strVal val="#ppt_x"/>
                                          </p:val>
                                        </p:tav>
                                      </p:tavLst>
                                    </p:anim>
                                    <p:anim calcmode="lin" valueType="num">
                                      <p:cBhvr additive="base">
                                        <p:cTn id="553" dur="250" fill="hold"/>
                                        <p:tgtEl>
                                          <p:spTgt spid="107"/>
                                        </p:tgtEl>
                                        <p:attrNameLst>
                                          <p:attrName>ppt_y</p:attrName>
                                        </p:attrNameLst>
                                      </p:cBhvr>
                                      <p:tavLst>
                                        <p:tav tm="0">
                                          <p:val>
                                            <p:strVal val="1+#ppt_h/2"/>
                                          </p:val>
                                        </p:tav>
                                        <p:tav tm="100000">
                                          <p:val>
                                            <p:strVal val="#ppt_y"/>
                                          </p:val>
                                        </p:tav>
                                      </p:tavLst>
                                    </p:anim>
                                  </p:childTnLst>
                                </p:cTn>
                              </p:par>
                            </p:childTnLst>
                          </p:cTn>
                        </p:par>
                        <p:par>
                          <p:cTn id="554" fill="hold">
                            <p:stCondLst>
                              <p:cond delay="55000"/>
                            </p:stCondLst>
                            <p:childTnLst>
                              <p:par>
                                <p:cTn id="555" presetID="2" presetClass="entr" presetSubtype="4" fill="hold" grpId="0" nodeType="afterEffect">
                                  <p:stCondLst>
                                    <p:cond delay="0"/>
                                  </p:stCondLst>
                                  <p:childTnLst>
                                    <p:set>
                                      <p:cBhvr>
                                        <p:cTn id="556" dur="1" fill="hold">
                                          <p:stCondLst>
                                            <p:cond delay="0"/>
                                          </p:stCondLst>
                                        </p:cTn>
                                        <p:tgtEl>
                                          <p:spTgt spid="106"/>
                                        </p:tgtEl>
                                        <p:attrNameLst>
                                          <p:attrName>style.visibility</p:attrName>
                                        </p:attrNameLst>
                                      </p:cBhvr>
                                      <p:to>
                                        <p:strVal val="visible"/>
                                      </p:to>
                                    </p:set>
                                    <p:anim calcmode="lin" valueType="num">
                                      <p:cBhvr additive="base">
                                        <p:cTn id="557" dur="250" fill="hold"/>
                                        <p:tgtEl>
                                          <p:spTgt spid="106"/>
                                        </p:tgtEl>
                                        <p:attrNameLst>
                                          <p:attrName>ppt_x</p:attrName>
                                        </p:attrNameLst>
                                      </p:cBhvr>
                                      <p:tavLst>
                                        <p:tav tm="0">
                                          <p:val>
                                            <p:strVal val="#ppt_x"/>
                                          </p:val>
                                        </p:tav>
                                        <p:tav tm="100000">
                                          <p:val>
                                            <p:strVal val="#ppt_x"/>
                                          </p:val>
                                        </p:tav>
                                      </p:tavLst>
                                    </p:anim>
                                    <p:anim calcmode="lin" valueType="num">
                                      <p:cBhvr additive="base">
                                        <p:cTn id="558" dur="250" fill="hold"/>
                                        <p:tgtEl>
                                          <p:spTgt spid="106"/>
                                        </p:tgtEl>
                                        <p:attrNameLst>
                                          <p:attrName>ppt_y</p:attrName>
                                        </p:attrNameLst>
                                      </p:cBhvr>
                                      <p:tavLst>
                                        <p:tav tm="0">
                                          <p:val>
                                            <p:strVal val="1+#ppt_h/2"/>
                                          </p:val>
                                        </p:tav>
                                        <p:tav tm="100000">
                                          <p:val>
                                            <p:strVal val="#ppt_y"/>
                                          </p:val>
                                        </p:tav>
                                      </p:tavLst>
                                    </p:anim>
                                  </p:childTnLst>
                                </p:cTn>
                              </p:par>
                            </p:childTnLst>
                          </p:cTn>
                        </p:par>
                        <p:par>
                          <p:cTn id="559" fill="hold">
                            <p:stCondLst>
                              <p:cond delay="55500"/>
                            </p:stCondLst>
                            <p:childTnLst>
                              <p:par>
                                <p:cTn id="560" presetID="2" presetClass="entr" presetSubtype="4" fill="hold" grpId="0" nodeType="afterEffect">
                                  <p:stCondLst>
                                    <p:cond delay="0"/>
                                  </p:stCondLst>
                                  <p:childTnLst>
                                    <p:set>
                                      <p:cBhvr>
                                        <p:cTn id="561" dur="1" fill="hold">
                                          <p:stCondLst>
                                            <p:cond delay="0"/>
                                          </p:stCondLst>
                                        </p:cTn>
                                        <p:tgtEl>
                                          <p:spTgt spid="105"/>
                                        </p:tgtEl>
                                        <p:attrNameLst>
                                          <p:attrName>style.visibility</p:attrName>
                                        </p:attrNameLst>
                                      </p:cBhvr>
                                      <p:to>
                                        <p:strVal val="visible"/>
                                      </p:to>
                                    </p:set>
                                    <p:anim calcmode="lin" valueType="num">
                                      <p:cBhvr additive="base">
                                        <p:cTn id="562" dur="250" fill="hold"/>
                                        <p:tgtEl>
                                          <p:spTgt spid="105"/>
                                        </p:tgtEl>
                                        <p:attrNameLst>
                                          <p:attrName>ppt_x</p:attrName>
                                        </p:attrNameLst>
                                      </p:cBhvr>
                                      <p:tavLst>
                                        <p:tav tm="0">
                                          <p:val>
                                            <p:strVal val="#ppt_x"/>
                                          </p:val>
                                        </p:tav>
                                        <p:tav tm="100000">
                                          <p:val>
                                            <p:strVal val="#ppt_x"/>
                                          </p:val>
                                        </p:tav>
                                      </p:tavLst>
                                    </p:anim>
                                    <p:anim calcmode="lin" valueType="num">
                                      <p:cBhvr additive="base">
                                        <p:cTn id="563" dur="250" fill="hold"/>
                                        <p:tgtEl>
                                          <p:spTgt spid="105"/>
                                        </p:tgtEl>
                                        <p:attrNameLst>
                                          <p:attrName>ppt_y</p:attrName>
                                        </p:attrNameLst>
                                      </p:cBhvr>
                                      <p:tavLst>
                                        <p:tav tm="0">
                                          <p:val>
                                            <p:strVal val="1+#ppt_h/2"/>
                                          </p:val>
                                        </p:tav>
                                        <p:tav tm="100000">
                                          <p:val>
                                            <p:strVal val="#ppt_y"/>
                                          </p:val>
                                        </p:tav>
                                      </p:tavLst>
                                    </p:anim>
                                  </p:childTnLst>
                                </p:cTn>
                              </p:par>
                            </p:childTnLst>
                          </p:cTn>
                        </p:par>
                        <p:par>
                          <p:cTn id="564" fill="hold">
                            <p:stCondLst>
                              <p:cond delay="56000"/>
                            </p:stCondLst>
                            <p:childTnLst>
                              <p:par>
                                <p:cTn id="565" presetID="2" presetClass="entr" presetSubtype="4" fill="hold" grpId="0" nodeType="afterEffect">
                                  <p:stCondLst>
                                    <p:cond delay="0"/>
                                  </p:stCondLst>
                                  <p:childTnLst>
                                    <p:set>
                                      <p:cBhvr>
                                        <p:cTn id="566" dur="1" fill="hold">
                                          <p:stCondLst>
                                            <p:cond delay="0"/>
                                          </p:stCondLst>
                                        </p:cTn>
                                        <p:tgtEl>
                                          <p:spTgt spid="104"/>
                                        </p:tgtEl>
                                        <p:attrNameLst>
                                          <p:attrName>style.visibility</p:attrName>
                                        </p:attrNameLst>
                                      </p:cBhvr>
                                      <p:to>
                                        <p:strVal val="visible"/>
                                      </p:to>
                                    </p:set>
                                    <p:anim calcmode="lin" valueType="num">
                                      <p:cBhvr additive="base">
                                        <p:cTn id="567" dur="250" fill="hold"/>
                                        <p:tgtEl>
                                          <p:spTgt spid="104"/>
                                        </p:tgtEl>
                                        <p:attrNameLst>
                                          <p:attrName>ppt_x</p:attrName>
                                        </p:attrNameLst>
                                      </p:cBhvr>
                                      <p:tavLst>
                                        <p:tav tm="0">
                                          <p:val>
                                            <p:strVal val="#ppt_x"/>
                                          </p:val>
                                        </p:tav>
                                        <p:tav tm="100000">
                                          <p:val>
                                            <p:strVal val="#ppt_x"/>
                                          </p:val>
                                        </p:tav>
                                      </p:tavLst>
                                    </p:anim>
                                    <p:anim calcmode="lin" valueType="num">
                                      <p:cBhvr additive="base">
                                        <p:cTn id="568" dur="250" fill="hold"/>
                                        <p:tgtEl>
                                          <p:spTgt spid="104"/>
                                        </p:tgtEl>
                                        <p:attrNameLst>
                                          <p:attrName>ppt_y</p:attrName>
                                        </p:attrNameLst>
                                      </p:cBhvr>
                                      <p:tavLst>
                                        <p:tav tm="0">
                                          <p:val>
                                            <p:strVal val="1+#ppt_h/2"/>
                                          </p:val>
                                        </p:tav>
                                        <p:tav tm="100000">
                                          <p:val>
                                            <p:strVal val="#ppt_y"/>
                                          </p:val>
                                        </p:tav>
                                      </p:tavLst>
                                    </p:anim>
                                  </p:childTnLst>
                                </p:cTn>
                              </p:par>
                            </p:childTnLst>
                          </p:cTn>
                        </p:par>
                        <p:par>
                          <p:cTn id="569" fill="hold">
                            <p:stCondLst>
                              <p:cond delay="56500"/>
                            </p:stCondLst>
                            <p:childTnLst>
                              <p:par>
                                <p:cTn id="570" presetID="2" presetClass="entr" presetSubtype="4" fill="hold" nodeType="afterEffect">
                                  <p:stCondLst>
                                    <p:cond delay="0"/>
                                  </p:stCondLst>
                                  <p:childTnLst>
                                    <p:set>
                                      <p:cBhvr>
                                        <p:cTn id="571" dur="1" fill="hold">
                                          <p:stCondLst>
                                            <p:cond delay="0"/>
                                          </p:stCondLst>
                                        </p:cTn>
                                        <p:tgtEl>
                                          <p:spTgt spid="152"/>
                                        </p:tgtEl>
                                        <p:attrNameLst>
                                          <p:attrName>style.visibility</p:attrName>
                                        </p:attrNameLst>
                                      </p:cBhvr>
                                      <p:to>
                                        <p:strVal val="visible"/>
                                      </p:to>
                                    </p:set>
                                    <p:anim calcmode="lin" valueType="num">
                                      <p:cBhvr additive="base">
                                        <p:cTn id="572" dur="250" fill="hold"/>
                                        <p:tgtEl>
                                          <p:spTgt spid="152"/>
                                        </p:tgtEl>
                                        <p:attrNameLst>
                                          <p:attrName>ppt_x</p:attrName>
                                        </p:attrNameLst>
                                      </p:cBhvr>
                                      <p:tavLst>
                                        <p:tav tm="0">
                                          <p:val>
                                            <p:strVal val="#ppt_x"/>
                                          </p:val>
                                        </p:tav>
                                        <p:tav tm="100000">
                                          <p:val>
                                            <p:strVal val="#ppt_x"/>
                                          </p:val>
                                        </p:tav>
                                      </p:tavLst>
                                    </p:anim>
                                    <p:anim calcmode="lin" valueType="num">
                                      <p:cBhvr additive="base">
                                        <p:cTn id="573" dur="250" fill="hold"/>
                                        <p:tgtEl>
                                          <p:spTgt spid="152"/>
                                        </p:tgtEl>
                                        <p:attrNameLst>
                                          <p:attrName>ppt_y</p:attrName>
                                        </p:attrNameLst>
                                      </p:cBhvr>
                                      <p:tavLst>
                                        <p:tav tm="0">
                                          <p:val>
                                            <p:strVal val="1+#ppt_h/2"/>
                                          </p:val>
                                        </p:tav>
                                        <p:tav tm="100000">
                                          <p:val>
                                            <p:strVal val="#ppt_y"/>
                                          </p:val>
                                        </p:tav>
                                      </p:tavLst>
                                    </p:anim>
                                  </p:childTnLst>
                                </p:cTn>
                              </p:par>
                            </p:childTnLst>
                          </p:cTn>
                        </p:par>
                        <p:par>
                          <p:cTn id="574" fill="hold">
                            <p:stCondLst>
                              <p:cond delay="57000"/>
                            </p:stCondLst>
                            <p:childTnLst>
                              <p:par>
                                <p:cTn id="575" presetID="2" presetClass="entr" presetSubtype="4" fill="hold" grpId="0" nodeType="afterEffect">
                                  <p:stCondLst>
                                    <p:cond delay="0"/>
                                  </p:stCondLst>
                                  <p:childTnLst>
                                    <p:set>
                                      <p:cBhvr>
                                        <p:cTn id="576" dur="1" fill="hold">
                                          <p:stCondLst>
                                            <p:cond delay="0"/>
                                          </p:stCondLst>
                                        </p:cTn>
                                        <p:tgtEl>
                                          <p:spTgt spid="155"/>
                                        </p:tgtEl>
                                        <p:attrNameLst>
                                          <p:attrName>style.visibility</p:attrName>
                                        </p:attrNameLst>
                                      </p:cBhvr>
                                      <p:to>
                                        <p:strVal val="visible"/>
                                      </p:to>
                                    </p:set>
                                    <p:anim calcmode="lin" valueType="num">
                                      <p:cBhvr additive="base">
                                        <p:cTn id="577" dur="250" fill="hold"/>
                                        <p:tgtEl>
                                          <p:spTgt spid="155"/>
                                        </p:tgtEl>
                                        <p:attrNameLst>
                                          <p:attrName>ppt_x</p:attrName>
                                        </p:attrNameLst>
                                      </p:cBhvr>
                                      <p:tavLst>
                                        <p:tav tm="0">
                                          <p:val>
                                            <p:strVal val="#ppt_x"/>
                                          </p:val>
                                        </p:tav>
                                        <p:tav tm="100000">
                                          <p:val>
                                            <p:strVal val="#ppt_x"/>
                                          </p:val>
                                        </p:tav>
                                      </p:tavLst>
                                    </p:anim>
                                    <p:anim calcmode="lin" valueType="num">
                                      <p:cBhvr additive="base">
                                        <p:cTn id="578" dur="250" fill="hold"/>
                                        <p:tgtEl>
                                          <p:spTgt spid="155"/>
                                        </p:tgtEl>
                                        <p:attrNameLst>
                                          <p:attrName>ppt_y</p:attrName>
                                        </p:attrNameLst>
                                      </p:cBhvr>
                                      <p:tavLst>
                                        <p:tav tm="0">
                                          <p:val>
                                            <p:strVal val="1+#ppt_h/2"/>
                                          </p:val>
                                        </p:tav>
                                        <p:tav tm="100000">
                                          <p:val>
                                            <p:strVal val="#ppt_y"/>
                                          </p:val>
                                        </p:tav>
                                      </p:tavLst>
                                    </p:anim>
                                  </p:childTnLst>
                                </p:cTn>
                              </p:par>
                            </p:childTnLst>
                          </p:cTn>
                        </p:par>
                        <p:par>
                          <p:cTn id="579" fill="hold">
                            <p:stCondLst>
                              <p:cond delay="57500"/>
                            </p:stCondLst>
                            <p:childTnLst>
                              <p:par>
                                <p:cTn id="580" presetID="2" presetClass="entr" presetSubtype="4" fill="hold" grpId="0" nodeType="afterEffect">
                                  <p:stCondLst>
                                    <p:cond delay="0"/>
                                  </p:stCondLst>
                                  <p:childTnLst>
                                    <p:set>
                                      <p:cBhvr>
                                        <p:cTn id="581" dur="1" fill="hold">
                                          <p:stCondLst>
                                            <p:cond delay="0"/>
                                          </p:stCondLst>
                                        </p:cTn>
                                        <p:tgtEl>
                                          <p:spTgt spid="94"/>
                                        </p:tgtEl>
                                        <p:attrNameLst>
                                          <p:attrName>style.visibility</p:attrName>
                                        </p:attrNameLst>
                                      </p:cBhvr>
                                      <p:to>
                                        <p:strVal val="visible"/>
                                      </p:to>
                                    </p:set>
                                    <p:anim calcmode="lin" valueType="num">
                                      <p:cBhvr additive="base">
                                        <p:cTn id="582" dur="250" fill="hold"/>
                                        <p:tgtEl>
                                          <p:spTgt spid="94"/>
                                        </p:tgtEl>
                                        <p:attrNameLst>
                                          <p:attrName>ppt_x</p:attrName>
                                        </p:attrNameLst>
                                      </p:cBhvr>
                                      <p:tavLst>
                                        <p:tav tm="0">
                                          <p:val>
                                            <p:strVal val="#ppt_x"/>
                                          </p:val>
                                        </p:tav>
                                        <p:tav tm="100000">
                                          <p:val>
                                            <p:strVal val="#ppt_x"/>
                                          </p:val>
                                        </p:tav>
                                      </p:tavLst>
                                    </p:anim>
                                    <p:anim calcmode="lin" valueType="num">
                                      <p:cBhvr additive="base">
                                        <p:cTn id="583" dur="250" fill="hold"/>
                                        <p:tgtEl>
                                          <p:spTgt spid="94"/>
                                        </p:tgtEl>
                                        <p:attrNameLst>
                                          <p:attrName>ppt_y</p:attrName>
                                        </p:attrNameLst>
                                      </p:cBhvr>
                                      <p:tavLst>
                                        <p:tav tm="0">
                                          <p:val>
                                            <p:strVal val="1+#ppt_h/2"/>
                                          </p:val>
                                        </p:tav>
                                        <p:tav tm="100000">
                                          <p:val>
                                            <p:strVal val="#ppt_y"/>
                                          </p:val>
                                        </p:tav>
                                      </p:tavLst>
                                    </p:anim>
                                  </p:childTnLst>
                                </p:cTn>
                              </p:par>
                            </p:childTnLst>
                          </p:cTn>
                        </p:par>
                        <p:par>
                          <p:cTn id="584" fill="hold">
                            <p:stCondLst>
                              <p:cond delay="58000"/>
                            </p:stCondLst>
                            <p:childTnLst>
                              <p:par>
                                <p:cTn id="585" presetID="2" presetClass="entr" presetSubtype="4" fill="hold" grpId="0" nodeType="afterEffect">
                                  <p:stCondLst>
                                    <p:cond delay="0"/>
                                  </p:stCondLst>
                                  <p:childTnLst>
                                    <p:set>
                                      <p:cBhvr>
                                        <p:cTn id="586" dur="1" fill="hold">
                                          <p:stCondLst>
                                            <p:cond delay="0"/>
                                          </p:stCondLst>
                                        </p:cTn>
                                        <p:tgtEl>
                                          <p:spTgt spid="95"/>
                                        </p:tgtEl>
                                        <p:attrNameLst>
                                          <p:attrName>style.visibility</p:attrName>
                                        </p:attrNameLst>
                                      </p:cBhvr>
                                      <p:to>
                                        <p:strVal val="visible"/>
                                      </p:to>
                                    </p:set>
                                    <p:anim calcmode="lin" valueType="num">
                                      <p:cBhvr additive="base">
                                        <p:cTn id="587" dur="250" fill="hold"/>
                                        <p:tgtEl>
                                          <p:spTgt spid="95"/>
                                        </p:tgtEl>
                                        <p:attrNameLst>
                                          <p:attrName>ppt_x</p:attrName>
                                        </p:attrNameLst>
                                      </p:cBhvr>
                                      <p:tavLst>
                                        <p:tav tm="0">
                                          <p:val>
                                            <p:strVal val="#ppt_x"/>
                                          </p:val>
                                        </p:tav>
                                        <p:tav tm="100000">
                                          <p:val>
                                            <p:strVal val="#ppt_x"/>
                                          </p:val>
                                        </p:tav>
                                      </p:tavLst>
                                    </p:anim>
                                    <p:anim calcmode="lin" valueType="num">
                                      <p:cBhvr additive="base">
                                        <p:cTn id="588" dur="250" fill="hold"/>
                                        <p:tgtEl>
                                          <p:spTgt spid="95"/>
                                        </p:tgtEl>
                                        <p:attrNameLst>
                                          <p:attrName>ppt_y</p:attrName>
                                        </p:attrNameLst>
                                      </p:cBhvr>
                                      <p:tavLst>
                                        <p:tav tm="0">
                                          <p:val>
                                            <p:strVal val="1+#ppt_h/2"/>
                                          </p:val>
                                        </p:tav>
                                        <p:tav tm="100000">
                                          <p:val>
                                            <p:strVal val="#ppt_y"/>
                                          </p:val>
                                        </p:tav>
                                      </p:tavLst>
                                    </p:anim>
                                  </p:childTnLst>
                                </p:cTn>
                              </p:par>
                            </p:childTnLst>
                          </p:cTn>
                        </p:par>
                        <p:par>
                          <p:cTn id="589" fill="hold">
                            <p:stCondLst>
                              <p:cond delay="58500"/>
                            </p:stCondLst>
                            <p:childTnLst>
                              <p:par>
                                <p:cTn id="590" presetID="2" presetClass="entr" presetSubtype="4" fill="hold" grpId="0" nodeType="afterEffect">
                                  <p:stCondLst>
                                    <p:cond delay="0"/>
                                  </p:stCondLst>
                                  <p:childTnLst>
                                    <p:set>
                                      <p:cBhvr>
                                        <p:cTn id="591" dur="1" fill="hold">
                                          <p:stCondLst>
                                            <p:cond delay="0"/>
                                          </p:stCondLst>
                                        </p:cTn>
                                        <p:tgtEl>
                                          <p:spTgt spid="96"/>
                                        </p:tgtEl>
                                        <p:attrNameLst>
                                          <p:attrName>style.visibility</p:attrName>
                                        </p:attrNameLst>
                                      </p:cBhvr>
                                      <p:to>
                                        <p:strVal val="visible"/>
                                      </p:to>
                                    </p:set>
                                    <p:anim calcmode="lin" valueType="num">
                                      <p:cBhvr additive="base">
                                        <p:cTn id="592" dur="250" fill="hold"/>
                                        <p:tgtEl>
                                          <p:spTgt spid="96"/>
                                        </p:tgtEl>
                                        <p:attrNameLst>
                                          <p:attrName>ppt_x</p:attrName>
                                        </p:attrNameLst>
                                      </p:cBhvr>
                                      <p:tavLst>
                                        <p:tav tm="0">
                                          <p:val>
                                            <p:strVal val="#ppt_x"/>
                                          </p:val>
                                        </p:tav>
                                        <p:tav tm="100000">
                                          <p:val>
                                            <p:strVal val="#ppt_x"/>
                                          </p:val>
                                        </p:tav>
                                      </p:tavLst>
                                    </p:anim>
                                    <p:anim calcmode="lin" valueType="num">
                                      <p:cBhvr additive="base">
                                        <p:cTn id="593" dur="250" fill="hold"/>
                                        <p:tgtEl>
                                          <p:spTgt spid="96"/>
                                        </p:tgtEl>
                                        <p:attrNameLst>
                                          <p:attrName>ppt_y</p:attrName>
                                        </p:attrNameLst>
                                      </p:cBhvr>
                                      <p:tavLst>
                                        <p:tav tm="0">
                                          <p:val>
                                            <p:strVal val="1+#ppt_h/2"/>
                                          </p:val>
                                        </p:tav>
                                        <p:tav tm="100000">
                                          <p:val>
                                            <p:strVal val="#ppt_y"/>
                                          </p:val>
                                        </p:tav>
                                      </p:tavLst>
                                    </p:anim>
                                  </p:childTnLst>
                                </p:cTn>
                              </p:par>
                            </p:childTnLst>
                          </p:cTn>
                        </p:par>
                        <p:par>
                          <p:cTn id="594" fill="hold">
                            <p:stCondLst>
                              <p:cond delay="59000"/>
                            </p:stCondLst>
                            <p:childTnLst>
                              <p:par>
                                <p:cTn id="595" presetID="2" presetClass="entr" presetSubtype="4" fill="hold" grpId="0" nodeType="afterEffect">
                                  <p:stCondLst>
                                    <p:cond delay="0"/>
                                  </p:stCondLst>
                                  <p:childTnLst>
                                    <p:set>
                                      <p:cBhvr>
                                        <p:cTn id="596" dur="1" fill="hold">
                                          <p:stCondLst>
                                            <p:cond delay="0"/>
                                          </p:stCondLst>
                                        </p:cTn>
                                        <p:tgtEl>
                                          <p:spTgt spid="97"/>
                                        </p:tgtEl>
                                        <p:attrNameLst>
                                          <p:attrName>style.visibility</p:attrName>
                                        </p:attrNameLst>
                                      </p:cBhvr>
                                      <p:to>
                                        <p:strVal val="visible"/>
                                      </p:to>
                                    </p:set>
                                    <p:anim calcmode="lin" valueType="num">
                                      <p:cBhvr additive="base">
                                        <p:cTn id="597" dur="250" fill="hold"/>
                                        <p:tgtEl>
                                          <p:spTgt spid="97"/>
                                        </p:tgtEl>
                                        <p:attrNameLst>
                                          <p:attrName>ppt_x</p:attrName>
                                        </p:attrNameLst>
                                      </p:cBhvr>
                                      <p:tavLst>
                                        <p:tav tm="0">
                                          <p:val>
                                            <p:strVal val="#ppt_x"/>
                                          </p:val>
                                        </p:tav>
                                        <p:tav tm="100000">
                                          <p:val>
                                            <p:strVal val="#ppt_x"/>
                                          </p:val>
                                        </p:tav>
                                      </p:tavLst>
                                    </p:anim>
                                    <p:anim calcmode="lin" valueType="num">
                                      <p:cBhvr additive="base">
                                        <p:cTn id="598" dur="250" fill="hold"/>
                                        <p:tgtEl>
                                          <p:spTgt spid="97"/>
                                        </p:tgtEl>
                                        <p:attrNameLst>
                                          <p:attrName>ppt_y</p:attrName>
                                        </p:attrNameLst>
                                      </p:cBhvr>
                                      <p:tavLst>
                                        <p:tav tm="0">
                                          <p:val>
                                            <p:strVal val="1+#ppt_h/2"/>
                                          </p:val>
                                        </p:tav>
                                        <p:tav tm="100000">
                                          <p:val>
                                            <p:strVal val="#ppt_y"/>
                                          </p:val>
                                        </p:tav>
                                      </p:tavLst>
                                    </p:anim>
                                  </p:childTnLst>
                                </p:cTn>
                              </p:par>
                            </p:childTnLst>
                          </p:cTn>
                        </p:par>
                        <p:par>
                          <p:cTn id="599" fill="hold">
                            <p:stCondLst>
                              <p:cond delay="59500"/>
                            </p:stCondLst>
                            <p:childTnLst>
                              <p:par>
                                <p:cTn id="600" presetID="2" presetClass="entr" presetSubtype="4" fill="hold" grpId="0" nodeType="afterEffect">
                                  <p:stCondLst>
                                    <p:cond delay="0"/>
                                  </p:stCondLst>
                                  <p:childTnLst>
                                    <p:set>
                                      <p:cBhvr>
                                        <p:cTn id="601" dur="1" fill="hold">
                                          <p:stCondLst>
                                            <p:cond delay="0"/>
                                          </p:stCondLst>
                                        </p:cTn>
                                        <p:tgtEl>
                                          <p:spTgt spid="98"/>
                                        </p:tgtEl>
                                        <p:attrNameLst>
                                          <p:attrName>style.visibility</p:attrName>
                                        </p:attrNameLst>
                                      </p:cBhvr>
                                      <p:to>
                                        <p:strVal val="visible"/>
                                      </p:to>
                                    </p:set>
                                    <p:anim calcmode="lin" valueType="num">
                                      <p:cBhvr additive="base">
                                        <p:cTn id="602" dur="250" fill="hold"/>
                                        <p:tgtEl>
                                          <p:spTgt spid="98"/>
                                        </p:tgtEl>
                                        <p:attrNameLst>
                                          <p:attrName>ppt_x</p:attrName>
                                        </p:attrNameLst>
                                      </p:cBhvr>
                                      <p:tavLst>
                                        <p:tav tm="0">
                                          <p:val>
                                            <p:strVal val="#ppt_x"/>
                                          </p:val>
                                        </p:tav>
                                        <p:tav tm="100000">
                                          <p:val>
                                            <p:strVal val="#ppt_x"/>
                                          </p:val>
                                        </p:tav>
                                      </p:tavLst>
                                    </p:anim>
                                    <p:anim calcmode="lin" valueType="num">
                                      <p:cBhvr additive="base">
                                        <p:cTn id="603" dur="250" fill="hold"/>
                                        <p:tgtEl>
                                          <p:spTgt spid="98"/>
                                        </p:tgtEl>
                                        <p:attrNameLst>
                                          <p:attrName>ppt_y</p:attrName>
                                        </p:attrNameLst>
                                      </p:cBhvr>
                                      <p:tavLst>
                                        <p:tav tm="0">
                                          <p:val>
                                            <p:strVal val="1+#ppt_h/2"/>
                                          </p:val>
                                        </p:tav>
                                        <p:tav tm="100000">
                                          <p:val>
                                            <p:strVal val="#ppt_y"/>
                                          </p:val>
                                        </p:tav>
                                      </p:tavLst>
                                    </p:anim>
                                  </p:childTnLst>
                                </p:cTn>
                              </p:par>
                            </p:childTnLst>
                          </p:cTn>
                        </p:par>
                        <p:par>
                          <p:cTn id="604" fill="hold">
                            <p:stCondLst>
                              <p:cond delay="60000"/>
                            </p:stCondLst>
                            <p:childTnLst>
                              <p:par>
                                <p:cTn id="605" presetID="2" presetClass="entr" presetSubtype="4" fill="hold" grpId="0" nodeType="afterEffect">
                                  <p:stCondLst>
                                    <p:cond delay="0"/>
                                  </p:stCondLst>
                                  <p:childTnLst>
                                    <p:set>
                                      <p:cBhvr>
                                        <p:cTn id="606" dur="1" fill="hold">
                                          <p:stCondLst>
                                            <p:cond delay="0"/>
                                          </p:stCondLst>
                                        </p:cTn>
                                        <p:tgtEl>
                                          <p:spTgt spid="99"/>
                                        </p:tgtEl>
                                        <p:attrNameLst>
                                          <p:attrName>style.visibility</p:attrName>
                                        </p:attrNameLst>
                                      </p:cBhvr>
                                      <p:to>
                                        <p:strVal val="visible"/>
                                      </p:to>
                                    </p:set>
                                    <p:anim calcmode="lin" valueType="num">
                                      <p:cBhvr additive="base">
                                        <p:cTn id="607" dur="250" fill="hold"/>
                                        <p:tgtEl>
                                          <p:spTgt spid="99"/>
                                        </p:tgtEl>
                                        <p:attrNameLst>
                                          <p:attrName>ppt_x</p:attrName>
                                        </p:attrNameLst>
                                      </p:cBhvr>
                                      <p:tavLst>
                                        <p:tav tm="0">
                                          <p:val>
                                            <p:strVal val="#ppt_x"/>
                                          </p:val>
                                        </p:tav>
                                        <p:tav tm="100000">
                                          <p:val>
                                            <p:strVal val="#ppt_x"/>
                                          </p:val>
                                        </p:tav>
                                      </p:tavLst>
                                    </p:anim>
                                    <p:anim calcmode="lin" valueType="num">
                                      <p:cBhvr additive="base">
                                        <p:cTn id="608" dur="250" fill="hold"/>
                                        <p:tgtEl>
                                          <p:spTgt spid="99"/>
                                        </p:tgtEl>
                                        <p:attrNameLst>
                                          <p:attrName>ppt_y</p:attrName>
                                        </p:attrNameLst>
                                      </p:cBhvr>
                                      <p:tavLst>
                                        <p:tav tm="0">
                                          <p:val>
                                            <p:strVal val="1+#ppt_h/2"/>
                                          </p:val>
                                        </p:tav>
                                        <p:tav tm="100000">
                                          <p:val>
                                            <p:strVal val="#ppt_y"/>
                                          </p:val>
                                        </p:tav>
                                      </p:tavLst>
                                    </p:anim>
                                  </p:childTnLst>
                                </p:cTn>
                              </p:par>
                            </p:childTnLst>
                          </p:cTn>
                        </p:par>
                        <p:par>
                          <p:cTn id="609" fill="hold">
                            <p:stCondLst>
                              <p:cond delay="60500"/>
                            </p:stCondLst>
                            <p:childTnLst>
                              <p:par>
                                <p:cTn id="610" presetID="2" presetClass="entr" presetSubtype="4" fill="hold" grpId="0" nodeType="afterEffect">
                                  <p:stCondLst>
                                    <p:cond delay="0"/>
                                  </p:stCondLst>
                                  <p:childTnLst>
                                    <p:set>
                                      <p:cBhvr>
                                        <p:cTn id="611" dur="1" fill="hold">
                                          <p:stCondLst>
                                            <p:cond delay="0"/>
                                          </p:stCondLst>
                                        </p:cTn>
                                        <p:tgtEl>
                                          <p:spTgt spid="100"/>
                                        </p:tgtEl>
                                        <p:attrNameLst>
                                          <p:attrName>style.visibility</p:attrName>
                                        </p:attrNameLst>
                                      </p:cBhvr>
                                      <p:to>
                                        <p:strVal val="visible"/>
                                      </p:to>
                                    </p:set>
                                    <p:anim calcmode="lin" valueType="num">
                                      <p:cBhvr additive="base">
                                        <p:cTn id="612" dur="250" fill="hold"/>
                                        <p:tgtEl>
                                          <p:spTgt spid="100"/>
                                        </p:tgtEl>
                                        <p:attrNameLst>
                                          <p:attrName>ppt_x</p:attrName>
                                        </p:attrNameLst>
                                      </p:cBhvr>
                                      <p:tavLst>
                                        <p:tav tm="0">
                                          <p:val>
                                            <p:strVal val="#ppt_x"/>
                                          </p:val>
                                        </p:tav>
                                        <p:tav tm="100000">
                                          <p:val>
                                            <p:strVal val="#ppt_x"/>
                                          </p:val>
                                        </p:tav>
                                      </p:tavLst>
                                    </p:anim>
                                    <p:anim calcmode="lin" valueType="num">
                                      <p:cBhvr additive="base">
                                        <p:cTn id="613" dur="250" fill="hold"/>
                                        <p:tgtEl>
                                          <p:spTgt spid="100"/>
                                        </p:tgtEl>
                                        <p:attrNameLst>
                                          <p:attrName>ppt_y</p:attrName>
                                        </p:attrNameLst>
                                      </p:cBhvr>
                                      <p:tavLst>
                                        <p:tav tm="0">
                                          <p:val>
                                            <p:strVal val="1+#ppt_h/2"/>
                                          </p:val>
                                        </p:tav>
                                        <p:tav tm="100000">
                                          <p:val>
                                            <p:strVal val="#ppt_y"/>
                                          </p:val>
                                        </p:tav>
                                      </p:tavLst>
                                    </p:anim>
                                  </p:childTnLst>
                                </p:cTn>
                              </p:par>
                            </p:childTnLst>
                          </p:cTn>
                        </p:par>
                        <p:par>
                          <p:cTn id="614" fill="hold">
                            <p:stCondLst>
                              <p:cond delay="61000"/>
                            </p:stCondLst>
                            <p:childTnLst>
                              <p:par>
                                <p:cTn id="615" presetID="2" presetClass="entr" presetSubtype="4" fill="hold" grpId="0" nodeType="afterEffect">
                                  <p:stCondLst>
                                    <p:cond delay="0"/>
                                  </p:stCondLst>
                                  <p:childTnLst>
                                    <p:set>
                                      <p:cBhvr>
                                        <p:cTn id="616" dur="1" fill="hold">
                                          <p:stCondLst>
                                            <p:cond delay="0"/>
                                          </p:stCondLst>
                                        </p:cTn>
                                        <p:tgtEl>
                                          <p:spTgt spid="101"/>
                                        </p:tgtEl>
                                        <p:attrNameLst>
                                          <p:attrName>style.visibility</p:attrName>
                                        </p:attrNameLst>
                                      </p:cBhvr>
                                      <p:to>
                                        <p:strVal val="visible"/>
                                      </p:to>
                                    </p:set>
                                    <p:anim calcmode="lin" valueType="num">
                                      <p:cBhvr additive="base">
                                        <p:cTn id="617" dur="250" fill="hold"/>
                                        <p:tgtEl>
                                          <p:spTgt spid="101"/>
                                        </p:tgtEl>
                                        <p:attrNameLst>
                                          <p:attrName>ppt_x</p:attrName>
                                        </p:attrNameLst>
                                      </p:cBhvr>
                                      <p:tavLst>
                                        <p:tav tm="0">
                                          <p:val>
                                            <p:strVal val="#ppt_x"/>
                                          </p:val>
                                        </p:tav>
                                        <p:tav tm="100000">
                                          <p:val>
                                            <p:strVal val="#ppt_x"/>
                                          </p:val>
                                        </p:tav>
                                      </p:tavLst>
                                    </p:anim>
                                    <p:anim calcmode="lin" valueType="num">
                                      <p:cBhvr additive="base">
                                        <p:cTn id="618" dur="250" fill="hold"/>
                                        <p:tgtEl>
                                          <p:spTgt spid="101"/>
                                        </p:tgtEl>
                                        <p:attrNameLst>
                                          <p:attrName>ppt_y</p:attrName>
                                        </p:attrNameLst>
                                      </p:cBhvr>
                                      <p:tavLst>
                                        <p:tav tm="0">
                                          <p:val>
                                            <p:strVal val="1+#ppt_h/2"/>
                                          </p:val>
                                        </p:tav>
                                        <p:tav tm="100000">
                                          <p:val>
                                            <p:strVal val="#ppt_y"/>
                                          </p:val>
                                        </p:tav>
                                      </p:tavLst>
                                    </p:anim>
                                  </p:childTnLst>
                                </p:cTn>
                              </p:par>
                            </p:childTnLst>
                          </p:cTn>
                        </p:par>
                        <p:par>
                          <p:cTn id="619" fill="hold">
                            <p:stCondLst>
                              <p:cond delay="61500"/>
                            </p:stCondLst>
                            <p:childTnLst>
                              <p:par>
                                <p:cTn id="620" presetID="2" presetClass="entr" presetSubtype="4" fill="hold" grpId="0" nodeType="afterEffect">
                                  <p:stCondLst>
                                    <p:cond delay="0"/>
                                  </p:stCondLst>
                                  <p:childTnLst>
                                    <p:set>
                                      <p:cBhvr>
                                        <p:cTn id="621" dur="1" fill="hold">
                                          <p:stCondLst>
                                            <p:cond delay="0"/>
                                          </p:stCondLst>
                                        </p:cTn>
                                        <p:tgtEl>
                                          <p:spTgt spid="102"/>
                                        </p:tgtEl>
                                        <p:attrNameLst>
                                          <p:attrName>style.visibility</p:attrName>
                                        </p:attrNameLst>
                                      </p:cBhvr>
                                      <p:to>
                                        <p:strVal val="visible"/>
                                      </p:to>
                                    </p:set>
                                    <p:anim calcmode="lin" valueType="num">
                                      <p:cBhvr additive="base">
                                        <p:cTn id="622" dur="250" fill="hold"/>
                                        <p:tgtEl>
                                          <p:spTgt spid="102"/>
                                        </p:tgtEl>
                                        <p:attrNameLst>
                                          <p:attrName>ppt_x</p:attrName>
                                        </p:attrNameLst>
                                      </p:cBhvr>
                                      <p:tavLst>
                                        <p:tav tm="0">
                                          <p:val>
                                            <p:strVal val="#ppt_x"/>
                                          </p:val>
                                        </p:tav>
                                        <p:tav tm="100000">
                                          <p:val>
                                            <p:strVal val="#ppt_x"/>
                                          </p:val>
                                        </p:tav>
                                      </p:tavLst>
                                    </p:anim>
                                    <p:anim calcmode="lin" valueType="num">
                                      <p:cBhvr additive="base">
                                        <p:cTn id="623" dur="250" fill="hold"/>
                                        <p:tgtEl>
                                          <p:spTgt spid="102"/>
                                        </p:tgtEl>
                                        <p:attrNameLst>
                                          <p:attrName>ppt_y</p:attrName>
                                        </p:attrNameLst>
                                      </p:cBhvr>
                                      <p:tavLst>
                                        <p:tav tm="0">
                                          <p:val>
                                            <p:strVal val="1+#ppt_h/2"/>
                                          </p:val>
                                        </p:tav>
                                        <p:tav tm="100000">
                                          <p:val>
                                            <p:strVal val="#ppt_y"/>
                                          </p:val>
                                        </p:tav>
                                      </p:tavLst>
                                    </p:anim>
                                  </p:childTnLst>
                                </p:cTn>
                              </p:par>
                            </p:childTnLst>
                          </p:cTn>
                        </p:par>
                        <p:par>
                          <p:cTn id="624" fill="hold">
                            <p:stCondLst>
                              <p:cond delay="62000"/>
                            </p:stCondLst>
                            <p:childTnLst>
                              <p:par>
                                <p:cTn id="625" presetID="2" presetClass="entr" presetSubtype="4" fill="hold" grpId="0" nodeType="afterEffect">
                                  <p:stCondLst>
                                    <p:cond delay="0"/>
                                  </p:stCondLst>
                                  <p:childTnLst>
                                    <p:set>
                                      <p:cBhvr>
                                        <p:cTn id="626" dur="1" fill="hold">
                                          <p:stCondLst>
                                            <p:cond delay="0"/>
                                          </p:stCondLst>
                                        </p:cTn>
                                        <p:tgtEl>
                                          <p:spTgt spid="103"/>
                                        </p:tgtEl>
                                        <p:attrNameLst>
                                          <p:attrName>style.visibility</p:attrName>
                                        </p:attrNameLst>
                                      </p:cBhvr>
                                      <p:to>
                                        <p:strVal val="visible"/>
                                      </p:to>
                                    </p:set>
                                    <p:anim calcmode="lin" valueType="num">
                                      <p:cBhvr additive="base">
                                        <p:cTn id="627" dur="250" fill="hold"/>
                                        <p:tgtEl>
                                          <p:spTgt spid="103"/>
                                        </p:tgtEl>
                                        <p:attrNameLst>
                                          <p:attrName>ppt_x</p:attrName>
                                        </p:attrNameLst>
                                      </p:cBhvr>
                                      <p:tavLst>
                                        <p:tav tm="0">
                                          <p:val>
                                            <p:strVal val="#ppt_x"/>
                                          </p:val>
                                        </p:tav>
                                        <p:tav tm="100000">
                                          <p:val>
                                            <p:strVal val="#ppt_x"/>
                                          </p:val>
                                        </p:tav>
                                      </p:tavLst>
                                    </p:anim>
                                    <p:anim calcmode="lin" valueType="num">
                                      <p:cBhvr additive="base">
                                        <p:cTn id="628" dur="250" fill="hold"/>
                                        <p:tgtEl>
                                          <p:spTgt spid="103"/>
                                        </p:tgtEl>
                                        <p:attrNameLst>
                                          <p:attrName>ppt_y</p:attrName>
                                        </p:attrNameLst>
                                      </p:cBhvr>
                                      <p:tavLst>
                                        <p:tav tm="0">
                                          <p:val>
                                            <p:strVal val="1+#ppt_h/2"/>
                                          </p:val>
                                        </p:tav>
                                        <p:tav tm="100000">
                                          <p:val>
                                            <p:strVal val="#ppt_y"/>
                                          </p:val>
                                        </p:tav>
                                      </p:tavLst>
                                    </p:anim>
                                  </p:childTnLst>
                                </p:cTn>
                              </p:par>
                            </p:childTnLst>
                          </p:cTn>
                        </p:par>
                        <p:par>
                          <p:cTn id="629" fill="hold">
                            <p:stCondLst>
                              <p:cond delay="62500"/>
                            </p:stCondLst>
                            <p:childTnLst>
                              <p:par>
                                <p:cTn id="630" presetID="2" presetClass="entr" presetSubtype="4" fill="hold" nodeType="afterEffect">
                                  <p:stCondLst>
                                    <p:cond delay="0"/>
                                  </p:stCondLst>
                                  <p:childTnLst>
                                    <p:set>
                                      <p:cBhvr>
                                        <p:cTn id="631" dur="1" fill="hold">
                                          <p:stCondLst>
                                            <p:cond delay="0"/>
                                          </p:stCondLst>
                                        </p:cTn>
                                        <p:tgtEl>
                                          <p:spTgt spid="132"/>
                                        </p:tgtEl>
                                        <p:attrNameLst>
                                          <p:attrName>style.visibility</p:attrName>
                                        </p:attrNameLst>
                                      </p:cBhvr>
                                      <p:to>
                                        <p:strVal val="visible"/>
                                      </p:to>
                                    </p:set>
                                    <p:anim calcmode="lin" valueType="num">
                                      <p:cBhvr additive="base">
                                        <p:cTn id="632" dur="250" fill="hold"/>
                                        <p:tgtEl>
                                          <p:spTgt spid="132"/>
                                        </p:tgtEl>
                                        <p:attrNameLst>
                                          <p:attrName>ppt_x</p:attrName>
                                        </p:attrNameLst>
                                      </p:cBhvr>
                                      <p:tavLst>
                                        <p:tav tm="0">
                                          <p:val>
                                            <p:strVal val="#ppt_x"/>
                                          </p:val>
                                        </p:tav>
                                        <p:tav tm="100000">
                                          <p:val>
                                            <p:strVal val="#ppt_x"/>
                                          </p:val>
                                        </p:tav>
                                      </p:tavLst>
                                    </p:anim>
                                    <p:anim calcmode="lin" valueType="num">
                                      <p:cBhvr additive="base">
                                        <p:cTn id="633" dur="250" fill="hold"/>
                                        <p:tgtEl>
                                          <p:spTgt spid="132"/>
                                        </p:tgtEl>
                                        <p:attrNameLst>
                                          <p:attrName>ppt_y</p:attrName>
                                        </p:attrNameLst>
                                      </p:cBhvr>
                                      <p:tavLst>
                                        <p:tav tm="0">
                                          <p:val>
                                            <p:strVal val="1+#ppt_h/2"/>
                                          </p:val>
                                        </p:tav>
                                        <p:tav tm="100000">
                                          <p:val>
                                            <p:strVal val="#ppt_y"/>
                                          </p:val>
                                        </p:tav>
                                      </p:tavLst>
                                    </p:anim>
                                  </p:childTnLst>
                                </p:cTn>
                              </p:par>
                            </p:childTnLst>
                          </p:cTn>
                        </p:par>
                        <p:par>
                          <p:cTn id="634" fill="hold">
                            <p:stCondLst>
                              <p:cond delay="63000"/>
                            </p:stCondLst>
                            <p:childTnLst>
                              <p:par>
                                <p:cTn id="635" presetID="2" presetClass="entr" presetSubtype="4" fill="hold" grpId="0" nodeType="afterEffect">
                                  <p:stCondLst>
                                    <p:cond delay="0"/>
                                  </p:stCondLst>
                                  <p:childTnLst>
                                    <p:set>
                                      <p:cBhvr>
                                        <p:cTn id="636" dur="1" fill="hold">
                                          <p:stCondLst>
                                            <p:cond delay="0"/>
                                          </p:stCondLst>
                                        </p:cTn>
                                        <p:tgtEl>
                                          <p:spTgt spid="135"/>
                                        </p:tgtEl>
                                        <p:attrNameLst>
                                          <p:attrName>style.visibility</p:attrName>
                                        </p:attrNameLst>
                                      </p:cBhvr>
                                      <p:to>
                                        <p:strVal val="visible"/>
                                      </p:to>
                                    </p:set>
                                    <p:anim calcmode="lin" valueType="num">
                                      <p:cBhvr additive="base">
                                        <p:cTn id="637" dur="250" fill="hold"/>
                                        <p:tgtEl>
                                          <p:spTgt spid="135"/>
                                        </p:tgtEl>
                                        <p:attrNameLst>
                                          <p:attrName>ppt_x</p:attrName>
                                        </p:attrNameLst>
                                      </p:cBhvr>
                                      <p:tavLst>
                                        <p:tav tm="0">
                                          <p:val>
                                            <p:strVal val="#ppt_x"/>
                                          </p:val>
                                        </p:tav>
                                        <p:tav tm="100000">
                                          <p:val>
                                            <p:strVal val="#ppt_x"/>
                                          </p:val>
                                        </p:tav>
                                      </p:tavLst>
                                    </p:anim>
                                    <p:anim calcmode="lin" valueType="num">
                                      <p:cBhvr additive="base">
                                        <p:cTn id="638" dur="250" fill="hold"/>
                                        <p:tgtEl>
                                          <p:spTgt spid="1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8" grpId="0"/>
      <p:bldP spid="123" grpId="0"/>
      <p:bldP spid="127" grpId="0"/>
      <p:bldP spid="131" grpId="0"/>
      <p:bldP spid="135" grpId="0"/>
      <p:bldP spid="139" grpId="0"/>
      <p:bldP spid="143" grpId="0"/>
      <p:bldP spid="147" grpId="0"/>
      <p:bldP spid="151" grpId="0"/>
      <p:bldP spid="155"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Portfolio</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Rectangle 3"/>
          <p:cNvSpPr/>
          <p:nvPr/>
        </p:nvSpPr>
        <p:spPr>
          <a:xfrm>
            <a:off x="838200"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822960"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6" name="Rectangle 5"/>
          <p:cNvSpPr/>
          <p:nvPr/>
        </p:nvSpPr>
        <p:spPr>
          <a:xfrm>
            <a:off x="2747095"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2731855"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II</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 name="Rectangle 7"/>
          <p:cNvSpPr/>
          <p:nvPr/>
        </p:nvSpPr>
        <p:spPr>
          <a:xfrm>
            <a:off x="4644305"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4629065"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III</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0" name="Rectangle 9"/>
          <p:cNvSpPr/>
          <p:nvPr/>
        </p:nvSpPr>
        <p:spPr>
          <a:xfrm>
            <a:off x="6553200"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6537960"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IV</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2" name="Rectangle 11"/>
          <p:cNvSpPr/>
          <p:nvPr/>
        </p:nvSpPr>
        <p:spPr>
          <a:xfrm>
            <a:off x="830580"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815340"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4" name="Rectangle 13"/>
          <p:cNvSpPr/>
          <p:nvPr/>
        </p:nvSpPr>
        <p:spPr>
          <a:xfrm>
            <a:off x="2739475"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2724235"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VI</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6" name="Rectangle 15"/>
          <p:cNvSpPr/>
          <p:nvPr/>
        </p:nvSpPr>
        <p:spPr>
          <a:xfrm>
            <a:off x="4636685"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4621445"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VII</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8" name="Rectangle 17"/>
          <p:cNvSpPr/>
          <p:nvPr/>
        </p:nvSpPr>
        <p:spPr>
          <a:xfrm>
            <a:off x="6545580"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6530340"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VIII</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200" fill="hold"/>
                                        <p:tgtEl>
                                          <p:spTgt spid="5"/>
                                        </p:tgtEl>
                                        <p:attrNameLst>
                                          <p:attrName>ppt_x</p:attrName>
                                        </p:attrNameLst>
                                      </p:cBhvr>
                                      <p:tavLst>
                                        <p:tav tm="0">
                                          <p:val>
                                            <p:strVal val="#ppt_x"/>
                                          </p:val>
                                        </p:tav>
                                        <p:tav tm="100000">
                                          <p:val>
                                            <p:strVal val="#ppt_x"/>
                                          </p:val>
                                        </p:tav>
                                      </p:tavLst>
                                    </p:anim>
                                    <p:anim calcmode="lin" valueType="num">
                                      <p:cBhvr additive="base">
                                        <p:cTn id="25" dur="200" fill="hold"/>
                                        <p:tgtEl>
                                          <p:spTgt spid="5"/>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200" fill="hold"/>
                                        <p:tgtEl>
                                          <p:spTgt spid="7"/>
                                        </p:tgtEl>
                                        <p:attrNameLst>
                                          <p:attrName>ppt_x</p:attrName>
                                        </p:attrNameLst>
                                      </p:cBhvr>
                                      <p:tavLst>
                                        <p:tav tm="0">
                                          <p:val>
                                            <p:strVal val="#ppt_x"/>
                                          </p:val>
                                        </p:tav>
                                        <p:tav tm="100000">
                                          <p:val>
                                            <p:strVal val="#ppt_x"/>
                                          </p:val>
                                        </p:tav>
                                      </p:tavLst>
                                    </p:anim>
                                    <p:anim calcmode="lin" valueType="num">
                                      <p:cBhvr additive="base">
                                        <p:cTn id="30" dur="2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200" fill="hold"/>
                                        <p:tgtEl>
                                          <p:spTgt spid="9"/>
                                        </p:tgtEl>
                                        <p:attrNameLst>
                                          <p:attrName>ppt_x</p:attrName>
                                        </p:attrNameLst>
                                      </p:cBhvr>
                                      <p:tavLst>
                                        <p:tav tm="0">
                                          <p:val>
                                            <p:strVal val="#ppt_x"/>
                                          </p:val>
                                        </p:tav>
                                        <p:tav tm="100000">
                                          <p:val>
                                            <p:strVal val="#ppt_x"/>
                                          </p:val>
                                        </p:tav>
                                      </p:tavLst>
                                    </p:anim>
                                    <p:anim calcmode="lin" valueType="num">
                                      <p:cBhvr additive="base">
                                        <p:cTn id="35" dur="200" fill="hold"/>
                                        <p:tgtEl>
                                          <p:spTgt spid="9"/>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200" fill="hold"/>
                                        <p:tgtEl>
                                          <p:spTgt spid="11"/>
                                        </p:tgtEl>
                                        <p:attrNameLst>
                                          <p:attrName>ppt_x</p:attrName>
                                        </p:attrNameLst>
                                      </p:cBhvr>
                                      <p:tavLst>
                                        <p:tav tm="0">
                                          <p:val>
                                            <p:strVal val="#ppt_x"/>
                                          </p:val>
                                        </p:tav>
                                        <p:tav tm="100000">
                                          <p:val>
                                            <p:strVal val="#ppt_x"/>
                                          </p:val>
                                        </p:tav>
                                      </p:tavLst>
                                    </p:anim>
                                    <p:anim calcmode="lin" valueType="num">
                                      <p:cBhvr additive="base">
                                        <p:cTn id="40" dur="200" fill="hold"/>
                                        <p:tgtEl>
                                          <p:spTgt spid="1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200" fill="hold"/>
                                        <p:tgtEl>
                                          <p:spTgt spid="13"/>
                                        </p:tgtEl>
                                        <p:attrNameLst>
                                          <p:attrName>ppt_x</p:attrName>
                                        </p:attrNameLst>
                                      </p:cBhvr>
                                      <p:tavLst>
                                        <p:tav tm="0">
                                          <p:val>
                                            <p:strVal val="#ppt_x"/>
                                          </p:val>
                                        </p:tav>
                                        <p:tav tm="100000">
                                          <p:val>
                                            <p:strVal val="#ppt_x"/>
                                          </p:val>
                                        </p:tav>
                                      </p:tavLst>
                                    </p:anim>
                                    <p:anim calcmode="lin" valueType="num">
                                      <p:cBhvr additive="base">
                                        <p:cTn id="45" dur="200" fill="hold"/>
                                        <p:tgtEl>
                                          <p:spTgt spid="1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200" fill="hold"/>
                                        <p:tgtEl>
                                          <p:spTgt spid="15"/>
                                        </p:tgtEl>
                                        <p:attrNameLst>
                                          <p:attrName>ppt_x</p:attrName>
                                        </p:attrNameLst>
                                      </p:cBhvr>
                                      <p:tavLst>
                                        <p:tav tm="0">
                                          <p:val>
                                            <p:strVal val="#ppt_x"/>
                                          </p:val>
                                        </p:tav>
                                        <p:tav tm="100000">
                                          <p:val>
                                            <p:strVal val="#ppt_x"/>
                                          </p:val>
                                        </p:tav>
                                      </p:tavLst>
                                    </p:anim>
                                    <p:anim calcmode="lin" valueType="num">
                                      <p:cBhvr additive="base">
                                        <p:cTn id="50" dur="200" fill="hold"/>
                                        <p:tgtEl>
                                          <p:spTgt spid="15"/>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200" fill="hold"/>
                                        <p:tgtEl>
                                          <p:spTgt spid="17"/>
                                        </p:tgtEl>
                                        <p:attrNameLst>
                                          <p:attrName>ppt_x</p:attrName>
                                        </p:attrNameLst>
                                      </p:cBhvr>
                                      <p:tavLst>
                                        <p:tav tm="0">
                                          <p:val>
                                            <p:strVal val="#ppt_x"/>
                                          </p:val>
                                        </p:tav>
                                        <p:tav tm="100000">
                                          <p:val>
                                            <p:strVal val="#ppt_x"/>
                                          </p:val>
                                        </p:tav>
                                      </p:tavLst>
                                    </p:anim>
                                    <p:anim calcmode="lin" valueType="num">
                                      <p:cBhvr additive="base">
                                        <p:cTn id="55" dur="200" fill="hold"/>
                                        <p:tgtEl>
                                          <p:spTgt spid="17"/>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200" fill="hold"/>
                                        <p:tgtEl>
                                          <p:spTgt spid="19"/>
                                        </p:tgtEl>
                                        <p:attrNameLst>
                                          <p:attrName>ppt_x</p:attrName>
                                        </p:attrNameLst>
                                      </p:cBhvr>
                                      <p:tavLst>
                                        <p:tav tm="0">
                                          <p:val>
                                            <p:strVal val="#ppt_x"/>
                                          </p:val>
                                        </p:tav>
                                        <p:tav tm="100000">
                                          <p:val>
                                            <p:strVal val="#ppt_x"/>
                                          </p:val>
                                        </p:tav>
                                      </p:tavLst>
                                    </p:anim>
                                    <p:anim calcmode="lin" valueType="num">
                                      <p:cBhvr additive="base">
                                        <p:cTn id="60" dur="2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9" grpId="0"/>
      <p:bldP spid="11" grpId="0"/>
      <p:bldP spid="13" grpId="0"/>
      <p:bldP spid="15" grpId="0"/>
      <p:bldP spid="17" grpId="0"/>
      <p:bldP spid="1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Against Competitor</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Oval 2"/>
          <p:cNvSpPr/>
          <p:nvPr/>
        </p:nvSpPr>
        <p:spPr>
          <a:xfrm>
            <a:off x="533400" y="1123950"/>
            <a:ext cx="1475807" cy="1484276"/>
          </a:xfrm>
          <a:prstGeom prst="ellipse">
            <a:avLst/>
          </a:prstGeom>
          <a:solidFill>
            <a:srgbClr val="45C1A4">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381000"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45C1A4"/>
                </a:solidFill>
                <a:latin typeface="Open Sans" pitchFamily="34" charset="0"/>
                <a:ea typeface="Open Sans" pitchFamily="34" charset="0"/>
                <a:cs typeface="Open Sans" pitchFamily="34" charset="0"/>
              </a:rPr>
              <a:t>Quick Repair</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t>
            </a:r>
            <a:r>
              <a:rPr lang="en-US" sz="1050" smtClean="0">
                <a:solidFill>
                  <a:schemeClr val="bg1"/>
                </a:solidFill>
                <a:latin typeface="Open Sans" pitchFamily="34" charset="0"/>
                <a:ea typeface="Open Sans" pitchFamily="34" charset="0"/>
                <a:cs typeface="Open Sans" pitchFamily="34" charset="0"/>
              </a:rPr>
              <a:t>amet.</a:t>
            </a:r>
            <a:endParaRPr lang="en-US" sz="1050" smtClean="0">
              <a:solidFill>
                <a:schemeClr val="bg1"/>
              </a:solidFill>
              <a:latin typeface="Open Sans" pitchFamily="34" charset="0"/>
              <a:ea typeface="Open Sans" pitchFamily="34" charset="0"/>
              <a:cs typeface="Open Sans" pitchFamily="34" charset="0"/>
            </a:endParaRPr>
          </a:p>
        </p:txBody>
      </p:sp>
      <p:sp>
        <p:nvSpPr>
          <p:cNvPr id="5" name="Oval 4"/>
          <p:cNvSpPr/>
          <p:nvPr/>
        </p:nvSpPr>
        <p:spPr>
          <a:xfrm>
            <a:off x="1814795" y="1145540"/>
            <a:ext cx="1475807" cy="1484276"/>
          </a:xfrm>
          <a:prstGeom prst="ellipse">
            <a:avLst/>
          </a:prstGeom>
          <a:solidFill>
            <a:srgbClr val="4BACC6">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096193" y="1162508"/>
            <a:ext cx="1475807" cy="1484276"/>
          </a:xfrm>
          <a:prstGeom prst="ellipse">
            <a:avLst/>
          </a:prstGeom>
          <a:solidFill>
            <a:srgbClr val="0E7FB7">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1756443"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4BACC6"/>
                </a:solidFill>
                <a:latin typeface="Open Sans" pitchFamily="34" charset="0"/>
                <a:ea typeface="Open Sans" pitchFamily="34" charset="0"/>
                <a:cs typeface="Open Sans" pitchFamily="34" charset="0"/>
              </a:rPr>
              <a:t>Security</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t>
            </a:r>
            <a:r>
              <a:rPr lang="en-US" sz="1050" smtClean="0">
                <a:solidFill>
                  <a:schemeClr val="bg1"/>
                </a:solidFill>
                <a:latin typeface="Open Sans" pitchFamily="34" charset="0"/>
                <a:ea typeface="Open Sans" pitchFamily="34" charset="0"/>
                <a:cs typeface="Open Sans" pitchFamily="34" charset="0"/>
              </a:rPr>
              <a:t>amet.</a:t>
            </a:r>
            <a:endParaRPr lang="en-US" sz="1050" smtClean="0">
              <a:solidFill>
                <a:schemeClr val="bg1"/>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3124201"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0E7FB7"/>
                </a:solidFill>
                <a:latin typeface="Open Sans" pitchFamily="34" charset="0"/>
                <a:ea typeface="Open Sans" pitchFamily="34" charset="0"/>
                <a:cs typeface="Open Sans" pitchFamily="34" charset="0"/>
              </a:rPr>
              <a:t>Defend System</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t>
            </a:r>
            <a:r>
              <a:rPr lang="en-US" sz="1050" smtClean="0">
                <a:solidFill>
                  <a:schemeClr val="bg1"/>
                </a:solidFill>
                <a:latin typeface="Open Sans" pitchFamily="34" charset="0"/>
                <a:ea typeface="Open Sans" pitchFamily="34" charset="0"/>
                <a:cs typeface="Open Sans" pitchFamily="34" charset="0"/>
              </a:rPr>
              <a:t>amet.</a:t>
            </a:r>
            <a:endParaRPr lang="en-US" sz="1050" smtClean="0">
              <a:solidFill>
                <a:schemeClr val="bg1"/>
              </a:solidFill>
              <a:latin typeface="Open Sans" pitchFamily="34" charset="0"/>
              <a:ea typeface="Open Sans" pitchFamily="34" charset="0"/>
              <a:cs typeface="Open Sans" pitchFamily="34" charset="0"/>
            </a:endParaRPr>
          </a:p>
        </p:txBody>
      </p:sp>
      <p:cxnSp>
        <p:nvCxnSpPr>
          <p:cNvPr id="9" name="Straight Connector 8"/>
          <p:cNvCxnSpPr/>
          <p:nvPr/>
        </p:nvCxnSpPr>
        <p:spPr>
          <a:xfrm>
            <a:off x="685800" y="3638550"/>
            <a:ext cx="38862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 name="Text Box 10"/>
          <p:cNvSpPr txBox="1">
            <a:spLocks noChangeArrowheads="1"/>
          </p:cNvSpPr>
          <p:nvPr/>
        </p:nvSpPr>
        <p:spPr bwMode="auto">
          <a:xfrm>
            <a:off x="609600" y="3735854"/>
            <a:ext cx="39624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temporullam eu tempor purus. Nunc a leo magna, sit amet consequat risus. Nullam eu tempor purus. Nunc a leo magna.</a:t>
            </a:r>
            <a:endParaRPr lang="en-US" sz="1200" i="1" smtClean="0">
              <a:solidFill>
                <a:schemeClr val="bg1"/>
              </a:solidFill>
              <a:latin typeface="Open Sans" pitchFamily="34" charset="0"/>
              <a:ea typeface="Open Sans" pitchFamily="34" charset="0"/>
              <a:cs typeface="Open Sans" pitchFamily="34" charset="0"/>
            </a:endParaRPr>
          </a:p>
        </p:txBody>
      </p:sp>
      <p:cxnSp>
        <p:nvCxnSpPr>
          <p:cNvPr id="11" name="Straight Connector 10"/>
          <p:cNvCxnSpPr/>
          <p:nvPr/>
        </p:nvCxnSpPr>
        <p:spPr>
          <a:xfrm>
            <a:off x="4876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3" name="Chart 12"/>
          <p:cNvGraphicFramePr/>
          <p:nvPr/>
        </p:nvGraphicFramePr>
        <p:xfrm>
          <a:off x="4876800" y="586515"/>
          <a:ext cx="4021663" cy="2602326"/>
        </p:xfrm>
        <a:graphic>
          <a:graphicData uri="http://schemas.openxmlformats.org/drawingml/2006/chart">
            <c:chart xmlns:c="http://schemas.openxmlformats.org/drawingml/2006/chart" xmlns:r="http://schemas.openxmlformats.org/officeDocument/2006/relationships" r:id="rId1"/>
          </a:graphicData>
        </a:graphic>
      </p:graphicFrame>
      <p:sp>
        <p:nvSpPr>
          <p:cNvPr id="14" name="Text Box 10"/>
          <p:cNvSpPr txBox="1">
            <a:spLocks noChangeArrowheads="1"/>
          </p:cNvSpPr>
          <p:nvPr/>
        </p:nvSpPr>
        <p:spPr bwMode="auto">
          <a:xfrm>
            <a:off x="5105400" y="3181350"/>
            <a:ext cx="3505200" cy="1531188"/>
          </a:xfrm>
          <a:prstGeom prst="rect">
            <a:avLst/>
          </a:prstGeom>
          <a:noFill/>
          <a:ln w="9525">
            <a:noFill/>
            <a:miter lim="800000"/>
          </a:ln>
        </p:spPr>
        <p:txBody>
          <a:bodyPr wrap="square" lIns="45720" tIns="22860" rIns="45720" bIns="22860">
            <a:spAutoFit/>
          </a:bodyPr>
          <a:lstStyle/>
          <a:p>
            <a:pPr defTabSz="1087755"/>
            <a:r>
              <a:rPr lang="en-US" sz="1400" b="1" smtClean="0">
                <a:solidFill>
                  <a:srgbClr val="B9D51F"/>
                </a:solidFill>
                <a:latin typeface="Open Sans" pitchFamily="34" charset="0"/>
                <a:ea typeface="Open Sans" pitchFamily="34" charset="0"/>
                <a:cs typeface="Open Sans" pitchFamily="34" charset="0"/>
              </a:rPr>
              <a:t>Progresif Growth</a:t>
            </a:r>
            <a:endParaRPr lang="en-US" sz="1400" b="1" smtClean="0">
              <a:solidFill>
                <a:srgbClr val="B9D51F"/>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15" name="Freeform 45"/>
          <p:cNvSpPr>
            <a:spLocks noEditPoints="1"/>
          </p:cNvSpPr>
          <p:nvPr/>
        </p:nvSpPr>
        <p:spPr bwMode="auto">
          <a:xfrm>
            <a:off x="2262053" y="1529814"/>
            <a:ext cx="504766" cy="650974"/>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6" name="Freeform 105"/>
          <p:cNvSpPr>
            <a:spLocks noEditPoints="1"/>
          </p:cNvSpPr>
          <p:nvPr/>
        </p:nvSpPr>
        <p:spPr bwMode="auto">
          <a:xfrm>
            <a:off x="900508" y="1551389"/>
            <a:ext cx="713584" cy="629398"/>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3607566" y="1662803"/>
            <a:ext cx="481068" cy="625388"/>
            <a:chOff x="6421904" y="4798576"/>
            <a:chExt cx="299494" cy="389342"/>
          </a:xfrm>
          <a:solidFill>
            <a:schemeClr val="bg1"/>
          </a:solidFill>
        </p:grpSpPr>
        <p:sp>
          <p:nvSpPr>
            <p:cNvPr id="30"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250" fill="hold"/>
                                        <p:tgtEl>
                                          <p:spTgt spid="16"/>
                                        </p:tgtEl>
                                        <p:attrNameLst>
                                          <p:attrName>ppt_x</p:attrName>
                                        </p:attrNameLst>
                                      </p:cBhvr>
                                      <p:tavLst>
                                        <p:tav tm="0">
                                          <p:val>
                                            <p:strVal val="#ppt_x"/>
                                          </p:val>
                                        </p:tav>
                                        <p:tav tm="100000">
                                          <p:val>
                                            <p:strVal val="#ppt_x"/>
                                          </p:val>
                                        </p:tav>
                                      </p:tavLst>
                                    </p:anim>
                                    <p:anim calcmode="lin" valueType="num">
                                      <p:cBhvr additive="base">
                                        <p:cTn id="18" dur="25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250" fill="hold"/>
                                        <p:tgtEl>
                                          <p:spTgt spid="15"/>
                                        </p:tgtEl>
                                        <p:attrNameLst>
                                          <p:attrName>ppt_x</p:attrName>
                                        </p:attrNameLst>
                                      </p:cBhvr>
                                      <p:tavLst>
                                        <p:tav tm="0">
                                          <p:val>
                                            <p:strVal val="#ppt_x"/>
                                          </p:val>
                                        </p:tav>
                                        <p:tav tm="100000">
                                          <p:val>
                                            <p:strVal val="#ppt_x"/>
                                          </p:val>
                                        </p:tav>
                                      </p:tavLst>
                                    </p:anim>
                                    <p:anim calcmode="lin" valueType="num">
                                      <p:cBhvr additive="base">
                                        <p:cTn id="33" dur="250" fill="hold"/>
                                        <p:tgtEl>
                                          <p:spTgt spid="1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250" fill="hold"/>
                                        <p:tgtEl>
                                          <p:spTgt spid="29"/>
                                        </p:tgtEl>
                                        <p:attrNameLst>
                                          <p:attrName>ppt_x</p:attrName>
                                        </p:attrNameLst>
                                      </p:cBhvr>
                                      <p:tavLst>
                                        <p:tav tm="0">
                                          <p:val>
                                            <p:strVal val="#ppt_x"/>
                                          </p:val>
                                        </p:tav>
                                        <p:tav tm="100000">
                                          <p:val>
                                            <p:strVal val="#ppt_x"/>
                                          </p:val>
                                        </p:tav>
                                      </p:tavLst>
                                    </p:anim>
                                    <p:anim calcmode="lin" valueType="num">
                                      <p:cBhvr additive="base">
                                        <p:cTn id="48" dur="250" fill="hold"/>
                                        <p:tgtEl>
                                          <p:spTgt spid="2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250" fill="hold"/>
                                        <p:tgtEl>
                                          <p:spTgt spid="9"/>
                                        </p:tgtEl>
                                        <p:attrNameLst>
                                          <p:attrName>ppt_x</p:attrName>
                                        </p:attrNameLst>
                                      </p:cBhvr>
                                      <p:tavLst>
                                        <p:tav tm="0">
                                          <p:val>
                                            <p:strVal val="#ppt_x"/>
                                          </p:val>
                                        </p:tav>
                                        <p:tav tm="100000">
                                          <p:val>
                                            <p:strVal val="#ppt_x"/>
                                          </p:val>
                                        </p:tav>
                                      </p:tavLst>
                                    </p:anim>
                                    <p:anim calcmode="lin" valueType="num">
                                      <p:cBhvr additive="base">
                                        <p:cTn id="58" dur="250" fill="hold"/>
                                        <p:tgtEl>
                                          <p:spTgt spid="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250" fill="hold"/>
                                        <p:tgtEl>
                                          <p:spTgt spid="10"/>
                                        </p:tgtEl>
                                        <p:attrNameLst>
                                          <p:attrName>ppt_x</p:attrName>
                                        </p:attrNameLst>
                                      </p:cBhvr>
                                      <p:tavLst>
                                        <p:tav tm="0">
                                          <p:val>
                                            <p:strVal val="#ppt_x"/>
                                          </p:val>
                                        </p:tav>
                                        <p:tav tm="100000">
                                          <p:val>
                                            <p:strVal val="#ppt_x"/>
                                          </p:val>
                                        </p:tav>
                                      </p:tavLst>
                                    </p:anim>
                                    <p:anim calcmode="lin" valueType="num">
                                      <p:cBhvr additive="base">
                                        <p:cTn id="63" dur="250" fill="hold"/>
                                        <p:tgtEl>
                                          <p:spTgt spid="1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250" fill="hold"/>
                                        <p:tgtEl>
                                          <p:spTgt spid="11"/>
                                        </p:tgtEl>
                                        <p:attrNameLst>
                                          <p:attrName>ppt_x</p:attrName>
                                        </p:attrNameLst>
                                      </p:cBhvr>
                                      <p:tavLst>
                                        <p:tav tm="0">
                                          <p:val>
                                            <p:strVal val="#ppt_x"/>
                                          </p:val>
                                        </p:tav>
                                        <p:tav tm="100000">
                                          <p:val>
                                            <p:strVal val="#ppt_x"/>
                                          </p:val>
                                        </p:tav>
                                      </p:tavLst>
                                    </p:anim>
                                    <p:anim calcmode="lin" valueType="num">
                                      <p:cBhvr additive="base">
                                        <p:cTn id="68" dur="250" fill="hold"/>
                                        <p:tgtEl>
                                          <p:spTgt spid="1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250" fill="hold"/>
                                        <p:tgtEl>
                                          <p:spTgt spid="13"/>
                                        </p:tgtEl>
                                        <p:attrNameLst>
                                          <p:attrName>ppt_x</p:attrName>
                                        </p:attrNameLst>
                                      </p:cBhvr>
                                      <p:tavLst>
                                        <p:tav tm="0">
                                          <p:val>
                                            <p:strVal val="#ppt_x"/>
                                          </p:val>
                                        </p:tav>
                                        <p:tav tm="100000">
                                          <p:val>
                                            <p:strVal val="#ppt_x"/>
                                          </p:val>
                                        </p:tav>
                                      </p:tavLst>
                                    </p:anim>
                                    <p:anim calcmode="lin" valueType="num">
                                      <p:cBhvr additive="base">
                                        <p:cTn id="73" dur="250" fill="hold"/>
                                        <p:tgtEl>
                                          <p:spTgt spid="13"/>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250" fill="hold"/>
                                        <p:tgtEl>
                                          <p:spTgt spid="14"/>
                                        </p:tgtEl>
                                        <p:attrNameLst>
                                          <p:attrName>ppt_x</p:attrName>
                                        </p:attrNameLst>
                                      </p:cBhvr>
                                      <p:tavLst>
                                        <p:tav tm="0">
                                          <p:val>
                                            <p:strVal val="#ppt_x"/>
                                          </p:val>
                                        </p:tav>
                                        <p:tav tm="100000">
                                          <p:val>
                                            <p:strVal val="#ppt_x"/>
                                          </p:val>
                                        </p:tav>
                                      </p:tavLst>
                                    </p:anim>
                                    <p:anim calcmode="lin" valueType="num">
                                      <p:cBhvr additive="base">
                                        <p:cTn id="78"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P spid="5" grpId="0" animBg="1"/>
      <p:bldP spid="6" grpId="0" animBg="1"/>
      <p:bldP spid="7" grpId="0"/>
      <p:bldP spid="8" grpId="0"/>
      <p:bldP spid="10" grpId="0"/>
      <p:bldGraphic spid="13" grpId="0">
        <p:bldAsOne/>
      </p:bldGraphic>
      <p:bldP spid="14" grpId="0"/>
      <p:bldP spid="15" grpId="0" animBg="1"/>
      <p:bldP spid="1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 Growth</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10"/>
          <p:cNvSpPr txBox="1">
            <a:spLocks noChangeArrowheads="1"/>
          </p:cNvSpPr>
          <p:nvPr/>
        </p:nvSpPr>
        <p:spPr bwMode="auto">
          <a:xfrm>
            <a:off x="457200" y="1068854"/>
            <a:ext cx="39624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temporullam eu tempor purus. Nunc a leo magna, sit amet consequat risus. Nullam eu tempor purus. Nunc a leo magna.</a:t>
            </a:r>
            <a:endParaRPr lang="en-US" sz="1200" i="1" smtClean="0">
              <a:solidFill>
                <a:schemeClr val="bg1"/>
              </a:solidFill>
              <a:latin typeface="Open Sans" pitchFamily="34" charset="0"/>
              <a:ea typeface="Open Sans" pitchFamily="34" charset="0"/>
              <a:cs typeface="Open Sans" pitchFamily="34" charset="0"/>
            </a:endParaRPr>
          </a:p>
        </p:txBody>
      </p:sp>
      <p:sp>
        <p:nvSpPr>
          <p:cNvPr id="4" name="Text Box 10"/>
          <p:cNvSpPr txBox="1">
            <a:spLocks noChangeArrowheads="1"/>
          </p:cNvSpPr>
          <p:nvPr/>
        </p:nvSpPr>
        <p:spPr bwMode="auto">
          <a:xfrm>
            <a:off x="457200" y="2114550"/>
            <a:ext cx="3962400"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Real Strategy</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Nullam eu tempor purus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6" name="Chart 5"/>
          <p:cNvGraphicFramePr/>
          <p:nvPr/>
        </p:nvGraphicFramePr>
        <p:xfrm>
          <a:off x="4565734" y="361951"/>
          <a:ext cx="4044865" cy="3352800"/>
        </p:xfrm>
        <a:graphic>
          <a:graphicData uri="http://schemas.openxmlformats.org/drawingml/2006/chart">
            <c:chart xmlns:c="http://schemas.openxmlformats.org/drawingml/2006/chart" xmlns:r="http://schemas.openxmlformats.org/officeDocument/2006/relationships" r:id="rId1"/>
          </a:graphicData>
        </a:graphic>
      </p:graphicFrame>
      <p:cxnSp>
        <p:nvCxnSpPr>
          <p:cNvPr id="7" name="Straight Connector 6"/>
          <p:cNvCxnSpPr/>
          <p:nvPr/>
        </p:nvCxnSpPr>
        <p:spPr>
          <a:xfrm>
            <a:off x="533400" y="3562350"/>
            <a:ext cx="7924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2209800" y="3727035"/>
            <a:ext cx="2137495"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Business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381000" y="3638550"/>
            <a:ext cx="1828800" cy="1061829"/>
          </a:xfrm>
          <a:prstGeom prst="rect">
            <a:avLst/>
          </a:prstGeom>
          <a:noFill/>
          <a:ln w="9525">
            <a:noFill/>
            <a:miter lim="800000"/>
          </a:ln>
        </p:spPr>
        <p:txBody>
          <a:bodyPr wrap="square" lIns="45720" tIns="22860" rIns="45720" bIns="22860">
            <a:spAutoFit/>
          </a:bodyPr>
          <a:lstStyle/>
          <a:p>
            <a:pPr defTabSz="1087755"/>
            <a:r>
              <a:rPr lang="en-US" sz="6600" b="1" smtClean="0">
                <a:solidFill>
                  <a:srgbClr val="4BACC6"/>
                </a:solidFill>
                <a:latin typeface="Open Sans" pitchFamily="34" charset="0"/>
                <a:ea typeface="Open Sans" pitchFamily="34" charset="0"/>
                <a:cs typeface="Open Sans" pitchFamily="34" charset="0"/>
              </a:rPr>
              <a:t>34%</a:t>
            </a:r>
            <a:endParaRPr lang="en-US" sz="4800" smtClean="0">
              <a:solidFill>
                <a:srgbClr val="4BACC6"/>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4572000" y="3638550"/>
            <a:ext cx="1828800" cy="1061829"/>
          </a:xfrm>
          <a:prstGeom prst="rect">
            <a:avLst/>
          </a:prstGeom>
          <a:noFill/>
          <a:ln w="9525">
            <a:noFill/>
            <a:miter lim="800000"/>
          </a:ln>
        </p:spPr>
        <p:txBody>
          <a:bodyPr wrap="square" lIns="45720" tIns="22860" rIns="45720" bIns="22860">
            <a:spAutoFit/>
          </a:bodyPr>
          <a:lstStyle/>
          <a:p>
            <a:pPr defTabSz="1087755"/>
            <a:r>
              <a:rPr lang="en-US" sz="6600" b="1" smtClean="0">
                <a:solidFill>
                  <a:srgbClr val="4BACC6"/>
                </a:solidFill>
                <a:latin typeface="Open Sans" pitchFamily="34" charset="0"/>
                <a:ea typeface="Open Sans" pitchFamily="34" charset="0"/>
                <a:cs typeface="Open Sans" pitchFamily="34" charset="0"/>
              </a:rPr>
              <a:t>55%</a:t>
            </a:r>
            <a:endParaRPr lang="en-US" sz="4800" smtClean="0">
              <a:solidFill>
                <a:srgbClr val="4BACC6"/>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6400800" y="3727035"/>
            <a:ext cx="2137495"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Compact Plan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leo magna, sit amet.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Graphic spid="6" grpId="0">
        <p:bldAsOne/>
      </p:bldGraphic>
      <p:bldP spid="9" grpId="0"/>
      <p:bldP spid="10" grpId="0"/>
      <p:bldP spid="12" grpId="0"/>
      <p:bldP spid="13"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Against Competitor</a:t>
            </a:r>
            <a:endParaRPr lang="en-CA" sz="3200" b="1" spc="-150" smtClean="0">
              <a:solidFill>
                <a:schemeClr val="bg1"/>
              </a:solidFill>
              <a:latin typeface="Open Sans" pitchFamily="34" charset="0"/>
              <a:ea typeface="Open Sans" pitchFamily="34" charset="0"/>
              <a:cs typeface="Open Sans" pitchFamily="34" charset="0"/>
            </a:endParaRPr>
          </a:p>
        </p:txBody>
      </p:sp>
      <p:cxnSp>
        <p:nvCxnSpPr>
          <p:cNvPr id="3" name="Straight Connector 2"/>
          <p:cNvCxnSpPr/>
          <p:nvPr/>
        </p:nvCxnSpPr>
        <p:spPr>
          <a:xfrm>
            <a:off x="4876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4" name="Chart 3"/>
          <p:cNvGraphicFramePr/>
          <p:nvPr/>
        </p:nvGraphicFramePr>
        <p:xfrm>
          <a:off x="533400" y="1075364"/>
          <a:ext cx="2514600" cy="1761665"/>
        </p:xfrm>
        <a:graphic>
          <a:graphicData uri="http://schemas.openxmlformats.org/drawingml/2006/chart">
            <c:chart xmlns:c="http://schemas.openxmlformats.org/drawingml/2006/chart" xmlns:r="http://schemas.openxmlformats.org/officeDocument/2006/relationships" r:id="rId1"/>
          </a:graphicData>
        </a:graphic>
      </p:graphicFrame>
      <p:sp>
        <p:nvSpPr>
          <p:cNvPr id="5" name="Text Box 10"/>
          <p:cNvSpPr txBox="1">
            <a:spLocks noChangeArrowheads="1"/>
          </p:cNvSpPr>
          <p:nvPr/>
        </p:nvSpPr>
        <p:spPr bwMode="auto">
          <a:xfrm>
            <a:off x="3048000" y="1340644"/>
            <a:ext cx="1600200" cy="12311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Marketshare</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533400" y="2853437"/>
            <a:ext cx="4191000" cy="600164"/>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endParaRPr lang="en-US" sz="1200" i="1" smtClean="0">
              <a:solidFill>
                <a:schemeClr val="bg1"/>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533400" y="3573527"/>
            <a:ext cx="4191000" cy="120802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Fixing Competitor</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Nullam eu tempor purus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cxnSp>
        <p:nvCxnSpPr>
          <p:cNvPr id="8" name="Straight Connector 7"/>
          <p:cNvCxnSpPr/>
          <p:nvPr/>
        </p:nvCxnSpPr>
        <p:spPr>
          <a:xfrm>
            <a:off x="533400" y="2724150"/>
            <a:ext cx="40386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1" name="Diagram 10"/>
          <p:cNvGraphicFramePr/>
          <p:nvPr/>
        </p:nvGraphicFramePr>
        <p:xfrm>
          <a:off x="5257800" y="1047750"/>
          <a:ext cx="3429000" cy="22859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 name="Text Box 10"/>
          <p:cNvSpPr txBox="1">
            <a:spLocks noChangeArrowheads="1"/>
          </p:cNvSpPr>
          <p:nvPr/>
        </p:nvSpPr>
        <p:spPr bwMode="auto">
          <a:xfrm>
            <a:off x="5181600" y="3735110"/>
            <a:ext cx="3505200" cy="1046440"/>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Company Hierarchy</a:t>
            </a:r>
            <a:endParaRPr lang="en-US" sz="1200" b="1" smtClean="0">
              <a:solidFill>
                <a:schemeClr val="bg1"/>
              </a:solidFill>
              <a:latin typeface="Open Sans" pitchFamily="34" charset="0"/>
              <a:ea typeface="Open Sans" pitchFamily="34" charset="0"/>
              <a:cs typeface="Open Sans" pitchFamily="34" charset="0"/>
            </a:endParaRPr>
          </a:p>
          <a:p>
            <a:pPr algn="ctr" defTabSz="1087755"/>
            <a:endParaRPr lang="en-US" sz="9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250" fill="hold"/>
                                        <p:tgtEl>
                                          <p:spTgt spid="3"/>
                                        </p:tgtEl>
                                        <p:attrNameLst>
                                          <p:attrName>ppt_x</p:attrName>
                                        </p:attrNameLst>
                                      </p:cBhvr>
                                      <p:tavLst>
                                        <p:tav tm="0">
                                          <p:val>
                                            <p:strVal val="#ppt_x"/>
                                          </p:val>
                                        </p:tav>
                                        <p:tav tm="100000">
                                          <p:val>
                                            <p:strVal val="#ppt_x"/>
                                          </p:val>
                                        </p:tav>
                                      </p:tavLst>
                                    </p:anim>
                                    <p:anim calcmode="lin" valueType="num">
                                      <p:cBhvr additive="base">
                                        <p:cTn id="38" dur="250" fill="hold"/>
                                        <p:tgtEl>
                                          <p:spTgt spid="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5" grpId="0"/>
      <p:bldP spid="6" grpId="0"/>
      <p:bldP spid="7" grpId="0"/>
      <p:bldGraphic spid="11" grpId="0">
        <p:bldAsOne/>
      </p:bldGraphic>
      <p:bldP spid="1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2876550"/>
            <a:ext cx="9144000" cy="1447800"/>
          </a:xfrm>
          <a:prstGeom prst="rect">
            <a:avLst/>
          </a:prstGeom>
          <a:solidFill>
            <a:srgbClr val="45C1A4">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ardrop 2"/>
          <p:cNvSpPr/>
          <p:nvPr/>
        </p:nvSpPr>
        <p:spPr>
          <a:xfrm>
            <a:off x="6858000" y="2266950"/>
            <a:ext cx="1752600" cy="1752600"/>
          </a:xfrm>
          <a:prstGeom prst="teardrop">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7259713" y="2605074"/>
            <a:ext cx="949173" cy="1076351"/>
            <a:chOff x="3724276" y="2906713"/>
            <a:chExt cx="485775" cy="550863"/>
          </a:xfrm>
          <a:solidFill>
            <a:schemeClr val="bg1"/>
          </a:solidFill>
        </p:grpSpPr>
        <p:sp>
          <p:nvSpPr>
            <p:cNvPr id="5"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2" name="Text Box 10"/>
          <p:cNvSpPr txBox="1">
            <a:spLocks noChangeArrowheads="1"/>
          </p:cNvSpPr>
          <p:nvPr/>
        </p:nvSpPr>
        <p:spPr bwMode="auto">
          <a:xfrm>
            <a:off x="4267200" y="3105150"/>
            <a:ext cx="23622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Landing System</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2133600" y="3105150"/>
            <a:ext cx="19050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Boarding</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228600" y="3110121"/>
            <a:ext cx="1752600" cy="1061829"/>
          </a:xfrm>
          <a:prstGeom prst="rect">
            <a:avLst/>
          </a:prstGeom>
          <a:noFill/>
          <a:ln w="9525">
            <a:noFill/>
            <a:miter lim="800000"/>
          </a:ln>
        </p:spPr>
        <p:txBody>
          <a:bodyPr wrap="square" lIns="45720" tIns="22860" rIns="45720" bIns="22860">
            <a:spAutoFit/>
          </a:bodyPr>
          <a:lstStyle/>
          <a:p>
            <a:pPr defTabSz="1087755"/>
            <a:r>
              <a:rPr lang="en-US" sz="6600" smtClean="0">
                <a:solidFill>
                  <a:schemeClr val="bg1"/>
                </a:solidFill>
                <a:latin typeface="Open Sans Light" pitchFamily="34" charset="0"/>
                <a:ea typeface="Open Sans Light" pitchFamily="34" charset="0"/>
                <a:cs typeface="Open Sans Light" pitchFamily="34" charset="0"/>
              </a:rPr>
              <a:t>34%</a:t>
            </a:r>
            <a:endParaRPr lang="en-US" sz="6600" i="1">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par>
                          <p:cTn id="38" fill="hold">
                            <p:stCondLst>
                              <p:cond delay="2000"/>
                            </p:stCondLst>
                            <p:childTnLst>
                              <p:par>
                                <p:cTn id="39" presetID="26"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down)">
                                      <p:cBhvr>
                                        <p:cTn id="58" dur="217">
                                          <p:stCondLst>
                                            <p:cond delay="0"/>
                                          </p:stCondLst>
                                        </p:cTn>
                                        <p:tgtEl>
                                          <p:spTgt spid="14"/>
                                        </p:tgtEl>
                                      </p:cBhvr>
                                    </p:animEffect>
                                    <p:anim calcmode="lin" valueType="num">
                                      <p:cBhvr>
                                        <p:cTn id="59" dur="683"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14"/>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14"/>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14"/>
                                        </p:tgtEl>
                                        <p:attrNameLst>
                                          <p:attrName>ppt_y</p:attrName>
                                        </p:attrNameLst>
                                      </p:cBhvr>
                                      <p:tavLst>
                                        <p:tav tm="0" fmla="#ppt_y-sin(pi*$)/81">
                                          <p:val>
                                            <p:fltVal val="0"/>
                                          </p:val>
                                        </p:tav>
                                        <p:tav tm="100000">
                                          <p:val>
                                            <p:fltVal val="1"/>
                                          </p:val>
                                        </p:tav>
                                      </p:tavLst>
                                    </p:anim>
                                    <p:animScale>
                                      <p:cBhvr>
                                        <p:cTn id="64" dur="10">
                                          <p:stCondLst>
                                            <p:cond delay="244"/>
                                          </p:stCondLst>
                                        </p:cTn>
                                        <p:tgtEl>
                                          <p:spTgt spid="14"/>
                                        </p:tgtEl>
                                      </p:cBhvr>
                                      <p:to x="100000" y="60000"/>
                                    </p:animScale>
                                    <p:animScale>
                                      <p:cBhvr>
                                        <p:cTn id="65" dur="62" decel="50000">
                                          <p:stCondLst>
                                            <p:cond delay="254"/>
                                          </p:stCondLst>
                                        </p:cTn>
                                        <p:tgtEl>
                                          <p:spTgt spid="14"/>
                                        </p:tgtEl>
                                      </p:cBhvr>
                                      <p:to x="100000" y="100000"/>
                                    </p:animScale>
                                    <p:animScale>
                                      <p:cBhvr>
                                        <p:cTn id="66" dur="10">
                                          <p:stCondLst>
                                            <p:cond delay="492"/>
                                          </p:stCondLst>
                                        </p:cTn>
                                        <p:tgtEl>
                                          <p:spTgt spid="14"/>
                                        </p:tgtEl>
                                      </p:cBhvr>
                                      <p:to x="100000" y="80000"/>
                                    </p:animScale>
                                    <p:animScale>
                                      <p:cBhvr>
                                        <p:cTn id="67" dur="62" decel="50000">
                                          <p:stCondLst>
                                            <p:cond delay="502"/>
                                          </p:stCondLst>
                                        </p:cTn>
                                        <p:tgtEl>
                                          <p:spTgt spid="14"/>
                                        </p:tgtEl>
                                      </p:cBhvr>
                                      <p:to x="100000" y="100000"/>
                                    </p:animScale>
                                    <p:animScale>
                                      <p:cBhvr>
                                        <p:cTn id="68" dur="10">
                                          <p:stCondLst>
                                            <p:cond delay="616"/>
                                          </p:stCondLst>
                                        </p:cTn>
                                        <p:tgtEl>
                                          <p:spTgt spid="14"/>
                                        </p:tgtEl>
                                      </p:cBhvr>
                                      <p:to x="100000" y="90000"/>
                                    </p:animScale>
                                    <p:animScale>
                                      <p:cBhvr>
                                        <p:cTn id="69" dur="62" decel="50000">
                                          <p:stCondLst>
                                            <p:cond delay="625"/>
                                          </p:stCondLst>
                                        </p:cTn>
                                        <p:tgtEl>
                                          <p:spTgt spid="14"/>
                                        </p:tgtEl>
                                      </p:cBhvr>
                                      <p:to x="100000" y="100000"/>
                                    </p:animScale>
                                    <p:animScale>
                                      <p:cBhvr>
                                        <p:cTn id="70" dur="10">
                                          <p:stCondLst>
                                            <p:cond delay="678"/>
                                          </p:stCondLst>
                                        </p:cTn>
                                        <p:tgtEl>
                                          <p:spTgt spid="14"/>
                                        </p:tgtEl>
                                      </p:cBhvr>
                                      <p:to x="100000" y="95000"/>
                                    </p:animScale>
                                    <p:animScale>
                                      <p:cBhvr>
                                        <p:cTn id="71" dur="62" decel="50000">
                                          <p:stCondLst>
                                            <p:cond delay="688"/>
                                          </p:stCondLst>
                                        </p:cTn>
                                        <p:tgtEl>
                                          <p:spTgt spid="14"/>
                                        </p:tgtEl>
                                      </p:cBhvr>
                                      <p:to x="100000" y="100000"/>
                                    </p:animScale>
                                  </p:childTnLst>
                                </p:cTn>
                              </p:par>
                            </p:childTnLst>
                          </p:cTn>
                        </p:par>
                        <p:par>
                          <p:cTn id="72" fill="hold">
                            <p:stCondLst>
                              <p:cond delay="4000"/>
                            </p:stCondLst>
                            <p:childTnLst>
                              <p:par>
                                <p:cTn id="73" presetID="26"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down)">
                                      <p:cBhvr>
                                        <p:cTn id="75" dur="217">
                                          <p:stCondLst>
                                            <p:cond delay="0"/>
                                          </p:stCondLst>
                                        </p:cTn>
                                        <p:tgtEl>
                                          <p:spTgt spid="13"/>
                                        </p:tgtEl>
                                      </p:cBhvr>
                                    </p:animEffect>
                                    <p:anim calcmode="lin" valueType="num">
                                      <p:cBhvr>
                                        <p:cTn id="76" dur="683"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77" dur="249"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8" dur="249" tmFilter="0, 0; 0.125,0.2665; 0.25,0.4; 0.375,0.465; 0.5,0.5;  0.625,0.535; 0.75,0.6; 0.875,0.7335; 1,1">
                                          <p:stCondLst>
                                            <p:cond delay="249"/>
                                          </p:stCondLst>
                                        </p:cTn>
                                        <p:tgtEl>
                                          <p:spTgt spid="13"/>
                                        </p:tgtEl>
                                        <p:attrNameLst>
                                          <p:attrName>ppt_y</p:attrName>
                                        </p:attrNameLst>
                                      </p:cBhvr>
                                      <p:tavLst>
                                        <p:tav tm="0" fmla="#ppt_y-sin(pi*$)/9">
                                          <p:val>
                                            <p:fltVal val="0"/>
                                          </p:val>
                                        </p:tav>
                                        <p:tav tm="100000">
                                          <p:val>
                                            <p:fltVal val="1"/>
                                          </p:val>
                                        </p:tav>
                                      </p:tavLst>
                                    </p:anim>
                                    <p:anim calcmode="lin" valueType="num">
                                      <p:cBhvr>
                                        <p:cTn id="79" dur="124" tmFilter="0, 0; 0.125,0.2665; 0.25,0.4; 0.375,0.465; 0.5,0.5;  0.625,0.535; 0.75,0.6; 0.875,0.7335; 1,1">
                                          <p:stCondLst>
                                            <p:cond delay="497"/>
                                          </p:stCondLst>
                                        </p:cTn>
                                        <p:tgtEl>
                                          <p:spTgt spid="13"/>
                                        </p:tgtEl>
                                        <p:attrNameLst>
                                          <p:attrName>ppt_y</p:attrName>
                                        </p:attrNameLst>
                                      </p:cBhvr>
                                      <p:tavLst>
                                        <p:tav tm="0" fmla="#ppt_y-sin(pi*$)/27">
                                          <p:val>
                                            <p:fltVal val="0"/>
                                          </p:val>
                                        </p:tav>
                                        <p:tav tm="100000">
                                          <p:val>
                                            <p:fltVal val="1"/>
                                          </p:val>
                                        </p:tav>
                                      </p:tavLst>
                                    </p:anim>
                                    <p:anim calcmode="lin" valueType="num">
                                      <p:cBhvr>
                                        <p:cTn id="80" dur="62" tmFilter="0, 0; 0.125,0.2665; 0.25,0.4; 0.375,0.465; 0.5,0.5;  0.625,0.535; 0.75,0.6; 0.875,0.7335; 1,1">
                                          <p:stCondLst>
                                            <p:cond delay="621"/>
                                          </p:stCondLst>
                                        </p:cTn>
                                        <p:tgtEl>
                                          <p:spTgt spid="13"/>
                                        </p:tgtEl>
                                        <p:attrNameLst>
                                          <p:attrName>ppt_y</p:attrName>
                                        </p:attrNameLst>
                                      </p:cBhvr>
                                      <p:tavLst>
                                        <p:tav tm="0" fmla="#ppt_y-sin(pi*$)/81">
                                          <p:val>
                                            <p:fltVal val="0"/>
                                          </p:val>
                                        </p:tav>
                                        <p:tav tm="100000">
                                          <p:val>
                                            <p:fltVal val="1"/>
                                          </p:val>
                                        </p:tav>
                                      </p:tavLst>
                                    </p:anim>
                                    <p:animScale>
                                      <p:cBhvr>
                                        <p:cTn id="81" dur="10">
                                          <p:stCondLst>
                                            <p:cond delay="244"/>
                                          </p:stCondLst>
                                        </p:cTn>
                                        <p:tgtEl>
                                          <p:spTgt spid="13"/>
                                        </p:tgtEl>
                                      </p:cBhvr>
                                      <p:to x="100000" y="60000"/>
                                    </p:animScale>
                                    <p:animScale>
                                      <p:cBhvr>
                                        <p:cTn id="82" dur="62" decel="50000">
                                          <p:stCondLst>
                                            <p:cond delay="254"/>
                                          </p:stCondLst>
                                        </p:cTn>
                                        <p:tgtEl>
                                          <p:spTgt spid="13"/>
                                        </p:tgtEl>
                                      </p:cBhvr>
                                      <p:to x="100000" y="100000"/>
                                    </p:animScale>
                                    <p:animScale>
                                      <p:cBhvr>
                                        <p:cTn id="83" dur="10">
                                          <p:stCondLst>
                                            <p:cond delay="492"/>
                                          </p:stCondLst>
                                        </p:cTn>
                                        <p:tgtEl>
                                          <p:spTgt spid="13"/>
                                        </p:tgtEl>
                                      </p:cBhvr>
                                      <p:to x="100000" y="80000"/>
                                    </p:animScale>
                                    <p:animScale>
                                      <p:cBhvr>
                                        <p:cTn id="84" dur="62" decel="50000">
                                          <p:stCondLst>
                                            <p:cond delay="502"/>
                                          </p:stCondLst>
                                        </p:cTn>
                                        <p:tgtEl>
                                          <p:spTgt spid="13"/>
                                        </p:tgtEl>
                                      </p:cBhvr>
                                      <p:to x="100000" y="100000"/>
                                    </p:animScale>
                                    <p:animScale>
                                      <p:cBhvr>
                                        <p:cTn id="85" dur="10">
                                          <p:stCondLst>
                                            <p:cond delay="616"/>
                                          </p:stCondLst>
                                        </p:cTn>
                                        <p:tgtEl>
                                          <p:spTgt spid="13"/>
                                        </p:tgtEl>
                                      </p:cBhvr>
                                      <p:to x="100000" y="90000"/>
                                    </p:animScale>
                                    <p:animScale>
                                      <p:cBhvr>
                                        <p:cTn id="86" dur="62" decel="50000">
                                          <p:stCondLst>
                                            <p:cond delay="625"/>
                                          </p:stCondLst>
                                        </p:cTn>
                                        <p:tgtEl>
                                          <p:spTgt spid="13"/>
                                        </p:tgtEl>
                                      </p:cBhvr>
                                      <p:to x="100000" y="100000"/>
                                    </p:animScale>
                                    <p:animScale>
                                      <p:cBhvr>
                                        <p:cTn id="87" dur="10">
                                          <p:stCondLst>
                                            <p:cond delay="678"/>
                                          </p:stCondLst>
                                        </p:cTn>
                                        <p:tgtEl>
                                          <p:spTgt spid="13"/>
                                        </p:tgtEl>
                                      </p:cBhvr>
                                      <p:to x="100000" y="95000"/>
                                    </p:animScale>
                                    <p:animScale>
                                      <p:cBhvr>
                                        <p:cTn id="88" dur="62" decel="50000">
                                          <p:stCondLst>
                                            <p:cond delay="688"/>
                                          </p:stCondLst>
                                        </p:cTn>
                                        <p:tgtEl>
                                          <p:spTgt spid="13"/>
                                        </p:tgtEl>
                                      </p:cBhvr>
                                      <p:to x="100000" y="100000"/>
                                    </p:animScale>
                                  </p:childTnLst>
                                </p:cTn>
                              </p:par>
                            </p:childTnLst>
                          </p:cTn>
                        </p:par>
                        <p:par>
                          <p:cTn id="89" fill="hold">
                            <p:stCondLst>
                              <p:cond delay="5000"/>
                            </p:stCondLst>
                            <p:childTnLst>
                              <p:par>
                                <p:cTn id="90" presetID="26"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down)">
                                      <p:cBhvr>
                                        <p:cTn id="92" dur="217">
                                          <p:stCondLst>
                                            <p:cond delay="0"/>
                                          </p:stCondLst>
                                        </p:cTn>
                                        <p:tgtEl>
                                          <p:spTgt spid="12"/>
                                        </p:tgtEl>
                                      </p:cBhvr>
                                    </p:animEffect>
                                    <p:anim calcmode="lin" valueType="num">
                                      <p:cBhvr>
                                        <p:cTn id="93" dur="683"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4" dur="249"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95" dur="249" tmFilter="0, 0; 0.125,0.2665; 0.25,0.4; 0.375,0.465; 0.5,0.5;  0.625,0.535; 0.75,0.6; 0.875,0.7335; 1,1">
                                          <p:stCondLst>
                                            <p:cond delay="249"/>
                                          </p:stCondLst>
                                        </p:cTn>
                                        <p:tgtEl>
                                          <p:spTgt spid="12"/>
                                        </p:tgtEl>
                                        <p:attrNameLst>
                                          <p:attrName>ppt_y</p:attrName>
                                        </p:attrNameLst>
                                      </p:cBhvr>
                                      <p:tavLst>
                                        <p:tav tm="0" fmla="#ppt_y-sin(pi*$)/9">
                                          <p:val>
                                            <p:fltVal val="0"/>
                                          </p:val>
                                        </p:tav>
                                        <p:tav tm="100000">
                                          <p:val>
                                            <p:fltVal val="1"/>
                                          </p:val>
                                        </p:tav>
                                      </p:tavLst>
                                    </p:anim>
                                    <p:anim calcmode="lin" valueType="num">
                                      <p:cBhvr>
                                        <p:cTn id="96" dur="124" tmFilter="0, 0; 0.125,0.2665; 0.25,0.4; 0.375,0.465; 0.5,0.5;  0.625,0.535; 0.75,0.6; 0.875,0.7335; 1,1">
                                          <p:stCondLst>
                                            <p:cond delay="497"/>
                                          </p:stCondLst>
                                        </p:cTn>
                                        <p:tgtEl>
                                          <p:spTgt spid="12"/>
                                        </p:tgtEl>
                                        <p:attrNameLst>
                                          <p:attrName>ppt_y</p:attrName>
                                        </p:attrNameLst>
                                      </p:cBhvr>
                                      <p:tavLst>
                                        <p:tav tm="0" fmla="#ppt_y-sin(pi*$)/27">
                                          <p:val>
                                            <p:fltVal val="0"/>
                                          </p:val>
                                        </p:tav>
                                        <p:tav tm="100000">
                                          <p:val>
                                            <p:fltVal val="1"/>
                                          </p:val>
                                        </p:tav>
                                      </p:tavLst>
                                    </p:anim>
                                    <p:anim calcmode="lin" valueType="num">
                                      <p:cBhvr>
                                        <p:cTn id="97" dur="62" tmFilter="0, 0; 0.125,0.2665; 0.25,0.4; 0.375,0.465; 0.5,0.5;  0.625,0.535; 0.75,0.6; 0.875,0.7335; 1,1">
                                          <p:stCondLst>
                                            <p:cond delay="621"/>
                                          </p:stCondLst>
                                        </p:cTn>
                                        <p:tgtEl>
                                          <p:spTgt spid="12"/>
                                        </p:tgtEl>
                                        <p:attrNameLst>
                                          <p:attrName>ppt_y</p:attrName>
                                        </p:attrNameLst>
                                      </p:cBhvr>
                                      <p:tavLst>
                                        <p:tav tm="0" fmla="#ppt_y-sin(pi*$)/81">
                                          <p:val>
                                            <p:fltVal val="0"/>
                                          </p:val>
                                        </p:tav>
                                        <p:tav tm="100000">
                                          <p:val>
                                            <p:fltVal val="1"/>
                                          </p:val>
                                        </p:tav>
                                      </p:tavLst>
                                    </p:anim>
                                    <p:animScale>
                                      <p:cBhvr>
                                        <p:cTn id="98" dur="10">
                                          <p:stCondLst>
                                            <p:cond delay="244"/>
                                          </p:stCondLst>
                                        </p:cTn>
                                        <p:tgtEl>
                                          <p:spTgt spid="12"/>
                                        </p:tgtEl>
                                      </p:cBhvr>
                                      <p:to x="100000" y="60000"/>
                                    </p:animScale>
                                    <p:animScale>
                                      <p:cBhvr>
                                        <p:cTn id="99" dur="62" decel="50000">
                                          <p:stCondLst>
                                            <p:cond delay="254"/>
                                          </p:stCondLst>
                                        </p:cTn>
                                        <p:tgtEl>
                                          <p:spTgt spid="12"/>
                                        </p:tgtEl>
                                      </p:cBhvr>
                                      <p:to x="100000" y="100000"/>
                                    </p:animScale>
                                    <p:animScale>
                                      <p:cBhvr>
                                        <p:cTn id="100" dur="10">
                                          <p:stCondLst>
                                            <p:cond delay="492"/>
                                          </p:stCondLst>
                                        </p:cTn>
                                        <p:tgtEl>
                                          <p:spTgt spid="12"/>
                                        </p:tgtEl>
                                      </p:cBhvr>
                                      <p:to x="100000" y="80000"/>
                                    </p:animScale>
                                    <p:animScale>
                                      <p:cBhvr>
                                        <p:cTn id="101" dur="62" decel="50000">
                                          <p:stCondLst>
                                            <p:cond delay="502"/>
                                          </p:stCondLst>
                                        </p:cTn>
                                        <p:tgtEl>
                                          <p:spTgt spid="12"/>
                                        </p:tgtEl>
                                      </p:cBhvr>
                                      <p:to x="100000" y="100000"/>
                                    </p:animScale>
                                    <p:animScale>
                                      <p:cBhvr>
                                        <p:cTn id="102" dur="10">
                                          <p:stCondLst>
                                            <p:cond delay="616"/>
                                          </p:stCondLst>
                                        </p:cTn>
                                        <p:tgtEl>
                                          <p:spTgt spid="12"/>
                                        </p:tgtEl>
                                      </p:cBhvr>
                                      <p:to x="100000" y="90000"/>
                                    </p:animScale>
                                    <p:animScale>
                                      <p:cBhvr>
                                        <p:cTn id="103" dur="62" decel="50000">
                                          <p:stCondLst>
                                            <p:cond delay="625"/>
                                          </p:stCondLst>
                                        </p:cTn>
                                        <p:tgtEl>
                                          <p:spTgt spid="12"/>
                                        </p:tgtEl>
                                      </p:cBhvr>
                                      <p:to x="100000" y="100000"/>
                                    </p:animScale>
                                    <p:animScale>
                                      <p:cBhvr>
                                        <p:cTn id="104" dur="10">
                                          <p:stCondLst>
                                            <p:cond delay="678"/>
                                          </p:stCondLst>
                                        </p:cTn>
                                        <p:tgtEl>
                                          <p:spTgt spid="12"/>
                                        </p:tgtEl>
                                      </p:cBhvr>
                                      <p:to x="100000" y="95000"/>
                                    </p:animScale>
                                    <p:animScale>
                                      <p:cBhvr>
                                        <p:cTn id="105" dur="62" decel="50000">
                                          <p:stCondLst>
                                            <p:cond delay="688"/>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2" grpId="0"/>
      <p:bldP spid="13" grpId="0"/>
      <p:bldP spid="14"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Strategy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7" name="Rounded Rectangle 6"/>
          <p:cNvSpPr/>
          <p:nvPr/>
        </p:nvSpPr>
        <p:spPr>
          <a:xfrm>
            <a:off x="61722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74676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35814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48768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35052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Good Display</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eu tpurus.</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48006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Branding </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eu tpurus.</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60960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Back Up Plan</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eu tpurus.</a:t>
            </a:r>
            <a:endParaRPr lang="en-US" sz="1050" smtClean="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73914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New Area</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eu tpurus.</a:t>
            </a:r>
            <a:endParaRPr lang="en-US" sz="1050" smtClean="0">
              <a:solidFill>
                <a:schemeClr val="bg1"/>
              </a:solidFill>
              <a:latin typeface="Open Sans" pitchFamily="34" charset="0"/>
              <a:ea typeface="Open Sans" pitchFamily="34" charset="0"/>
              <a:cs typeface="Open Sans" pitchFamily="34" charset="0"/>
            </a:endParaRPr>
          </a:p>
        </p:txBody>
      </p:sp>
      <p:cxnSp>
        <p:nvCxnSpPr>
          <p:cNvPr id="16" name="Straight Connector 15"/>
          <p:cNvCxnSpPr/>
          <p:nvPr/>
        </p:nvCxnSpPr>
        <p:spPr>
          <a:xfrm>
            <a:off x="3581400" y="3735854"/>
            <a:ext cx="50292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 Box 10"/>
          <p:cNvSpPr txBox="1">
            <a:spLocks noChangeArrowheads="1"/>
          </p:cNvSpPr>
          <p:nvPr/>
        </p:nvSpPr>
        <p:spPr bwMode="auto">
          <a:xfrm>
            <a:off x="3505200" y="3920520"/>
            <a:ext cx="51054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a:t>
            </a:r>
            <a:r>
              <a:rPr lang="en-US" sz="1200" i="1" smtClean="0">
                <a:solidFill>
                  <a:schemeClr val="bg1"/>
                </a:solidFill>
                <a:latin typeface="Open Sans" pitchFamily="34" charset="0"/>
                <a:ea typeface="Open Sans" pitchFamily="34" charset="0"/>
                <a:cs typeface="Open Sans" pitchFamily="34" charset="0"/>
              </a:rPr>
              <a:t>eu </a:t>
            </a:r>
            <a:r>
              <a:rPr lang="en-US" sz="1200" i="1">
                <a:solidFill>
                  <a:schemeClr val="bg1"/>
                </a:solidFill>
                <a:latin typeface="Open Sans" pitchFamily="34" charset="0"/>
                <a:ea typeface="Open Sans" pitchFamily="34" charset="0"/>
                <a:cs typeface="Open Sans" pitchFamily="34" charset="0"/>
              </a:rPr>
              <a:t>tempor purus</a:t>
            </a:r>
            <a:r>
              <a:rPr lang="en-US" sz="1200" i="1" smtClean="0">
                <a:solidFill>
                  <a:schemeClr val="bg1"/>
                </a:solidFill>
                <a:latin typeface="Open Sans" pitchFamily="34" charset="0"/>
                <a:ea typeface="Open Sans" pitchFamily="34" charset="0"/>
                <a:cs typeface="Open Sans" pitchFamily="34" charset="0"/>
              </a:rPr>
              <a:t>. </a:t>
            </a:r>
            <a:r>
              <a:rPr lang="en-US" sz="1200" i="1">
                <a:solidFill>
                  <a:schemeClr val="bg1"/>
                </a:solidFill>
                <a:latin typeface="Open Sans" pitchFamily="34" charset="0"/>
                <a:ea typeface="Open Sans" pitchFamily="34" charset="0"/>
                <a:cs typeface="Open Sans" pitchFamily="34" charset="0"/>
              </a:rPr>
              <a:t>sit amet consequat risus. </a:t>
            </a:r>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temporullam eu tempor purus. Nunc a leo magna, sit amet consequat risus. Nullam eutempor purus. Nullam eu tempor purus. Nunc a leo magna.</a:t>
            </a:r>
            <a:endParaRPr lang="en-US" sz="1200" i="1" smtClean="0">
              <a:solidFill>
                <a:schemeClr val="bg1"/>
              </a:solidFill>
              <a:latin typeface="Open Sans" pitchFamily="34" charset="0"/>
              <a:ea typeface="Open Sans" pitchFamily="34" charset="0"/>
              <a:cs typeface="Open Sans" pitchFamily="34" charset="0"/>
            </a:endParaRPr>
          </a:p>
        </p:txBody>
      </p:sp>
      <p:cxnSp>
        <p:nvCxnSpPr>
          <p:cNvPr id="19" name="Straight Connector 18"/>
          <p:cNvCxnSpPr/>
          <p:nvPr/>
        </p:nvCxnSpPr>
        <p:spPr>
          <a:xfrm>
            <a:off x="3352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20" name="Diagram 19"/>
          <p:cNvGraphicFramePr/>
          <p:nvPr/>
        </p:nvGraphicFramePr>
        <p:xfrm>
          <a:off x="533400" y="971550"/>
          <a:ext cx="2506866" cy="24759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Text Box 10"/>
          <p:cNvSpPr txBox="1">
            <a:spLocks noChangeArrowheads="1"/>
          </p:cNvSpPr>
          <p:nvPr/>
        </p:nvSpPr>
        <p:spPr bwMode="auto">
          <a:xfrm>
            <a:off x="533400" y="3497327"/>
            <a:ext cx="2590800" cy="1208023"/>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Spying Strategy</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grpSp>
        <p:nvGrpSpPr>
          <p:cNvPr id="22" name="Group 21"/>
          <p:cNvGrpSpPr/>
          <p:nvPr/>
        </p:nvGrpSpPr>
        <p:grpSpPr>
          <a:xfrm>
            <a:off x="5173898" y="1462040"/>
            <a:ext cx="548803" cy="502237"/>
            <a:chOff x="6726389" y="1486674"/>
            <a:chExt cx="411805" cy="376863"/>
          </a:xfrm>
          <a:solidFill>
            <a:schemeClr val="bg1"/>
          </a:solidFill>
        </p:grpSpPr>
        <p:sp>
          <p:nvSpPr>
            <p:cNvPr id="23"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1143000" y="1766202"/>
            <a:ext cx="324452" cy="406813"/>
            <a:chOff x="5106627" y="2260366"/>
            <a:chExt cx="324452" cy="406813"/>
          </a:xfrm>
          <a:solidFill>
            <a:schemeClr val="bg1"/>
          </a:solidFill>
        </p:grpSpPr>
        <p:sp>
          <p:nvSpPr>
            <p:cNvPr id="27"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28"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29"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0"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31" name="Group 30"/>
          <p:cNvGrpSpPr/>
          <p:nvPr/>
        </p:nvGrpSpPr>
        <p:grpSpPr>
          <a:xfrm>
            <a:off x="1535781" y="2556443"/>
            <a:ext cx="521619" cy="459224"/>
            <a:chOff x="6040049" y="4182118"/>
            <a:chExt cx="521619" cy="459224"/>
          </a:xfrm>
          <a:solidFill>
            <a:schemeClr val="bg1"/>
          </a:solidFill>
        </p:grpSpPr>
        <p:sp>
          <p:nvSpPr>
            <p:cNvPr id="32"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3"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4"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5"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6"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37" name="Group 36"/>
          <p:cNvGrpSpPr/>
          <p:nvPr/>
        </p:nvGrpSpPr>
        <p:grpSpPr>
          <a:xfrm>
            <a:off x="2057400" y="1731261"/>
            <a:ext cx="431769" cy="429274"/>
            <a:chOff x="6559551" y="1588"/>
            <a:chExt cx="274637" cy="273050"/>
          </a:xfrm>
          <a:solidFill>
            <a:schemeClr val="bg1"/>
          </a:solidFill>
        </p:grpSpPr>
        <p:sp>
          <p:nvSpPr>
            <p:cNvPr id="38"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9"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40"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41" name="Group 40"/>
          <p:cNvGrpSpPr/>
          <p:nvPr/>
        </p:nvGrpSpPr>
        <p:grpSpPr>
          <a:xfrm>
            <a:off x="6462814" y="1430085"/>
            <a:ext cx="522596" cy="566147"/>
            <a:chOff x="6941027" y="4788593"/>
            <a:chExt cx="359392" cy="389342"/>
          </a:xfrm>
          <a:solidFill>
            <a:schemeClr val="bg1"/>
          </a:solidFill>
        </p:grpSpPr>
        <p:sp>
          <p:nvSpPr>
            <p:cNvPr id="42"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45" name="Group 44"/>
          <p:cNvGrpSpPr/>
          <p:nvPr/>
        </p:nvGrpSpPr>
        <p:grpSpPr>
          <a:xfrm>
            <a:off x="7819542" y="1421152"/>
            <a:ext cx="429274" cy="584013"/>
            <a:chOff x="8248816" y="4047345"/>
            <a:chExt cx="429274" cy="584013"/>
          </a:xfrm>
          <a:solidFill>
            <a:schemeClr val="bg1"/>
          </a:solidFill>
        </p:grpSpPr>
        <p:sp>
          <p:nvSpPr>
            <p:cNvPr id="46"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1" name="Group 50"/>
          <p:cNvGrpSpPr/>
          <p:nvPr/>
        </p:nvGrpSpPr>
        <p:grpSpPr>
          <a:xfrm>
            <a:off x="3874131" y="1398732"/>
            <a:ext cx="557537" cy="628852"/>
            <a:chOff x="5513440" y="1766202"/>
            <a:chExt cx="429274" cy="484183"/>
          </a:xfrm>
          <a:solidFill>
            <a:schemeClr val="bg1"/>
          </a:solidFill>
        </p:grpSpPr>
        <p:sp>
          <p:nvSpPr>
            <p:cNvPr id="5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250" fill="hold"/>
                                        <p:tgtEl>
                                          <p:spTgt spid="20"/>
                                        </p:tgtEl>
                                        <p:attrNameLst>
                                          <p:attrName>ppt_x</p:attrName>
                                        </p:attrNameLst>
                                      </p:cBhvr>
                                      <p:tavLst>
                                        <p:tav tm="0">
                                          <p:val>
                                            <p:strVal val="#ppt_x"/>
                                          </p:val>
                                        </p:tav>
                                        <p:tav tm="100000">
                                          <p:val>
                                            <p:strVal val="#ppt_x"/>
                                          </p:val>
                                        </p:tav>
                                      </p:tavLst>
                                    </p:anim>
                                    <p:anim calcmode="lin" valueType="num">
                                      <p:cBhvr additive="base">
                                        <p:cTn id="13" dur="250" fill="hold"/>
                                        <p:tgtEl>
                                          <p:spTgt spid="2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250" fill="hold"/>
                                        <p:tgtEl>
                                          <p:spTgt spid="37"/>
                                        </p:tgtEl>
                                        <p:attrNameLst>
                                          <p:attrName>ppt_x</p:attrName>
                                        </p:attrNameLst>
                                      </p:cBhvr>
                                      <p:tavLst>
                                        <p:tav tm="0">
                                          <p:val>
                                            <p:strVal val="#ppt_x"/>
                                          </p:val>
                                        </p:tav>
                                        <p:tav tm="100000">
                                          <p:val>
                                            <p:strVal val="#ppt_x"/>
                                          </p:val>
                                        </p:tav>
                                      </p:tavLst>
                                    </p:anim>
                                    <p:anim calcmode="lin" valueType="num">
                                      <p:cBhvr additive="base">
                                        <p:cTn id="23" dur="250" fill="hold"/>
                                        <p:tgtEl>
                                          <p:spTgt spid="3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250" fill="hold"/>
                                        <p:tgtEl>
                                          <p:spTgt spid="31"/>
                                        </p:tgtEl>
                                        <p:attrNameLst>
                                          <p:attrName>ppt_x</p:attrName>
                                        </p:attrNameLst>
                                      </p:cBhvr>
                                      <p:tavLst>
                                        <p:tav tm="0">
                                          <p:val>
                                            <p:strVal val="#ppt_x"/>
                                          </p:val>
                                        </p:tav>
                                        <p:tav tm="100000">
                                          <p:val>
                                            <p:strVal val="#ppt_x"/>
                                          </p:val>
                                        </p:tav>
                                      </p:tavLst>
                                    </p:anim>
                                    <p:anim calcmode="lin" valueType="num">
                                      <p:cBhvr additive="base">
                                        <p:cTn id="28" dur="250" fill="hold"/>
                                        <p:tgtEl>
                                          <p:spTgt spid="3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250" fill="hold"/>
                                        <p:tgtEl>
                                          <p:spTgt spid="21"/>
                                        </p:tgtEl>
                                        <p:attrNameLst>
                                          <p:attrName>ppt_x</p:attrName>
                                        </p:attrNameLst>
                                      </p:cBhvr>
                                      <p:tavLst>
                                        <p:tav tm="0">
                                          <p:val>
                                            <p:strVal val="#ppt_x"/>
                                          </p:val>
                                        </p:tav>
                                        <p:tav tm="100000">
                                          <p:val>
                                            <p:strVal val="#ppt_x"/>
                                          </p:val>
                                        </p:tav>
                                      </p:tavLst>
                                    </p:anim>
                                    <p:anim calcmode="lin" valueType="num">
                                      <p:cBhvr additive="base">
                                        <p:cTn id="33" dur="25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250" fill="hold"/>
                                        <p:tgtEl>
                                          <p:spTgt spid="19"/>
                                        </p:tgtEl>
                                        <p:attrNameLst>
                                          <p:attrName>ppt_x</p:attrName>
                                        </p:attrNameLst>
                                      </p:cBhvr>
                                      <p:tavLst>
                                        <p:tav tm="0">
                                          <p:val>
                                            <p:strVal val="#ppt_x"/>
                                          </p:val>
                                        </p:tav>
                                        <p:tav tm="100000">
                                          <p:val>
                                            <p:strVal val="#ppt_x"/>
                                          </p:val>
                                        </p:tav>
                                      </p:tavLst>
                                    </p:anim>
                                    <p:anim calcmode="lin" valueType="num">
                                      <p:cBhvr additive="base">
                                        <p:cTn id="38" dur="250" fill="hold"/>
                                        <p:tgtEl>
                                          <p:spTgt spid="1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250" fill="hold"/>
                                        <p:tgtEl>
                                          <p:spTgt spid="10"/>
                                        </p:tgtEl>
                                        <p:attrNameLst>
                                          <p:attrName>ppt_x</p:attrName>
                                        </p:attrNameLst>
                                      </p:cBhvr>
                                      <p:tavLst>
                                        <p:tav tm="0">
                                          <p:val>
                                            <p:strVal val="#ppt_x"/>
                                          </p:val>
                                        </p:tav>
                                        <p:tav tm="100000">
                                          <p:val>
                                            <p:strVal val="#ppt_x"/>
                                          </p:val>
                                        </p:tav>
                                      </p:tavLst>
                                    </p:anim>
                                    <p:anim calcmode="lin" valueType="num">
                                      <p:cBhvr additive="base">
                                        <p:cTn id="43" dur="250" fill="hold"/>
                                        <p:tgtEl>
                                          <p:spTgt spid="1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additive="base">
                                        <p:cTn id="47" dur="250" fill="hold"/>
                                        <p:tgtEl>
                                          <p:spTgt spid="51"/>
                                        </p:tgtEl>
                                        <p:attrNameLst>
                                          <p:attrName>ppt_x</p:attrName>
                                        </p:attrNameLst>
                                      </p:cBhvr>
                                      <p:tavLst>
                                        <p:tav tm="0">
                                          <p:val>
                                            <p:strVal val="#ppt_x"/>
                                          </p:val>
                                        </p:tav>
                                        <p:tav tm="100000">
                                          <p:val>
                                            <p:strVal val="#ppt_x"/>
                                          </p:val>
                                        </p:tav>
                                      </p:tavLst>
                                    </p:anim>
                                    <p:anim calcmode="lin" valueType="num">
                                      <p:cBhvr additive="base">
                                        <p:cTn id="48" dur="250" fill="hold"/>
                                        <p:tgtEl>
                                          <p:spTgt spid="5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250" fill="hold"/>
                                        <p:tgtEl>
                                          <p:spTgt spid="22"/>
                                        </p:tgtEl>
                                        <p:attrNameLst>
                                          <p:attrName>ppt_x</p:attrName>
                                        </p:attrNameLst>
                                      </p:cBhvr>
                                      <p:tavLst>
                                        <p:tav tm="0">
                                          <p:val>
                                            <p:strVal val="#ppt_x"/>
                                          </p:val>
                                        </p:tav>
                                        <p:tav tm="100000">
                                          <p:val>
                                            <p:strVal val="#ppt_x"/>
                                          </p:val>
                                        </p:tav>
                                      </p:tavLst>
                                    </p:anim>
                                    <p:anim calcmode="lin" valueType="num">
                                      <p:cBhvr additive="base">
                                        <p:cTn id="63" dur="250" fill="hold"/>
                                        <p:tgtEl>
                                          <p:spTgt spid="2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additive="base">
                                        <p:cTn id="67" dur="250" fill="hold"/>
                                        <p:tgtEl>
                                          <p:spTgt spid="13"/>
                                        </p:tgtEl>
                                        <p:attrNameLst>
                                          <p:attrName>ppt_x</p:attrName>
                                        </p:attrNameLst>
                                      </p:cBhvr>
                                      <p:tavLst>
                                        <p:tav tm="0">
                                          <p:val>
                                            <p:strVal val="#ppt_x"/>
                                          </p:val>
                                        </p:tav>
                                        <p:tav tm="100000">
                                          <p:val>
                                            <p:strVal val="#ppt_x"/>
                                          </p:val>
                                        </p:tav>
                                      </p:tavLst>
                                    </p:anim>
                                    <p:anim calcmode="lin" valueType="num">
                                      <p:cBhvr additive="base">
                                        <p:cTn id="68" dur="250" fill="hold"/>
                                        <p:tgtEl>
                                          <p:spTgt spid="1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250" fill="hold"/>
                                        <p:tgtEl>
                                          <p:spTgt spid="41"/>
                                        </p:tgtEl>
                                        <p:attrNameLst>
                                          <p:attrName>ppt_x</p:attrName>
                                        </p:attrNameLst>
                                      </p:cBhvr>
                                      <p:tavLst>
                                        <p:tav tm="0">
                                          <p:val>
                                            <p:strVal val="#ppt_x"/>
                                          </p:val>
                                        </p:tav>
                                        <p:tav tm="100000">
                                          <p:val>
                                            <p:strVal val="#ppt_x"/>
                                          </p:val>
                                        </p:tav>
                                      </p:tavLst>
                                    </p:anim>
                                    <p:anim calcmode="lin" valueType="num">
                                      <p:cBhvr additive="base">
                                        <p:cTn id="78" dur="250" fill="hold"/>
                                        <p:tgtEl>
                                          <p:spTgt spid="4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250" fill="hold"/>
                                        <p:tgtEl>
                                          <p:spTgt spid="14"/>
                                        </p:tgtEl>
                                        <p:attrNameLst>
                                          <p:attrName>ppt_x</p:attrName>
                                        </p:attrNameLst>
                                      </p:cBhvr>
                                      <p:tavLst>
                                        <p:tav tm="0">
                                          <p:val>
                                            <p:strVal val="#ppt_x"/>
                                          </p:val>
                                        </p:tav>
                                        <p:tav tm="100000">
                                          <p:val>
                                            <p:strVal val="#ppt_x"/>
                                          </p:val>
                                        </p:tav>
                                      </p:tavLst>
                                    </p:anim>
                                    <p:anim calcmode="lin" valueType="num">
                                      <p:cBhvr additive="base">
                                        <p:cTn id="83" dur="250" fill="hold"/>
                                        <p:tgtEl>
                                          <p:spTgt spid="1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5"/>
                                        </p:tgtEl>
                                        <p:attrNameLst>
                                          <p:attrName>style.visibility</p:attrName>
                                        </p:attrNameLst>
                                      </p:cBhvr>
                                      <p:to>
                                        <p:strVal val="visible"/>
                                      </p:to>
                                    </p:set>
                                    <p:anim calcmode="lin" valueType="num">
                                      <p:cBhvr additive="base">
                                        <p:cTn id="92" dur="250" fill="hold"/>
                                        <p:tgtEl>
                                          <p:spTgt spid="45"/>
                                        </p:tgtEl>
                                        <p:attrNameLst>
                                          <p:attrName>ppt_x</p:attrName>
                                        </p:attrNameLst>
                                      </p:cBhvr>
                                      <p:tavLst>
                                        <p:tav tm="0">
                                          <p:val>
                                            <p:strVal val="#ppt_x"/>
                                          </p:val>
                                        </p:tav>
                                        <p:tav tm="100000">
                                          <p:val>
                                            <p:strVal val="#ppt_x"/>
                                          </p:val>
                                        </p:tav>
                                      </p:tavLst>
                                    </p:anim>
                                    <p:anim calcmode="lin" valueType="num">
                                      <p:cBhvr additive="base">
                                        <p:cTn id="93" dur="250" fill="hold"/>
                                        <p:tgtEl>
                                          <p:spTgt spid="4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additive="base">
                                        <p:cTn id="97" dur="250" fill="hold"/>
                                        <p:tgtEl>
                                          <p:spTgt spid="15"/>
                                        </p:tgtEl>
                                        <p:attrNameLst>
                                          <p:attrName>ppt_x</p:attrName>
                                        </p:attrNameLst>
                                      </p:cBhvr>
                                      <p:tavLst>
                                        <p:tav tm="0">
                                          <p:val>
                                            <p:strVal val="#ppt_x"/>
                                          </p:val>
                                        </p:tav>
                                        <p:tav tm="100000">
                                          <p:val>
                                            <p:strVal val="#ppt_x"/>
                                          </p:val>
                                        </p:tav>
                                      </p:tavLst>
                                    </p:anim>
                                    <p:anim calcmode="lin" valueType="num">
                                      <p:cBhvr additive="base">
                                        <p:cTn id="98" dur="250" fill="hold"/>
                                        <p:tgtEl>
                                          <p:spTgt spid="1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250" fill="hold"/>
                                        <p:tgtEl>
                                          <p:spTgt spid="16"/>
                                        </p:tgtEl>
                                        <p:attrNameLst>
                                          <p:attrName>ppt_x</p:attrName>
                                        </p:attrNameLst>
                                      </p:cBhvr>
                                      <p:tavLst>
                                        <p:tav tm="0">
                                          <p:val>
                                            <p:strVal val="#ppt_x"/>
                                          </p:val>
                                        </p:tav>
                                        <p:tav tm="100000">
                                          <p:val>
                                            <p:strVal val="#ppt_x"/>
                                          </p:val>
                                        </p:tav>
                                      </p:tavLst>
                                    </p:anim>
                                    <p:anim calcmode="lin" valueType="num">
                                      <p:cBhvr additive="base">
                                        <p:cTn id="103" dur="250" fill="hold"/>
                                        <p:tgtEl>
                                          <p:spTgt spid="1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7"/>
                                        </p:tgtEl>
                                        <p:attrNameLst>
                                          <p:attrName>style.visibility</p:attrName>
                                        </p:attrNameLst>
                                      </p:cBhvr>
                                      <p:to>
                                        <p:strVal val="visible"/>
                                      </p:to>
                                    </p:set>
                                    <p:anim calcmode="lin" valueType="num">
                                      <p:cBhvr additive="base">
                                        <p:cTn id="107" dur="250" fill="hold"/>
                                        <p:tgtEl>
                                          <p:spTgt spid="17"/>
                                        </p:tgtEl>
                                        <p:attrNameLst>
                                          <p:attrName>ppt_x</p:attrName>
                                        </p:attrNameLst>
                                      </p:cBhvr>
                                      <p:tavLst>
                                        <p:tav tm="0">
                                          <p:val>
                                            <p:strVal val="#ppt_x"/>
                                          </p:val>
                                        </p:tav>
                                        <p:tav tm="100000">
                                          <p:val>
                                            <p:strVal val="#ppt_x"/>
                                          </p:val>
                                        </p:tav>
                                      </p:tavLst>
                                    </p:anim>
                                    <p:anim calcmode="lin" valueType="num">
                                      <p:cBhvr additive="base">
                                        <p:cTn id="108"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10" grpId="0" animBg="1"/>
      <p:bldP spid="11" grpId="0" animBg="1"/>
      <p:bldP spid="12" grpId="0"/>
      <p:bldP spid="13" grpId="0"/>
      <p:bldP spid="14" grpId="0"/>
      <p:bldP spid="15" grpId="0"/>
      <p:bldP spid="17" grpId="0"/>
      <p:bldGraphic spid="20" grpId="0">
        <p:bldAsOne/>
      </p:bldGraphic>
      <p:bldP spid="21"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Target Opposite</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515498" y="1504950"/>
            <a:ext cx="2675951" cy="3311252"/>
          </a:xfrm>
          <a:prstGeom prst="rect">
            <a:avLst/>
          </a:prstGeom>
        </p:spPr>
      </p:pic>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3343849" y="1504950"/>
            <a:ext cx="2675951" cy="3311252"/>
          </a:xfrm>
          <a:prstGeom prst="rect">
            <a:avLst/>
          </a:prstGeom>
        </p:spPr>
      </p:pic>
      <p:sp>
        <p:nvSpPr>
          <p:cNvPr id="7" name="Rounded Rectangle 6"/>
          <p:cNvSpPr/>
          <p:nvPr/>
        </p:nvSpPr>
        <p:spPr>
          <a:xfrm>
            <a:off x="6172200" y="1615802"/>
            <a:ext cx="2362200" cy="13716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Box 10"/>
          <p:cNvSpPr txBox="1">
            <a:spLocks noChangeArrowheads="1"/>
          </p:cNvSpPr>
          <p:nvPr/>
        </p:nvSpPr>
        <p:spPr bwMode="auto">
          <a:xfrm>
            <a:off x="6281420" y="1615802"/>
            <a:ext cx="2100580"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Low Flexibility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9" name="Rounded Rectangle 8"/>
          <p:cNvSpPr/>
          <p:nvPr/>
        </p:nvSpPr>
        <p:spPr>
          <a:xfrm>
            <a:off x="6172200" y="3292202"/>
            <a:ext cx="2362200" cy="13716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6281420" y="3292202"/>
            <a:ext cx="2100580"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Low Maintenance Cost</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11" name="Rectangle 10"/>
          <p:cNvSpPr/>
          <p:nvPr/>
        </p:nvSpPr>
        <p:spPr>
          <a:xfrm>
            <a:off x="918876" y="1890122"/>
            <a:ext cx="1905000" cy="24688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733800" y="1890122"/>
            <a:ext cx="1905000" cy="24688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420498" y="2301602"/>
            <a:ext cx="1714502" cy="1724341"/>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3" name="Group 12"/>
          <p:cNvGrpSpPr/>
          <p:nvPr/>
        </p:nvGrpSpPr>
        <p:grpSpPr>
          <a:xfrm>
            <a:off x="2936478" y="2648169"/>
            <a:ext cx="682541" cy="678597"/>
            <a:chOff x="6559551" y="1588"/>
            <a:chExt cx="274637" cy="273050"/>
          </a:xfrm>
          <a:solidFill>
            <a:schemeClr val="bg1"/>
          </a:solidFill>
        </p:grpSpPr>
        <p:sp>
          <p:nvSpPr>
            <p:cNvPr id="14"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15"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16"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sp>
        <p:nvSpPr>
          <p:cNvPr id="17" name="Text Box 10"/>
          <p:cNvSpPr txBox="1">
            <a:spLocks noChangeArrowheads="1"/>
          </p:cNvSpPr>
          <p:nvPr/>
        </p:nvSpPr>
        <p:spPr bwMode="auto">
          <a:xfrm>
            <a:off x="2689642" y="3441286"/>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Structure</a:t>
            </a:r>
            <a:endParaRPr lang="en-US" sz="1000" b="1" smtClean="0">
              <a:solidFill>
                <a:schemeClr val="bg1"/>
              </a:solidFill>
              <a:latin typeface="Open Sans" pitchFamily="34" charset="0"/>
              <a:ea typeface="Open Sans" pitchFamily="34" charset="0"/>
              <a:cs typeface="Open Sans" pitchFamily="34" charset="0"/>
            </a:endParaRPr>
          </a:p>
        </p:txBody>
      </p:sp>
      <p:sp>
        <p:nvSpPr>
          <p:cNvPr id="1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250" fill="hold"/>
                                        <p:tgtEl>
                                          <p:spTgt spid="18"/>
                                        </p:tgtEl>
                                        <p:attrNameLst>
                                          <p:attrName>ppt_x</p:attrName>
                                        </p:attrNameLst>
                                      </p:cBhvr>
                                      <p:tavLst>
                                        <p:tav tm="0">
                                          <p:val>
                                            <p:strVal val="#ppt_x"/>
                                          </p:val>
                                        </p:tav>
                                        <p:tav tm="100000">
                                          <p:val>
                                            <p:strVal val="#ppt_x"/>
                                          </p:val>
                                        </p:tav>
                                      </p:tavLst>
                                    </p:anim>
                                    <p:anim calcmode="lin" valueType="num">
                                      <p:cBhvr additive="base">
                                        <p:cTn id="13" dur="250" fill="hold"/>
                                        <p:tgtEl>
                                          <p:spTgt spid="1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250" fill="hold"/>
                                        <p:tgtEl>
                                          <p:spTgt spid="11"/>
                                        </p:tgtEl>
                                        <p:attrNameLst>
                                          <p:attrName>ppt_x</p:attrName>
                                        </p:attrNameLst>
                                      </p:cBhvr>
                                      <p:tavLst>
                                        <p:tav tm="0">
                                          <p:val>
                                            <p:strVal val="#ppt_x"/>
                                          </p:val>
                                        </p:tav>
                                        <p:tav tm="100000">
                                          <p:val>
                                            <p:strVal val="#ppt_x"/>
                                          </p:val>
                                        </p:tav>
                                      </p:tavLst>
                                    </p:anim>
                                    <p:anim calcmode="lin" valueType="num">
                                      <p:cBhvr additive="base">
                                        <p:cTn id="23" dur="250" fill="hold"/>
                                        <p:tgtEl>
                                          <p:spTgt spid="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250" fill="hold"/>
                                        <p:tgtEl>
                                          <p:spTgt spid="12"/>
                                        </p:tgtEl>
                                        <p:attrNameLst>
                                          <p:attrName>ppt_x</p:attrName>
                                        </p:attrNameLst>
                                      </p:cBhvr>
                                      <p:tavLst>
                                        <p:tav tm="0">
                                          <p:val>
                                            <p:strVal val="#ppt_x"/>
                                          </p:val>
                                        </p:tav>
                                        <p:tav tm="100000">
                                          <p:val>
                                            <p:strVal val="#ppt_x"/>
                                          </p:val>
                                        </p:tav>
                                      </p:tavLst>
                                    </p:anim>
                                    <p:anim calcmode="lin" valueType="num">
                                      <p:cBhvr additive="base">
                                        <p:cTn id="33" dur="25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250" fill="hold"/>
                                        <p:tgtEl>
                                          <p:spTgt spid="5"/>
                                        </p:tgtEl>
                                        <p:attrNameLst>
                                          <p:attrName>ppt_x</p:attrName>
                                        </p:attrNameLst>
                                      </p:cBhvr>
                                      <p:tavLst>
                                        <p:tav tm="0">
                                          <p:val>
                                            <p:strVal val="#ppt_x"/>
                                          </p:val>
                                        </p:tav>
                                        <p:tav tm="100000">
                                          <p:val>
                                            <p:strVal val="#ppt_x"/>
                                          </p:val>
                                        </p:tav>
                                      </p:tavLst>
                                    </p:anim>
                                    <p:anim calcmode="lin" valueType="num">
                                      <p:cBhvr additive="base">
                                        <p:cTn id="38" dur="250" fill="hold"/>
                                        <p:tgtEl>
                                          <p:spTgt spid="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 fill="hold"/>
                                        <p:tgtEl>
                                          <p:spTgt spid="17"/>
                                        </p:tgtEl>
                                        <p:attrNameLst>
                                          <p:attrName>ppt_x</p:attrName>
                                        </p:attrNameLst>
                                      </p:cBhvr>
                                      <p:tavLst>
                                        <p:tav tm="0">
                                          <p:val>
                                            <p:strVal val="#ppt_x"/>
                                          </p:val>
                                        </p:tav>
                                        <p:tav tm="100000">
                                          <p:val>
                                            <p:strVal val="#ppt_x"/>
                                          </p:val>
                                        </p:tav>
                                      </p:tavLst>
                                    </p:anim>
                                    <p:anim calcmode="lin" valueType="num">
                                      <p:cBhvr additive="base">
                                        <p:cTn id="48" dur="25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250" fill="hold"/>
                                        <p:tgtEl>
                                          <p:spTgt spid="7"/>
                                        </p:tgtEl>
                                        <p:attrNameLst>
                                          <p:attrName>ppt_x</p:attrName>
                                        </p:attrNameLst>
                                      </p:cBhvr>
                                      <p:tavLst>
                                        <p:tav tm="0">
                                          <p:val>
                                            <p:strVal val="#ppt_x"/>
                                          </p:val>
                                        </p:tav>
                                        <p:tav tm="100000">
                                          <p:val>
                                            <p:strVal val="#ppt_x"/>
                                          </p:val>
                                        </p:tav>
                                      </p:tavLst>
                                    </p:anim>
                                    <p:anim calcmode="lin" valueType="num">
                                      <p:cBhvr additive="base">
                                        <p:cTn id="53" dur="250" fill="hold"/>
                                        <p:tgtEl>
                                          <p:spTgt spid="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250" fill="hold"/>
                                        <p:tgtEl>
                                          <p:spTgt spid="8"/>
                                        </p:tgtEl>
                                        <p:attrNameLst>
                                          <p:attrName>ppt_x</p:attrName>
                                        </p:attrNameLst>
                                      </p:cBhvr>
                                      <p:tavLst>
                                        <p:tav tm="0">
                                          <p:val>
                                            <p:strVal val="#ppt_x"/>
                                          </p:val>
                                        </p:tav>
                                        <p:tav tm="100000">
                                          <p:val>
                                            <p:strVal val="#ppt_x"/>
                                          </p:val>
                                        </p:tav>
                                      </p:tavLst>
                                    </p:anim>
                                    <p:anim calcmode="lin" valueType="num">
                                      <p:cBhvr additive="base">
                                        <p:cTn id="58" dur="250" fill="hold"/>
                                        <p:tgtEl>
                                          <p:spTgt spid="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250" fill="hold"/>
                                        <p:tgtEl>
                                          <p:spTgt spid="9"/>
                                        </p:tgtEl>
                                        <p:attrNameLst>
                                          <p:attrName>ppt_x</p:attrName>
                                        </p:attrNameLst>
                                      </p:cBhvr>
                                      <p:tavLst>
                                        <p:tav tm="0">
                                          <p:val>
                                            <p:strVal val="#ppt_x"/>
                                          </p:val>
                                        </p:tav>
                                        <p:tav tm="100000">
                                          <p:val>
                                            <p:strVal val="#ppt_x"/>
                                          </p:val>
                                        </p:tav>
                                      </p:tavLst>
                                    </p:anim>
                                    <p:anim calcmode="lin" valueType="num">
                                      <p:cBhvr additive="base">
                                        <p:cTn id="63" dur="250" fill="hold"/>
                                        <p:tgtEl>
                                          <p:spTgt spid="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p:bldP spid="9" grpId="0" animBg="1"/>
      <p:bldP spid="10" grpId="0"/>
      <p:bldP spid="11" grpId="0" animBg="1"/>
      <p:bldP spid="12" grpId="0" animBg="1"/>
      <p:bldP spid="5" grpId="0" animBg="1"/>
      <p:bldP spid="17" grpId="0"/>
      <p:bldP spid="18"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World Marketplace</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3" name="Group 2"/>
          <p:cNvGrpSpPr/>
          <p:nvPr/>
        </p:nvGrpSpPr>
        <p:grpSpPr>
          <a:xfrm>
            <a:off x="2625697" y="1017270"/>
            <a:ext cx="5903064" cy="3154680"/>
            <a:chOff x="815256" y="742950"/>
            <a:chExt cx="6726508" cy="3688771"/>
          </a:xfrm>
          <a:solidFill>
            <a:schemeClr val="tx1">
              <a:lumMod val="50000"/>
              <a:lumOff val="50000"/>
            </a:schemeClr>
          </a:solidFill>
        </p:grpSpPr>
        <p:sp>
          <p:nvSpPr>
            <p:cNvPr id="4"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vert="horz" wrap="square" lIns="91440" tIns="45720" rIns="91440" bIns="45720" numCol="1" anchor="t" anchorCtr="0" compatLnSpc="1"/>
            <a:lstStyle/>
            <a:p>
              <a:endParaRPr lang="en-US"/>
            </a:p>
          </p:txBody>
        </p:sp>
        <p:sp>
          <p:nvSpPr>
            <p:cNvPr id="5"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vert="horz" wrap="square" lIns="91440" tIns="45720" rIns="91440" bIns="45720" numCol="1" anchor="t" anchorCtr="0" compatLnSpc="1"/>
            <a:lstStyle/>
            <a:p>
              <a:endParaRPr lang="en-US"/>
            </a:p>
          </p:txBody>
        </p:sp>
        <p:sp>
          <p:nvSpPr>
            <p:cNvPr id="6"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vert="horz" wrap="square" lIns="91440" tIns="45720" rIns="91440" bIns="45720" numCol="1" anchor="t" anchorCtr="0" compatLnSpc="1"/>
            <a:lstStyle/>
            <a:p>
              <a:endParaRPr lang="en-US"/>
            </a:p>
          </p:txBody>
        </p:sp>
        <p:sp>
          <p:nvSpPr>
            <p:cNvPr id="7"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vert="horz" wrap="square" lIns="91440" tIns="45720" rIns="91440" bIns="45720" numCol="1" anchor="t" anchorCtr="0" compatLnSpc="1"/>
            <a:lstStyle/>
            <a:p>
              <a:endParaRPr lang="en-US"/>
            </a:p>
          </p:txBody>
        </p:sp>
        <p:sp>
          <p:nvSpPr>
            <p:cNvPr id="8"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vert="horz" wrap="square" lIns="91440" tIns="45720" rIns="91440" bIns="45720" numCol="1" anchor="t" anchorCtr="0" compatLnSpc="1"/>
            <a:lstStyle/>
            <a:p>
              <a:endParaRPr lang="en-US"/>
            </a:p>
          </p:txBody>
        </p:sp>
        <p:sp>
          <p:nvSpPr>
            <p:cNvPr id="9"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vert="horz" wrap="square" lIns="91440" tIns="45720" rIns="91440" bIns="45720" numCol="1" anchor="t" anchorCtr="0" compatLnSpc="1"/>
            <a:lstStyle/>
            <a:p>
              <a:endParaRPr lang="en-US"/>
            </a:p>
          </p:txBody>
        </p:sp>
        <p:sp>
          <p:nvSpPr>
            <p:cNvPr id="10"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vert="horz" wrap="square" lIns="91440" tIns="45720" rIns="91440" bIns="45720" numCol="1" anchor="t" anchorCtr="0" compatLnSpc="1"/>
            <a:lstStyle/>
            <a:p>
              <a:endParaRPr lang="en-US"/>
            </a:p>
          </p:txBody>
        </p:sp>
        <p:sp>
          <p:nvSpPr>
            <p:cNvPr id="11"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vert="horz" wrap="square" lIns="91440" tIns="45720" rIns="91440" bIns="45720" numCol="1" anchor="t" anchorCtr="0" compatLnSpc="1"/>
            <a:lstStyle/>
            <a:p>
              <a:endParaRPr lang="en-US"/>
            </a:p>
          </p:txBody>
        </p:sp>
        <p:sp>
          <p:nvSpPr>
            <p:cNvPr id="12"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vert="horz" wrap="square" lIns="91440" tIns="45720" rIns="91440" bIns="45720" numCol="1" anchor="t" anchorCtr="0" compatLnSpc="1"/>
            <a:lstStyle/>
            <a:p>
              <a:endParaRPr lang="en-US"/>
            </a:p>
          </p:txBody>
        </p:sp>
        <p:sp>
          <p:nvSpPr>
            <p:cNvPr id="13"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vert="horz" wrap="square" lIns="91440" tIns="45720" rIns="91440" bIns="45720" numCol="1" anchor="t" anchorCtr="0" compatLnSpc="1"/>
            <a:lstStyle/>
            <a:p>
              <a:endParaRPr lang="en-US"/>
            </a:p>
          </p:txBody>
        </p:sp>
        <p:sp>
          <p:nvSpPr>
            <p:cNvPr id="14"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vert="horz" wrap="square" lIns="91440" tIns="45720" rIns="91440" bIns="45720" numCol="1" anchor="t" anchorCtr="0" compatLnSpc="1"/>
            <a:lstStyle/>
            <a:p>
              <a:endParaRPr lang="en-US"/>
            </a:p>
          </p:txBody>
        </p:sp>
        <p:sp>
          <p:nvSpPr>
            <p:cNvPr id="15"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vert="horz" wrap="square" lIns="91440" tIns="45720" rIns="91440" bIns="45720" numCol="1" anchor="t" anchorCtr="0" compatLnSpc="1"/>
            <a:lstStyle/>
            <a:p>
              <a:endParaRPr lang="en-US"/>
            </a:p>
          </p:txBody>
        </p:sp>
        <p:sp>
          <p:nvSpPr>
            <p:cNvPr id="16"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vert="horz" wrap="square" lIns="91440" tIns="45720" rIns="91440" bIns="45720" numCol="1" anchor="t" anchorCtr="0" compatLnSpc="1"/>
            <a:lstStyle/>
            <a:p>
              <a:endParaRPr lang="en-US"/>
            </a:p>
          </p:txBody>
        </p:sp>
        <p:sp>
          <p:nvSpPr>
            <p:cNvPr id="17"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vert="horz" wrap="square" lIns="91440" tIns="45720" rIns="91440" bIns="45720" numCol="1" anchor="t" anchorCtr="0" compatLnSpc="1"/>
            <a:lstStyle/>
            <a:p>
              <a:endParaRPr lang="en-US"/>
            </a:p>
          </p:txBody>
        </p:sp>
        <p:sp>
          <p:nvSpPr>
            <p:cNvPr id="18"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vert="horz" wrap="square" lIns="91440" tIns="45720" rIns="91440" bIns="45720" numCol="1" anchor="t" anchorCtr="0" compatLnSpc="1"/>
            <a:lstStyle/>
            <a:p>
              <a:endParaRPr lang="en-US"/>
            </a:p>
          </p:txBody>
        </p:sp>
        <p:sp>
          <p:nvSpPr>
            <p:cNvPr id="20"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vert="horz" wrap="square" lIns="91440" tIns="45720" rIns="91440" bIns="45720" numCol="1" anchor="t" anchorCtr="0" compatLnSpc="1"/>
            <a:lstStyle/>
            <a:p>
              <a:endParaRPr lang="en-US"/>
            </a:p>
          </p:txBody>
        </p:sp>
        <p:sp>
          <p:nvSpPr>
            <p:cNvPr id="21"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vert="horz" wrap="square" lIns="91440" tIns="45720" rIns="91440" bIns="45720" numCol="1" anchor="t" anchorCtr="0" compatLnSpc="1"/>
            <a:lstStyle/>
            <a:p>
              <a:endParaRPr lang="en-US"/>
            </a:p>
          </p:txBody>
        </p:sp>
        <p:sp>
          <p:nvSpPr>
            <p:cNvPr id="22"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vert="horz" wrap="square" lIns="91440" tIns="45720" rIns="91440" bIns="45720" numCol="1" anchor="t" anchorCtr="0" compatLnSpc="1"/>
            <a:lstStyle/>
            <a:p>
              <a:endParaRPr lang="en-US"/>
            </a:p>
          </p:txBody>
        </p:sp>
        <p:sp>
          <p:nvSpPr>
            <p:cNvPr id="23"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vert="horz" wrap="square" lIns="91440" tIns="45720" rIns="91440" bIns="45720" numCol="1" anchor="t" anchorCtr="0" compatLnSpc="1"/>
            <a:lstStyle/>
            <a:p>
              <a:endParaRPr lang="en-US"/>
            </a:p>
          </p:txBody>
        </p:sp>
        <p:sp>
          <p:nvSpPr>
            <p:cNvPr id="24"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vert="horz" wrap="square" lIns="91440" tIns="45720" rIns="91440" bIns="45720" numCol="1" anchor="t" anchorCtr="0" compatLnSpc="1"/>
            <a:lstStyle/>
            <a:p>
              <a:endParaRPr lang="en-US"/>
            </a:p>
          </p:txBody>
        </p:sp>
        <p:sp>
          <p:nvSpPr>
            <p:cNvPr id="25"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vert="horz" wrap="square" lIns="91440" tIns="45720" rIns="91440" bIns="45720" numCol="1" anchor="t" anchorCtr="0" compatLnSpc="1"/>
            <a:lstStyle/>
            <a:p>
              <a:endParaRPr lang="en-US"/>
            </a:p>
          </p:txBody>
        </p:sp>
        <p:sp>
          <p:nvSpPr>
            <p:cNvPr id="26"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vert="horz" wrap="square" lIns="91440" tIns="45720" rIns="91440" bIns="45720" numCol="1" anchor="t" anchorCtr="0" compatLnSpc="1"/>
            <a:lstStyle/>
            <a:p>
              <a:endParaRPr lang="en-US"/>
            </a:p>
          </p:txBody>
        </p:sp>
        <p:sp>
          <p:nvSpPr>
            <p:cNvPr id="27"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vert="horz" wrap="square" lIns="91440" tIns="45720" rIns="91440" bIns="45720" numCol="1" anchor="t" anchorCtr="0" compatLnSpc="1"/>
            <a:lstStyle/>
            <a:p>
              <a:endParaRPr lang="en-US"/>
            </a:p>
          </p:txBody>
        </p:sp>
        <p:sp>
          <p:nvSpPr>
            <p:cNvPr id="28"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vert="horz" wrap="square" lIns="91440" tIns="45720" rIns="91440" bIns="45720" numCol="1" anchor="t" anchorCtr="0" compatLnSpc="1"/>
            <a:lstStyle/>
            <a:p>
              <a:endParaRPr lang="en-US"/>
            </a:p>
          </p:txBody>
        </p:sp>
        <p:sp>
          <p:nvSpPr>
            <p:cNvPr id="29"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vert="horz" wrap="square" lIns="91440" tIns="45720" rIns="91440" bIns="45720" numCol="1" anchor="t" anchorCtr="0" compatLnSpc="1"/>
            <a:lstStyle/>
            <a:p>
              <a:endParaRPr lang="en-US"/>
            </a:p>
          </p:txBody>
        </p:sp>
        <p:sp>
          <p:nvSpPr>
            <p:cNvPr id="30"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vert="horz" wrap="square" lIns="91440" tIns="45720" rIns="91440" bIns="45720" numCol="1" anchor="t" anchorCtr="0" compatLnSpc="1"/>
            <a:lstStyle/>
            <a:p>
              <a:endParaRPr lang="en-US"/>
            </a:p>
          </p:txBody>
        </p:sp>
        <p:sp>
          <p:nvSpPr>
            <p:cNvPr id="31"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vert="horz" wrap="square" lIns="91440" tIns="45720" rIns="91440" bIns="45720" numCol="1" anchor="t" anchorCtr="0" compatLnSpc="1"/>
            <a:lstStyle/>
            <a:p>
              <a:endParaRPr lang="en-US"/>
            </a:p>
          </p:txBody>
        </p:sp>
        <p:sp>
          <p:nvSpPr>
            <p:cNvPr id="32"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33"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vert="horz" wrap="square" lIns="91440" tIns="45720" rIns="91440" bIns="45720" numCol="1" anchor="t" anchorCtr="0" compatLnSpc="1"/>
            <a:lstStyle/>
            <a:p>
              <a:endParaRPr lang="en-US"/>
            </a:p>
          </p:txBody>
        </p:sp>
        <p:sp>
          <p:nvSpPr>
            <p:cNvPr id="34"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vert="horz" wrap="square" lIns="91440" tIns="45720" rIns="91440" bIns="45720" numCol="1" anchor="t" anchorCtr="0" compatLnSpc="1"/>
            <a:lstStyle/>
            <a:p>
              <a:endParaRPr lang="en-US"/>
            </a:p>
          </p:txBody>
        </p:sp>
        <p:sp>
          <p:nvSpPr>
            <p:cNvPr id="35"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vert="horz" wrap="square" lIns="91440" tIns="45720" rIns="91440" bIns="45720" numCol="1" anchor="t" anchorCtr="0" compatLnSpc="1"/>
            <a:lstStyle/>
            <a:p>
              <a:endParaRPr lang="en-US"/>
            </a:p>
          </p:txBody>
        </p:sp>
        <p:sp>
          <p:nvSpPr>
            <p:cNvPr id="36"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vert="horz" wrap="square" lIns="91440" tIns="45720" rIns="91440" bIns="45720" numCol="1" anchor="t" anchorCtr="0" compatLnSpc="1"/>
            <a:lstStyle/>
            <a:p>
              <a:endParaRPr lang="en-US"/>
            </a:p>
          </p:txBody>
        </p:sp>
        <p:sp>
          <p:nvSpPr>
            <p:cNvPr id="37"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vert="horz" wrap="square" lIns="91440" tIns="45720" rIns="91440" bIns="45720" numCol="1" anchor="t" anchorCtr="0" compatLnSpc="1"/>
            <a:lstStyle/>
            <a:p>
              <a:endParaRPr lang="en-US"/>
            </a:p>
          </p:txBody>
        </p:sp>
        <p:sp>
          <p:nvSpPr>
            <p:cNvPr id="38"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vert="horz" wrap="square" lIns="91440" tIns="45720" rIns="91440" bIns="45720" numCol="1" anchor="t" anchorCtr="0" compatLnSpc="1"/>
            <a:lstStyle/>
            <a:p>
              <a:endParaRPr lang="en-US"/>
            </a:p>
          </p:txBody>
        </p:sp>
        <p:sp>
          <p:nvSpPr>
            <p:cNvPr id="39"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vert="horz" wrap="square" lIns="91440" tIns="45720" rIns="91440" bIns="45720" numCol="1" anchor="t" anchorCtr="0" compatLnSpc="1"/>
            <a:lstStyle/>
            <a:p>
              <a:endParaRPr lang="en-US"/>
            </a:p>
          </p:txBody>
        </p:sp>
        <p:sp>
          <p:nvSpPr>
            <p:cNvPr id="40"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vert="horz" wrap="square" lIns="91440" tIns="45720" rIns="91440" bIns="45720" numCol="1" anchor="t" anchorCtr="0" compatLnSpc="1"/>
            <a:lstStyle/>
            <a:p>
              <a:endParaRPr lang="en-US"/>
            </a:p>
          </p:txBody>
        </p:sp>
        <p:sp>
          <p:nvSpPr>
            <p:cNvPr id="41"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vert="horz" wrap="square" lIns="91440" tIns="45720" rIns="91440" bIns="45720" numCol="1" anchor="t" anchorCtr="0" compatLnSpc="1"/>
            <a:lstStyle/>
            <a:p>
              <a:endParaRPr lang="en-US"/>
            </a:p>
          </p:txBody>
        </p:sp>
        <p:sp>
          <p:nvSpPr>
            <p:cNvPr id="42"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vert="horz" wrap="square" lIns="91440" tIns="45720" rIns="91440" bIns="45720" numCol="1" anchor="t" anchorCtr="0" compatLnSpc="1"/>
            <a:lstStyle/>
            <a:p>
              <a:endParaRPr lang="en-US"/>
            </a:p>
          </p:txBody>
        </p:sp>
        <p:sp>
          <p:nvSpPr>
            <p:cNvPr id="43"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vert="horz" wrap="square" lIns="91440" tIns="45720" rIns="91440" bIns="45720" numCol="1" anchor="t" anchorCtr="0" compatLnSpc="1"/>
            <a:lstStyle/>
            <a:p>
              <a:endParaRPr lang="en-US"/>
            </a:p>
          </p:txBody>
        </p:sp>
        <p:sp>
          <p:nvSpPr>
            <p:cNvPr id="44"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vert="horz" wrap="square" lIns="91440" tIns="45720" rIns="91440" bIns="45720" numCol="1" anchor="t" anchorCtr="0" compatLnSpc="1"/>
            <a:lstStyle/>
            <a:p>
              <a:endParaRPr lang="en-US"/>
            </a:p>
          </p:txBody>
        </p:sp>
        <p:sp>
          <p:nvSpPr>
            <p:cNvPr id="45"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46"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vert="horz" wrap="square" lIns="91440" tIns="45720" rIns="91440" bIns="45720" numCol="1" anchor="t" anchorCtr="0" compatLnSpc="1"/>
            <a:lstStyle/>
            <a:p>
              <a:endParaRPr lang="en-US"/>
            </a:p>
          </p:txBody>
        </p:sp>
        <p:sp>
          <p:nvSpPr>
            <p:cNvPr id="47"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vert="horz" wrap="square" lIns="91440" tIns="45720" rIns="91440" bIns="45720" numCol="1" anchor="t" anchorCtr="0" compatLnSpc="1"/>
            <a:lstStyle/>
            <a:p>
              <a:endParaRPr lang="en-US"/>
            </a:p>
          </p:txBody>
        </p:sp>
        <p:sp>
          <p:nvSpPr>
            <p:cNvPr id="48"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49"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50"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vert="horz" wrap="square" lIns="91440" tIns="45720" rIns="91440" bIns="45720" numCol="1" anchor="t" anchorCtr="0" compatLnSpc="1"/>
            <a:lstStyle/>
            <a:p>
              <a:endParaRPr lang="en-US"/>
            </a:p>
          </p:txBody>
        </p:sp>
        <p:sp>
          <p:nvSpPr>
            <p:cNvPr id="51"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vert="horz" wrap="square" lIns="91440" tIns="45720" rIns="91440" bIns="45720" numCol="1" anchor="t" anchorCtr="0" compatLnSpc="1"/>
            <a:lstStyle/>
            <a:p>
              <a:endParaRPr lang="en-US"/>
            </a:p>
          </p:txBody>
        </p:sp>
        <p:sp>
          <p:nvSpPr>
            <p:cNvPr id="52"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53"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vert="horz" wrap="square" lIns="91440" tIns="45720" rIns="91440" bIns="45720" numCol="1" anchor="t" anchorCtr="0" compatLnSpc="1"/>
            <a:lstStyle/>
            <a:p>
              <a:endParaRPr lang="en-US"/>
            </a:p>
          </p:txBody>
        </p:sp>
        <p:sp>
          <p:nvSpPr>
            <p:cNvPr id="54"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vert="horz" wrap="square" lIns="91440" tIns="45720" rIns="91440" bIns="45720" numCol="1" anchor="t" anchorCtr="0" compatLnSpc="1"/>
            <a:lstStyle/>
            <a:p>
              <a:endParaRPr lang="en-US"/>
            </a:p>
          </p:txBody>
        </p:sp>
        <p:sp>
          <p:nvSpPr>
            <p:cNvPr id="55"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vert="horz" wrap="square" lIns="91440" tIns="45720" rIns="91440" bIns="45720" numCol="1" anchor="t" anchorCtr="0" compatLnSpc="1"/>
            <a:lstStyle/>
            <a:p>
              <a:endParaRPr lang="en-US"/>
            </a:p>
          </p:txBody>
        </p:sp>
        <p:sp>
          <p:nvSpPr>
            <p:cNvPr id="56"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vert="horz" wrap="square" lIns="91440" tIns="45720" rIns="91440" bIns="45720" numCol="1" anchor="t" anchorCtr="0" compatLnSpc="1"/>
            <a:lstStyle/>
            <a:p>
              <a:endParaRPr lang="en-US"/>
            </a:p>
          </p:txBody>
        </p:sp>
        <p:sp>
          <p:nvSpPr>
            <p:cNvPr id="57"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vert="horz" wrap="square" lIns="91440" tIns="45720" rIns="91440" bIns="45720" numCol="1" anchor="t" anchorCtr="0" compatLnSpc="1"/>
            <a:lstStyle/>
            <a:p>
              <a:endParaRPr lang="en-US"/>
            </a:p>
          </p:txBody>
        </p:sp>
        <p:sp>
          <p:nvSpPr>
            <p:cNvPr id="58"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vert="horz" wrap="square" lIns="91440" tIns="45720" rIns="91440" bIns="45720" numCol="1" anchor="t" anchorCtr="0" compatLnSpc="1"/>
            <a:lstStyle/>
            <a:p>
              <a:endParaRPr lang="en-US"/>
            </a:p>
          </p:txBody>
        </p:sp>
        <p:sp>
          <p:nvSpPr>
            <p:cNvPr id="59"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vert="horz" wrap="square" lIns="91440" tIns="45720" rIns="91440" bIns="45720" numCol="1" anchor="t" anchorCtr="0" compatLnSpc="1"/>
            <a:lstStyle/>
            <a:p>
              <a:endParaRPr lang="en-US"/>
            </a:p>
          </p:txBody>
        </p:sp>
        <p:sp>
          <p:nvSpPr>
            <p:cNvPr id="60"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vert="horz" wrap="square" lIns="91440" tIns="45720" rIns="91440" bIns="45720" numCol="1" anchor="t" anchorCtr="0" compatLnSpc="1"/>
            <a:lstStyle/>
            <a:p>
              <a:endParaRPr lang="en-US"/>
            </a:p>
          </p:txBody>
        </p:sp>
        <p:sp>
          <p:nvSpPr>
            <p:cNvPr id="61"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62"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vert="horz" wrap="square" lIns="91440" tIns="45720" rIns="91440" bIns="45720" numCol="1" anchor="t" anchorCtr="0" compatLnSpc="1"/>
            <a:lstStyle/>
            <a:p>
              <a:endParaRPr lang="en-US"/>
            </a:p>
          </p:txBody>
        </p:sp>
        <p:sp>
          <p:nvSpPr>
            <p:cNvPr id="63"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vert="horz" wrap="square" lIns="91440" tIns="45720" rIns="91440" bIns="45720" numCol="1" anchor="t" anchorCtr="0" compatLnSpc="1"/>
            <a:lstStyle/>
            <a:p>
              <a:endParaRPr lang="en-US"/>
            </a:p>
          </p:txBody>
        </p:sp>
        <p:sp>
          <p:nvSpPr>
            <p:cNvPr id="64"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vert="horz" wrap="square" lIns="91440" tIns="45720" rIns="91440" bIns="45720" numCol="1" anchor="t" anchorCtr="0" compatLnSpc="1"/>
            <a:lstStyle/>
            <a:p>
              <a:endParaRPr lang="en-US"/>
            </a:p>
          </p:txBody>
        </p:sp>
        <p:sp>
          <p:nvSpPr>
            <p:cNvPr id="65"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vert="horz" wrap="square" lIns="91440" tIns="45720" rIns="91440" bIns="45720" numCol="1" anchor="t" anchorCtr="0" compatLnSpc="1"/>
            <a:lstStyle/>
            <a:p>
              <a:endParaRPr lang="en-US"/>
            </a:p>
          </p:txBody>
        </p:sp>
        <p:sp>
          <p:nvSpPr>
            <p:cNvPr id="66"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vert="horz" wrap="square" lIns="91440" tIns="45720" rIns="91440" bIns="45720" numCol="1" anchor="t" anchorCtr="0" compatLnSpc="1"/>
            <a:lstStyle/>
            <a:p>
              <a:endParaRPr lang="en-US"/>
            </a:p>
          </p:txBody>
        </p:sp>
        <p:sp>
          <p:nvSpPr>
            <p:cNvPr id="67"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vert="horz" wrap="square" lIns="91440" tIns="45720" rIns="91440" bIns="45720" numCol="1" anchor="t" anchorCtr="0" compatLnSpc="1"/>
            <a:lstStyle/>
            <a:p>
              <a:endParaRPr lang="en-US"/>
            </a:p>
          </p:txBody>
        </p:sp>
        <p:sp>
          <p:nvSpPr>
            <p:cNvPr id="68"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vert="horz" wrap="square" lIns="91440" tIns="45720" rIns="91440" bIns="45720" numCol="1" anchor="t" anchorCtr="0" compatLnSpc="1"/>
            <a:lstStyle/>
            <a:p>
              <a:endParaRPr lang="en-US"/>
            </a:p>
          </p:txBody>
        </p:sp>
        <p:sp>
          <p:nvSpPr>
            <p:cNvPr id="69"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vert="horz" wrap="square" lIns="91440" tIns="45720" rIns="91440" bIns="45720" numCol="1" anchor="t" anchorCtr="0" compatLnSpc="1"/>
            <a:lstStyle/>
            <a:p>
              <a:endParaRPr lang="en-US"/>
            </a:p>
          </p:txBody>
        </p:sp>
        <p:sp>
          <p:nvSpPr>
            <p:cNvPr id="70"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1"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vert="horz" wrap="square" lIns="91440" tIns="45720" rIns="91440" bIns="45720" numCol="1" anchor="t" anchorCtr="0" compatLnSpc="1"/>
            <a:lstStyle/>
            <a:p>
              <a:endParaRPr lang="en-US"/>
            </a:p>
          </p:txBody>
        </p:sp>
        <p:sp>
          <p:nvSpPr>
            <p:cNvPr id="72"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vert="horz" wrap="square" lIns="91440" tIns="45720" rIns="91440" bIns="45720" numCol="1" anchor="t" anchorCtr="0" compatLnSpc="1"/>
            <a:lstStyle/>
            <a:p>
              <a:endParaRPr lang="en-US"/>
            </a:p>
          </p:txBody>
        </p:sp>
        <p:sp>
          <p:nvSpPr>
            <p:cNvPr id="73"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vert="horz" wrap="square" lIns="91440" tIns="45720" rIns="91440" bIns="45720" numCol="1" anchor="t" anchorCtr="0" compatLnSpc="1"/>
            <a:lstStyle/>
            <a:p>
              <a:endParaRPr lang="en-US"/>
            </a:p>
          </p:txBody>
        </p:sp>
        <p:sp>
          <p:nvSpPr>
            <p:cNvPr id="74"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vert="horz" wrap="square" lIns="91440" tIns="45720" rIns="91440" bIns="45720" numCol="1" anchor="t" anchorCtr="0" compatLnSpc="1"/>
            <a:lstStyle/>
            <a:p>
              <a:endParaRPr lang="en-US"/>
            </a:p>
          </p:txBody>
        </p:sp>
        <p:sp>
          <p:nvSpPr>
            <p:cNvPr id="75"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vert="horz" wrap="square" lIns="91440" tIns="45720" rIns="91440" bIns="45720" numCol="1" anchor="t" anchorCtr="0" compatLnSpc="1"/>
            <a:lstStyle/>
            <a:p>
              <a:endParaRPr lang="en-US"/>
            </a:p>
          </p:txBody>
        </p:sp>
        <p:sp>
          <p:nvSpPr>
            <p:cNvPr id="76"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vert="horz" wrap="square" lIns="91440" tIns="45720" rIns="91440" bIns="45720" numCol="1" anchor="t" anchorCtr="0" compatLnSpc="1"/>
            <a:lstStyle/>
            <a:p>
              <a:endParaRPr lang="en-US"/>
            </a:p>
          </p:txBody>
        </p:sp>
        <p:sp>
          <p:nvSpPr>
            <p:cNvPr id="77"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8"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79"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vert="horz" wrap="square" lIns="91440" tIns="45720" rIns="91440" bIns="45720" numCol="1" anchor="t" anchorCtr="0" compatLnSpc="1"/>
            <a:lstStyle/>
            <a:p>
              <a:endParaRPr lang="en-US"/>
            </a:p>
          </p:txBody>
        </p:sp>
        <p:sp>
          <p:nvSpPr>
            <p:cNvPr id="80"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vert="horz" wrap="square" lIns="91440" tIns="45720" rIns="91440" bIns="45720" numCol="1" anchor="t" anchorCtr="0" compatLnSpc="1"/>
            <a:lstStyle/>
            <a:p>
              <a:endParaRPr lang="en-US"/>
            </a:p>
          </p:txBody>
        </p:sp>
        <p:sp>
          <p:nvSpPr>
            <p:cNvPr id="81"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vert="horz" wrap="square" lIns="91440" tIns="45720" rIns="91440" bIns="45720" numCol="1" anchor="t" anchorCtr="0" compatLnSpc="1"/>
            <a:lstStyle/>
            <a:p>
              <a:endParaRPr lang="en-US"/>
            </a:p>
          </p:txBody>
        </p:sp>
        <p:sp>
          <p:nvSpPr>
            <p:cNvPr id="82"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vert="horz" wrap="square" lIns="91440" tIns="45720" rIns="91440" bIns="45720" numCol="1" anchor="t" anchorCtr="0" compatLnSpc="1"/>
            <a:lstStyle/>
            <a:p>
              <a:endParaRPr lang="en-US"/>
            </a:p>
          </p:txBody>
        </p:sp>
        <p:sp>
          <p:nvSpPr>
            <p:cNvPr id="83"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vert="horz" wrap="square" lIns="91440" tIns="45720" rIns="91440" bIns="45720" numCol="1" anchor="t" anchorCtr="0" compatLnSpc="1"/>
            <a:lstStyle/>
            <a:p>
              <a:endParaRPr lang="en-US"/>
            </a:p>
          </p:txBody>
        </p:sp>
        <p:sp>
          <p:nvSpPr>
            <p:cNvPr id="84"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vert="horz" wrap="square" lIns="91440" tIns="45720" rIns="91440" bIns="45720" numCol="1" anchor="t" anchorCtr="0" compatLnSpc="1"/>
            <a:lstStyle/>
            <a:p>
              <a:endParaRPr lang="en-US"/>
            </a:p>
          </p:txBody>
        </p:sp>
        <p:sp>
          <p:nvSpPr>
            <p:cNvPr id="85"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vert="horz" wrap="square" lIns="91440" tIns="45720" rIns="91440" bIns="45720" numCol="1" anchor="t" anchorCtr="0" compatLnSpc="1"/>
            <a:lstStyle/>
            <a:p>
              <a:endParaRPr lang="en-US"/>
            </a:p>
          </p:txBody>
        </p:sp>
        <p:sp>
          <p:nvSpPr>
            <p:cNvPr id="86"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vert="horz" wrap="square" lIns="91440" tIns="45720" rIns="91440" bIns="45720" numCol="1" anchor="t" anchorCtr="0" compatLnSpc="1"/>
            <a:lstStyle/>
            <a:p>
              <a:endParaRPr lang="en-US"/>
            </a:p>
          </p:txBody>
        </p:sp>
        <p:sp>
          <p:nvSpPr>
            <p:cNvPr id="87"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vert="horz" wrap="square" lIns="91440" tIns="45720" rIns="91440" bIns="45720" numCol="1" anchor="t" anchorCtr="0" compatLnSpc="1"/>
            <a:lstStyle/>
            <a:p>
              <a:endParaRPr lang="en-US"/>
            </a:p>
          </p:txBody>
        </p:sp>
        <p:sp>
          <p:nvSpPr>
            <p:cNvPr id="88"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vert="horz" wrap="square" lIns="91440" tIns="45720" rIns="91440" bIns="45720" numCol="1" anchor="t" anchorCtr="0" compatLnSpc="1"/>
            <a:lstStyle/>
            <a:p>
              <a:endParaRPr lang="en-US"/>
            </a:p>
          </p:txBody>
        </p:sp>
        <p:sp>
          <p:nvSpPr>
            <p:cNvPr id="89"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vert="horz" wrap="square" lIns="91440" tIns="45720" rIns="91440" bIns="45720" numCol="1" anchor="t" anchorCtr="0" compatLnSpc="1"/>
            <a:lstStyle/>
            <a:p>
              <a:endParaRPr lang="en-US"/>
            </a:p>
          </p:txBody>
        </p:sp>
        <p:sp>
          <p:nvSpPr>
            <p:cNvPr id="90"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91"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vert="horz" wrap="square" lIns="91440" tIns="45720" rIns="91440" bIns="45720" numCol="1" anchor="t" anchorCtr="0" compatLnSpc="1"/>
            <a:lstStyle/>
            <a:p>
              <a:endParaRPr lang="en-US"/>
            </a:p>
          </p:txBody>
        </p:sp>
        <p:sp>
          <p:nvSpPr>
            <p:cNvPr id="92"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vert="horz" wrap="square" lIns="91440" tIns="45720" rIns="91440" bIns="45720" numCol="1" anchor="t" anchorCtr="0" compatLnSpc="1"/>
            <a:lstStyle/>
            <a:p>
              <a:endParaRPr lang="en-US"/>
            </a:p>
          </p:txBody>
        </p:sp>
        <p:sp>
          <p:nvSpPr>
            <p:cNvPr id="93"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vert="horz" wrap="square" lIns="91440" tIns="45720" rIns="91440" bIns="45720" numCol="1" anchor="t" anchorCtr="0" compatLnSpc="1"/>
            <a:lstStyle/>
            <a:p>
              <a:endParaRPr lang="en-US"/>
            </a:p>
          </p:txBody>
        </p:sp>
        <p:sp>
          <p:nvSpPr>
            <p:cNvPr id="94"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vert="horz" wrap="square" lIns="91440" tIns="45720" rIns="91440" bIns="45720" numCol="1" anchor="t" anchorCtr="0" compatLnSpc="1"/>
            <a:lstStyle/>
            <a:p>
              <a:endParaRPr lang="en-US"/>
            </a:p>
          </p:txBody>
        </p:sp>
        <p:sp>
          <p:nvSpPr>
            <p:cNvPr id="95"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vert="horz" wrap="square" lIns="91440" tIns="45720" rIns="91440" bIns="45720" numCol="1" anchor="t" anchorCtr="0" compatLnSpc="1"/>
            <a:lstStyle/>
            <a:p>
              <a:endParaRPr lang="en-US"/>
            </a:p>
          </p:txBody>
        </p:sp>
        <p:sp>
          <p:nvSpPr>
            <p:cNvPr id="96"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vert="horz" wrap="square" lIns="91440" tIns="45720" rIns="91440" bIns="45720" numCol="1" anchor="t" anchorCtr="0" compatLnSpc="1"/>
            <a:lstStyle/>
            <a:p>
              <a:endParaRPr lang="en-US"/>
            </a:p>
          </p:txBody>
        </p:sp>
        <p:sp>
          <p:nvSpPr>
            <p:cNvPr id="97"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vert="horz" wrap="square" lIns="91440" tIns="45720" rIns="91440" bIns="45720" numCol="1" anchor="t" anchorCtr="0" compatLnSpc="1"/>
            <a:lstStyle/>
            <a:p>
              <a:endParaRPr lang="en-US"/>
            </a:p>
          </p:txBody>
        </p:sp>
        <p:sp>
          <p:nvSpPr>
            <p:cNvPr id="98"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vert="horz" wrap="square" lIns="91440" tIns="45720" rIns="91440" bIns="45720" numCol="1" anchor="t" anchorCtr="0" compatLnSpc="1"/>
            <a:lstStyle/>
            <a:p>
              <a:endParaRPr lang="en-US"/>
            </a:p>
          </p:txBody>
        </p:sp>
        <p:sp>
          <p:nvSpPr>
            <p:cNvPr id="99"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vert="horz" wrap="square" lIns="91440" tIns="45720" rIns="91440" bIns="45720" numCol="1" anchor="t" anchorCtr="0" compatLnSpc="1"/>
            <a:lstStyle/>
            <a:p>
              <a:endParaRPr lang="en-US"/>
            </a:p>
          </p:txBody>
        </p:sp>
        <p:sp>
          <p:nvSpPr>
            <p:cNvPr id="100"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vert="horz" wrap="square" lIns="91440" tIns="45720" rIns="91440" bIns="45720" numCol="1" anchor="t" anchorCtr="0" compatLnSpc="1"/>
            <a:lstStyle/>
            <a:p>
              <a:endParaRPr lang="en-US"/>
            </a:p>
          </p:txBody>
        </p:sp>
        <p:sp>
          <p:nvSpPr>
            <p:cNvPr id="101"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vert="horz" wrap="square" lIns="91440" tIns="45720" rIns="91440" bIns="45720" numCol="1" anchor="t" anchorCtr="0" compatLnSpc="1"/>
            <a:lstStyle/>
            <a:p>
              <a:endParaRPr lang="en-US"/>
            </a:p>
          </p:txBody>
        </p:sp>
        <p:sp>
          <p:nvSpPr>
            <p:cNvPr id="102"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vert="horz" wrap="square" lIns="91440" tIns="45720" rIns="91440" bIns="45720" numCol="1" anchor="t" anchorCtr="0" compatLnSpc="1"/>
            <a:lstStyle/>
            <a:p>
              <a:endParaRPr lang="en-US"/>
            </a:p>
          </p:txBody>
        </p:sp>
        <p:sp>
          <p:nvSpPr>
            <p:cNvPr id="103"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vert="horz" wrap="square" lIns="91440" tIns="45720" rIns="91440" bIns="45720" numCol="1" anchor="t" anchorCtr="0" compatLnSpc="1"/>
            <a:lstStyle/>
            <a:p>
              <a:endParaRPr lang="en-US"/>
            </a:p>
          </p:txBody>
        </p:sp>
        <p:sp>
          <p:nvSpPr>
            <p:cNvPr id="104"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vert="horz" wrap="square" lIns="91440" tIns="45720" rIns="91440" bIns="45720" numCol="1" anchor="t" anchorCtr="0" compatLnSpc="1"/>
            <a:lstStyle/>
            <a:p>
              <a:endParaRPr lang="en-US"/>
            </a:p>
          </p:txBody>
        </p:sp>
        <p:sp>
          <p:nvSpPr>
            <p:cNvPr id="105"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vert="horz" wrap="square" lIns="91440" tIns="45720" rIns="91440" bIns="45720" numCol="1" anchor="t" anchorCtr="0" compatLnSpc="1"/>
            <a:lstStyle/>
            <a:p>
              <a:endParaRPr lang="en-US"/>
            </a:p>
          </p:txBody>
        </p:sp>
        <p:sp>
          <p:nvSpPr>
            <p:cNvPr id="106"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vert="horz" wrap="square" lIns="91440" tIns="45720" rIns="91440" bIns="45720" numCol="1" anchor="t" anchorCtr="0" compatLnSpc="1"/>
            <a:lstStyle/>
            <a:p>
              <a:endParaRPr lang="en-US"/>
            </a:p>
          </p:txBody>
        </p:sp>
        <p:sp>
          <p:nvSpPr>
            <p:cNvPr id="107"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vert="horz" wrap="square" lIns="91440" tIns="45720" rIns="91440" bIns="45720" numCol="1" anchor="t" anchorCtr="0" compatLnSpc="1"/>
            <a:lstStyle/>
            <a:p>
              <a:endParaRPr lang="en-US"/>
            </a:p>
          </p:txBody>
        </p:sp>
        <p:sp>
          <p:nvSpPr>
            <p:cNvPr id="108"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vert="horz" wrap="square" lIns="91440" tIns="45720" rIns="91440" bIns="45720" numCol="1" anchor="t" anchorCtr="0" compatLnSpc="1"/>
            <a:lstStyle/>
            <a:p>
              <a:endParaRPr lang="en-US"/>
            </a:p>
          </p:txBody>
        </p:sp>
        <p:sp>
          <p:nvSpPr>
            <p:cNvPr id="109"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vert="horz" wrap="square" lIns="91440" tIns="45720" rIns="91440" bIns="45720" numCol="1" anchor="t" anchorCtr="0" compatLnSpc="1"/>
            <a:lstStyle/>
            <a:p>
              <a:endParaRPr lang="en-US"/>
            </a:p>
          </p:txBody>
        </p:sp>
        <p:sp>
          <p:nvSpPr>
            <p:cNvPr id="110"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vert="horz" wrap="square" lIns="91440" tIns="45720" rIns="91440" bIns="45720" numCol="1" anchor="t" anchorCtr="0" compatLnSpc="1"/>
            <a:lstStyle/>
            <a:p>
              <a:endParaRPr lang="en-US"/>
            </a:p>
          </p:txBody>
        </p:sp>
        <p:sp>
          <p:nvSpPr>
            <p:cNvPr id="111"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vert="horz" wrap="square" lIns="91440" tIns="45720" rIns="91440" bIns="45720" numCol="1" anchor="t" anchorCtr="0" compatLnSpc="1"/>
            <a:lstStyle/>
            <a:p>
              <a:endParaRPr lang="en-US"/>
            </a:p>
          </p:txBody>
        </p:sp>
        <p:sp>
          <p:nvSpPr>
            <p:cNvPr id="112"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vert="horz" wrap="square" lIns="91440" tIns="45720" rIns="91440" bIns="45720" numCol="1" anchor="t" anchorCtr="0" compatLnSpc="1"/>
            <a:lstStyle/>
            <a:p>
              <a:endParaRPr lang="en-US"/>
            </a:p>
          </p:txBody>
        </p:sp>
        <p:sp>
          <p:nvSpPr>
            <p:cNvPr id="113"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vert="horz" wrap="square" lIns="91440" tIns="45720" rIns="91440" bIns="45720" numCol="1" anchor="t" anchorCtr="0" compatLnSpc="1"/>
            <a:lstStyle/>
            <a:p>
              <a:endParaRPr lang="en-US"/>
            </a:p>
          </p:txBody>
        </p:sp>
        <p:sp>
          <p:nvSpPr>
            <p:cNvPr id="114"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vert="horz" wrap="square" lIns="91440" tIns="45720" rIns="91440" bIns="45720" numCol="1" anchor="t" anchorCtr="0" compatLnSpc="1"/>
            <a:lstStyle/>
            <a:p>
              <a:endParaRPr lang="en-US"/>
            </a:p>
          </p:txBody>
        </p:sp>
        <p:sp>
          <p:nvSpPr>
            <p:cNvPr id="115"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vert="horz" wrap="square" lIns="91440" tIns="45720" rIns="91440" bIns="45720" numCol="1" anchor="t" anchorCtr="0" compatLnSpc="1"/>
            <a:lstStyle/>
            <a:p>
              <a:endParaRPr lang="en-US"/>
            </a:p>
          </p:txBody>
        </p:sp>
        <p:sp>
          <p:nvSpPr>
            <p:cNvPr id="116"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vert="horz" wrap="square" lIns="91440" tIns="45720" rIns="91440" bIns="45720" numCol="1" anchor="t" anchorCtr="0" compatLnSpc="1"/>
            <a:lstStyle/>
            <a:p>
              <a:endParaRPr lang="en-US"/>
            </a:p>
          </p:txBody>
        </p:sp>
        <p:sp>
          <p:nvSpPr>
            <p:cNvPr id="117"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vert="horz" wrap="square" lIns="91440" tIns="45720" rIns="91440" bIns="45720" numCol="1" anchor="t" anchorCtr="0" compatLnSpc="1"/>
            <a:lstStyle/>
            <a:p>
              <a:endParaRPr lang="en-US"/>
            </a:p>
          </p:txBody>
        </p:sp>
        <p:sp>
          <p:nvSpPr>
            <p:cNvPr id="118"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vert="horz" wrap="square" lIns="91440" tIns="45720" rIns="91440" bIns="45720" numCol="1" anchor="t" anchorCtr="0" compatLnSpc="1"/>
            <a:lstStyle/>
            <a:p>
              <a:endParaRPr lang="en-US"/>
            </a:p>
          </p:txBody>
        </p:sp>
        <p:sp>
          <p:nvSpPr>
            <p:cNvPr id="119"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20"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1"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vert="horz" wrap="square" lIns="91440" tIns="45720" rIns="91440" bIns="45720" numCol="1" anchor="t" anchorCtr="0" compatLnSpc="1"/>
            <a:lstStyle/>
            <a:p>
              <a:endParaRPr lang="en-US"/>
            </a:p>
          </p:txBody>
        </p:sp>
        <p:sp>
          <p:nvSpPr>
            <p:cNvPr id="122"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3"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vert="horz" wrap="square" lIns="91440" tIns="45720" rIns="91440" bIns="45720" numCol="1" anchor="t" anchorCtr="0" compatLnSpc="1"/>
            <a:lstStyle/>
            <a:p>
              <a:endParaRPr lang="en-US"/>
            </a:p>
          </p:txBody>
        </p:sp>
        <p:sp>
          <p:nvSpPr>
            <p:cNvPr id="124"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vert="horz" wrap="square" lIns="91440" tIns="45720" rIns="91440" bIns="45720" numCol="1" anchor="t" anchorCtr="0" compatLnSpc="1"/>
            <a:lstStyle/>
            <a:p>
              <a:endParaRPr lang="en-US"/>
            </a:p>
          </p:txBody>
        </p:sp>
        <p:sp>
          <p:nvSpPr>
            <p:cNvPr id="125"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26"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vert="horz" wrap="square" lIns="91440" tIns="45720" rIns="91440" bIns="45720" numCol="1" anchor="t" anchorCtr="0" compatLnSpc="1"/>
            <a:lstStyle/>
            <a:p>
              <a:endParaRPr lang="en-US"/>
            </a:p>
          </p:txBody>
        </p:sp>
        <p:sp>
          <p:nvSpPr>
            <p:cNvPr id="127"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vert="horz" wrap="square" lIns="91440" tIns="45720" rIns="91440" bIns="45720" numCol="1" anchor="t" anchorCtr="0" compatLnSpc="1"/>
            <a:lstStyle/>
            <a:p>
              <a:endParaRPr lang="en-US"/>
            </a:p>
          </p:txBody>
        </p:sp>
        <p:sp>
          <p:nvSpPr>
            <p:cNvPr id="128"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vert="horz" wrap="square" lIns="91440" tIns="45720" rIns="91440" bIns="45720" numCol="1" anchor="t" anchorCtr="0" compatLnSpc="1"/>
            <a:lstStyle/>
            <a:p>
              <a:endParaRPr lang="en-US"/>
            </a:p>
          </p:txBody>
        </p:sp>
        <p:sp>
          <p:nvSpPr>
            <p:cNvPr id="129"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vert="horz" wrap="square" lIns="91440" tIns="45720" rIns="91440" bIns="45720" numCol="1" anchor="t" anchorCtr="0" compatLnSpc="1"/>
            <a:lstStyle/>
            <a:p>
              <a:endParaRPr lang="en-US"/>
            </a:p>
          </p:txBody>
        </p:sp>
        <p:sp>
          <p:nvSpPr>
            <p:cNvPr id="130"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vert="horz" wrap="square" lIns="91440" tIns="45720" rIns="91440" bIns="45720" numCol="1" anchor="t" anchorCtr="0" compatLnSpc="1"/>
            <a:lstStyle/>
            <a:p>
              <a:endParaRPr lang="en-US"/>
            </a:p>
          </p:txBody>
        </p:sp>
        <p:sp>
          <p:nvSpPr>
            <p:cNvPr id="131"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vert="horz" wrap="square" lIns="91440" tIns="45720" rIns="91440" bIns="45720" numCol="1" anchor="t" anchorCtr="0" compatLnSpc="1"/>
            <a:lstStyle/>
            <a:p>
              <a:endParaRPr lang="en-US"/>
            </a:p>
          </p:txBody>
        </p:sp>
        <p:sp>
          <p:nvSpPr>
            <p:cNvPr id="132"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vert="horz" wrap="square" lIns="91440" tIns="45720" rIns="91440" bIns="45720" numCol="1" anchor="t" anchorCtr="0" compatLnSpc="1"/>
            <a:lstStyle/>
            <a:p>
              <a:endParaRPr lang="en-US"/>
            </a:p>
          </p:txBody>
        </p:sp>
        <p:sp>
          <p:nvSpPr>
            <p:cNvPr id="133"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vert="horz" wrap="square" lIns="91440" tIns="45720" rIns="91440" bIns="45720" numCol="1" anchor="t" anchorCtr="0" compatLnSpc="1"/>
            <a:lstStyle/>
            <a:p>
              <a:endParaRPr lang="en-US"/>
            </a:p>
          </p:txBody>
        </p:sp>
        <p:sp>
          <p:nvSpPr>
            <p:cNvPr id="134"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vert="horz" wrap="square" lIns="91440" tIns="45720" rIns="91440" bIns="45720" numCol="1" anchor="t" anchorCtr="0" compatLnSpc="1"/>
            <a:lstStyle/>
            <a:p>
              <a:endParaRPr lang="en-US"/>
            </a:p>
          </p:txBody>
        </p:sp>
        <p:sp>
          <p:nvSpPr>
            <p:cNvPr id="135"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vert="horz" wrap="square" lIns="91440" tIns="45720" rIns="91440" bIns="45720" numCol="1" anchor="t" anchorCtr="0" compatLnSpc="1"/>
            <a:lstStyle/>
            <a:p>
              <a:endParaRPr lang="en-US"/>
            </a:p>
          </p:txBody>
        </p:sp>
        <p:sp>
          <p:nvSpPr>
            <p:cNvPr id="136"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vert="horz" wrap="square" lIns="91440" tIns="45720" rIns="91440" bIns="45720" numCol="1" anchor="t" anchorCtr="0" compatLnSpc="1"/>
            <a:lstStyle/>
            <a:p>
              <a:endParaRPr lang="en-US"/>
            </a:p>
          </p:txBody>
        </p:sp>
        <p:sp>
          <p:nvSpPr>
            <p:cNvPr id="137"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vert="horz" wrap="square" lIns="91440" tIns="45720" rIns="91440" bIns="45720" numCol="1" anchor="t" anchorCtr="0" compatLnSpc="1"/>
            <a:lstStyle/>
            <a:p>
              <a:endParaRPr lang="en-US"/>
            </a:p>
          </p:txBody>
        </p:sp>
        <p:sp>
          <p:nvSpPr>
            <p:cNvPr id="138"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vert="horz" wrap="square" lIns="91440" tIns="45720" rIns="91440" bIns="45720" numCol="1" anchor="t" anchorCtr="0" compatLnSpc="1"/>
            <a:lstStyle/>
            <a:p>
              <a:endParaRPr lang="en-US"/>
            </a:p>
          </p:txBody>
        </p:sp>
        <p:sp>
          <p:nvSpPr>
            <p:cNvPr id="139"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vert="horz" wrap="square" lIns="91440" tIns="45720" rIns="91440" bIns="45720" numCol="1" anchor="t" anchorCtr="0" compatLnSpc="1"/>
            <a:lstStyle/>
            <a:p>
              <a:endParaRPr lang="en-US"/>
            </a:p>
          </p:txBody>
        </p:sp>
        <p:sp>
          <p:nvSpPr>
            <p:cNvPr id="140"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vert="horz" wrap="square" lIns="91440" tIns="45720" rIns="91440" bIns="45720" numCol="1" anchor="t" anchorCtr="0" compatLnSpc="1"/>
            <a:lstStyle/>
            <a:p>
              <a:endParaRPr lang="en-US"/>
            </a:p>
          </p:txBody>
        </p:sp>
        <p:sp>
          <p:nvSpPr>
            <p:cNvPr id="141"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142"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vert="horz" wrap="square" lIns="91440" tIns="45720" rIns="91440" bIns="45720" numCol="1" anchor="t" anchorCtr="0" compatLnSpc="1"/>
            <a:lstStyle/>
            <a:p>
              <a:endParaRPr lang="en-US"/>
            </a:p>
          </p:txBody>
        </p:sp>
        <p:sp>
          <p:nvSpPr>
            <p:cNvPr id="143"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vert="horz" wrap="square" lIns="91440" tIns="45720" rIns="91440" bIns="45720" numCol="1" anchor="t" anchorCtr="0" compatLnSpc="1"/>
            <a:lstStyle/>
            <a:p>
              <a:endParaRPr lang="en-US"/>
            </a:p>
          </p:txBody>
        </p:sp>
        <p:sp>
          <p:nvSpPr>
            <p:cNvPr id="144"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145"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vert="horz" wrap="square" lIns="91440" tIns="45720" rIns="91440" bIns="45720" numCol="1" anchor="t" anchorCtr="0" compatLnSpc="1"/>
            <a:lstStyle/>
            <a:p>
              <a:endParaRPr lang="en-US"/>
            </a:p>
          </p:txBody>
        </p:sp>
        <p:sp>
          <p:nvSpPr>
            <p:cNvPr id="146"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vert="horz" wrap="square" lIns="91440" tIns="45720" rIns="91440" bIns="45720" numCol="1" anchor="t" anchorCtr="0" compatLnSpc="1"/>
            <a:lstStyle/>
            <a:p>
              <a:endParaRPr lang="en-US"/>
            </a:p>
          </p:txBody>
        </p:sp>
        <p:sp>
          <p:nvSpPr>
            <p:cNvPr id="147"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148"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vert="horz" wrap="square" lIns="91440" tIns="45720" rIns="91440" bIns="45720" numCol="1" anchor="t" anchorCtr="0" compatLnSpc="1"/>
            <a:lstStyle/>
            <a:p>
              <a:endParaRPr lang="en-US"/>
            </a:p>
          </p:txBody>
        </p:sp>
        <p:sp>
          <p:nvSpPr>
            <p:cNvPr id="149"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vert="horz" wrap="square" lIns="91440" tIns="45720" rIns="91440" bIns="45720" numCol="1" anchor="t" anchorCtr="0" compatLnSpc="1"/>
            <a:lstStyle/>
            <a:p>
              <a:endParaRPr lang="en-US"/>
            </a:p>
          </p:txBody>
        </p:sp>
        <p:sp>
          <p:nvSpPr>
            <p:cNvPr id="150"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51"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vert="horz" wrap="square" lIns="91440" tIns="45720" rIns="91440" bIns="45720" numCol="1" anchor="t" anchorCtr="0" compatLnSpc="1"/>
            <a:lstStyle/>
            <a:p>
              <a:endParaRPr lang="en-US"/>
            </a:p>
          </p:txBody>
        </p:sp>
        <p:sp>
          <p:nvSpPr>
            <p:cNvPr id="152"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vert="horz" wrap="square" lIns="91440" tIns="45720" rIns="91440" bIns="45720" numCol="1" anchor="t" anchorCtr="0" compatLnSpc="1"/>
            <a:lstStyle/>
            <a:p>
              <a:endParaRPr lang="en-US"/>
            </a:p>
          </p:txBody>
        </p:sp>
        <p:sp>
          <p:nvSpPr>
            <p:cNvPr id="153"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vert="horz" wrap="square" lIns="91440" tIns="45720" rIns="91440" bIns="45720" numCol="1" anchor="t" anchorCtr="0" compatLnSpc="1"/>
            <a:lstStyle/>
            <a:p>
              <a:endParaRPr lang="en-US"/>
            </a:p>
          </p:txBody>
        </p:sp>
        <p:sp>
          <p:nvSpPr>
            <p:cNvPr id="154"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vert="horz" wrap="square" lIns="91440" tIns="45720" rIns="91440" bIns="45720" numCol="1" anchor="t" anchorCtr="0" compatLnSpc="1"/>
            <a:lstStyle/>
            <a:p>
              <a:endParaRPr lang="en-US"/>
            </a:p>
          </p:txBody>
        </p:sp>
        <p:sp>
          <p:nvSpPr>
            <p:cNvPr id="155"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vert="horz" wrap="square" lIns="91440" tIns="45720" rIns="91440" bIns="45720" numCol="1" anchor="t" anchorCtr="0" compatLnSpc="1"/>
            <a:lstStyle/>
            <a:p>
              <a:endParaRPr lang="en-US"/>
            </a:p>
          </p:txBody>
        </p:sp>
        <p:sp>
          <p:nvSpPr>
            <p:cNvPr id="156"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vert="horz" wrap="square" lIns="91440" tIns="45720" rIns="91440" bIns="45720" numCol="1" anchor="t" anchorCtr="0" compatLnSpc="1"/>
            <a:lstStyle/>
            <a:p>
              <a:endParaRPr lang="en-US"/>
            </a:p>
          </p:txBody>
        </p:sp>
        <p:sp>
          <p:nvSpPr>
            <p:cNvPr id="157"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vert="horz" wrap="square" lIns="91440" tIns="45720" rIns="91440" bIns="45720" numCol="1" anchor="t" anchorCtr="0" compatLnSpc="1"/>
            <a:lstStyle/>
            <a:p>
              <a:endParaRPr lang="en-US"/>
            </a:p>
          </p:txBody>
        </p:sp>
        <p:sp>
          <p:nvSpPr>
            <p:cNvPr id="158"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vert="horz" wrap="square" lIns="91440" tIns="45720" rIns="91440" bIns="45720" numCol="1" anchor="t" anchorCtr="0" compatLnSpc="1"/>
            <a:lstStyle/>
            <a:p>
              <a:endParaRPr lang="en-US"/>
            </a:p>
          </p:txBody>
        </p:sp>
        <p:sp>
          <p:nvSpPr>
            <p:cNvPr id="159"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vert="horz" wrap="square" lIns="91440" tIns="45720" rIns="91440" bIns="45720" numCol="1" anchor="t" anchorCtr="0" compatLnSpc="1"/>
            <a:lstStyle/>
            <a:p>
              <a:endParaRPr lang="en-US"/>
            </a:p>
          </p:txBody>
        </p:sp>
        <p:sp>
          <p:nvSpPr>
            <p:cNvPr id="160"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vert="horz" wrap="square" lIns="91440" tIns="45720" rIns="91440" bIns="45720" numCol="1" anchor="t" anchorCtr="0" compatLnSpc="1"/>
            <a:lstStyle/>
            <a:p>
              <a:endParaRPr lang="en-US"/>
            </a:p>
          </p:txBody>
        </p:sp>
        <p:sp>
          <p:nvSpPr>
            <p:cNvPr id="161"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vert="horz" wrap="square" lIns="91440" tIns="45720" rIns="91440" bIns="45720" numCol="1" anchor="t" anchorCtr="0" compatLnSpc="1"/>
            <a:lstStyle/>
            <a:p>
              <a:endParaRPr lang="en-US"/>
            </a:p>
          </p:txBody>
        </p:sp>
        <p:sp>
          <p:nvSpPr>
            <p:cNvPr id="162" name="Rectangle 163"/>
            <p:cNvSpPr>
              <a:spLocks noChangeArrowheads="1"/>
            </p:cNvSpPr>
            <p:nvPr/>
          </p:nvSpPr>
          <p:spPr bwMode="auto">
            <a:xfrm>
              <a:off x="2602388" y="2795127"/>
              <a:ext cx="3860" cy="3860"/>
            </a:xfrm>
            <a:prstGeom prst="rect">
              <a:avLst/>
            </a:prstGeom>
            <a:grpFill/>
            <a:ln>
              <a:noFill/>
            </a:ln>
          </p:spPr>
          <p:txBody>
            <a:bodyPr vert="horz" wrap="square" lIns="91440" tIns="45720" rIns="91440" bIns="45720" numCol="1" anchor="t" anchorCtr="0" compatLnSpc="1"/>
            <a:lstStyle/>
            <a:p>
              <a:endParaRPr lang="en-US"/>
            </a:p>
          </p:txBody>
        </p:sp>
        <p:sp>
          <p:nvSpPr>
            <p:cNvPr id="163"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164"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vert="horz" wrap="square" lIns="91440" tIns="45720" rIns="91440" bIns="45720" numCol="1" anchor="t" anchorCtr="0" compatLnSpc="1"/>
            <a:lstStyle/>
            <a:p>
              <a:endParaRPr lang="en-US"/>
            </a:p>
          </p:txBody>
        </p:sp>
        <p:sp>
          <p:nvSpPr>
            <p:cNvPr id="165"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vert="horz" wrap="square" lIns="91440" tIns="45720" rIns="91440" bIns="45720" numCol="1" anchor="t" anchorCtr="0" compatLnSpc="1"/>
            <a:lstStyle/>
            <a:p>
              <a:endParaRPr lang="en-US"/>
            </a:p>
          </p:txBody>
        </p:sp>
        <p:sp>
          <p:nvSpPr>
            <p:cNvPr id="166"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vert="horz" wrap="square" lIns="91440" tIns="45720" rIns="91440" bIns="45720" numCol="1" anchor="t" anchorCtr="0" compatLnSpc="1"/>
            <a:lstStyle/>
            <a:p>
              <a:endParaRPr lang="en-US"/>
            </a:p>
          </p:txBody>
        </p:sp>
        <p:sp>
          <p:nvSpPr>
            <p:cNvPr id="167"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vert="horz" wrap="square" lIns="91440" tIns="45720" rIns="91440" bIns="45720" numCol="1" anchor="t" anchorCtr="0" compatLnSpc="1"/>
            <a:lstStyle/>
            <a:p>
              <a:endParaRPr lang="en-US"/>
            </a:p>
          </p:txBody>
        </p:sp>
        <p:sp>
          <p:nvSpPr>
            <p:cNvPr id="168"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vert="horz" wrap="square" lIns="91440" tIns="45720" rIns="91440" bIns="45720" numCol="1" anchor="t" anchorCtr="0" compatLnSpc="1"/>
            <a:lstStyle/>
            <a:p>
              <a:endParaRPr lang="en-US"/>
            </a:p>
          </p:txBody>
        </p:sp>
        <p:sp>
          <p:nvSpPr>
            <p:cNvPr id="169"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vert="horz" wrap="square" lIns="91440" tIns="45720" rIns="91440" bIns="45720" numCol="1" anchor="t" anchorCtr="0" compatLnSpc="1"/>
            <a:lstStyle/>
            <a:p>
              <a:endParaRPr lang="en-US"/>
            </a:p>
          </p:txBody>
        </p:sp>
        <p:sp>
          <p:nvSpPr>
            <p:cNvPr id="170"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vert="horz" wrap="square" lIns="91440" tIns="45720" rIns="91440" bIns="45720" numCol="1" anchor="t" anchorCtr="0" compatLnSpc="1"/>
            <a:lstStyle/>
            <a:p>
              <a:endParaRPr lang="en-US"/>
            </a:p>
          </p:txBody>
        </p:sp>
        <p:sp>
          <p:nvSpPr>
            <p:cNvPr id="171"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vert="horz" wrap="square" lIns="91440" tIns="45720" rIns="91440" bIns="45720" numCol="1" anchor="t" anchorCtr="0" compatLnSpc="1"/>
            <a:lstStyle/>
            <a:p>
              <a:endParaRPr lang="en-US"/>
            </a:p>
          </p:txBody>
        </p:sp>
        <p:sp>
          <p:nvSpPr>
            <p:cNvPr id="172"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73"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vert="horz" wrap="square" lIns="91440" tIns="45720" rIns="91440" bIns="45720" numCol="1" anchor="t" anchorCtr="0" compatLnSpc="1"/>
            <a:lstStyle/>
            <a:p>
              <a:endParaRPr lang="en-US"/>
            </a:p>
          </p:txBody>
        </p:sp>
        <p:sp>
          <p:nvSpPr>
            <p:cNvPr id="174"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vert="horz" wrap="square" lIns="91440" tIns="45720" rIns="91440" bIns="45720" numCol="1" anchor="t" anchorCtr="0" compatLnSpc="1"/>
            <a:lstStyle/>
            <a:p>
              <a:endParaRPr lang="en-US"/>
            </a:p>
          </p:txBody>
        </p:sp>
        <p:sp>
          <p:nvSpPr>
            <p:cNvPr id="175"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vert="horz" wrap="square" lIns="91440" tIns="45720" rIns="91440" bIns="45720" numCol="1" anchor="t" anchorCtr="0" compatLnSpc="1"/>
            <a:lstStyle/>
            <a:p>
              <a:endParaRPr lang="en-US"/>
            </a:p>
          </p:txBody>
        </p:sp>
        <p:sp>
          <p:nvSpPr>
            <p:cNvPr id="176"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vert="horz" wrap="square" lIns="91440" tIns="45720" rIns="91440" bIns="45720" numCol="1" anchor="t" anchorCtr="0" compatLnSpc="1"/>
            <a:lstStyle/>
            <a:p>
              <a:endParaRPr lang="en-US"/>
            </a:p>
          </p:txBody>
        </p:sp>
        <p:sp>
          <p:nvSpPr>
            <p:cNvPr id="177"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vert="horz" wrap="square" lIns="91440" tIns="45720" rIns="91440" bIns="45720" numCol="1" anchor="t" anchorCtr="0" compatLnSpc="1"/>
            <a:lstStyle/>
            <a:p>
              <a:endParaRPr lang="en-US"/>
            </a:p>
          </p:txBody>
        </p:sp>
        <p:sp>
          <p:nvSpPr>
            <p:cNvPr id="178"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vert="horz" wrap="square" lIns="91440" tIns="45720" rIns="91440" bIns="45720" numCol="1" anchor="t" anchorCtr="0" compatLnSpc="1"/>
            <a:lstStyle/>
            <a:p>
              <a:endParaRPr lang="en-US"/>
            </a:p>
          </p:txBody>
        </p:sp>
        <p:sp>
          <p:nvSpPr>
            <p:cNvPr id="179"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vert="horz" wrap="square" lIns="91440" tIns="45720" rIns="91440" bIns="45720" numCol="1" anchor="t" anchorCtr="0" compatLnSpc="1"/>
            <a:lstStyle/>
            <a:p>
              <a:endParaRPr lang="en-US"/>
            </a:p>
          </p:txBody>
        </p:sp>
        <p:sp>
          <p:nvSpPr>
            <p:cNvPr id="180"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vert="horz" wrap="square" lIns="91440" tIns="45720" rIns="91440" bIns="45720" numCol="1" anchor="t" anchorCtr="0" compatLnSpc="1"/>
            <a:lstStyle/>
            <a:p>
              <a:endParaRPr lang="en-US"/>
            </a:p>
          </p:txBody>
        </p:sp>
        <p:sp>
          <p:nvSpPr>
            <p:cNvPr id="181"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vert="horz" wrap="square" lIns="91440" tIns="45720" rIns="91440" bIns="45720" numCol="1" anchor="t" anchorCtr="0" compatLnSpc="1"/>
            <a:lstStyle/>
            <a:p>
              <a:endParaRPr lang="en-US"/>
            </a:p>
          </p:txBody>
        </p:sp>
        <p:sp>
          <p:nvSpPr>
            <p:cNvPr id="182"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vert="horz" wrap="square" lIns="91440" tIns="45720" rIns="91440" bIns="45720" numCol="1" anchor="t" anchorCtr="0" compatLnSpc="1"/>
            <a:lstStyle/>
            <a:p>
              <a:endParaRPr lang="en-US"/>
            </a:p>
          </p:txBody>
        </p:sp>
        <p:sp>
          <p:nvSpPr>
            <p:cNvPr id="183"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vert="horz" wrap="square" lIns="91440" tIns="45720" rIns="91440" bIns="45720" numCol="1" anchor="t" anchorCtr="0" compatLnSpc="1"/>
            <a:lstStyle/>
            <a:p>
              <a:endParaRPr lang="en-US"/>
            </a:p>
          </p:txBody>
        </p:sp>
        <p:sp>
          <p:nvSpPr>
            <p:cNvPr id="184"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vert="horz" wrap="square" lIns="91440" tIns="45720" rIns="91440" bIns="45720" numCol="1" anchor="t" anchorCtr="0" compatLnSpc="1"/>
            <a:lstStyle/>
            <a:p>
              <a:endParaRPr lang="en-US"/>
            </a:p>
          </p:txBody>
        </p:sp>
        <p:sp>
          <p:nvSpPr>
            <p:cNvPr id="185"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vert="horz" wrap="square" lIns="91440" tIns="45720" rIns="91440" bIns="45720" numCol="1" anchor="t" anchorCtr="0" compatLnSpc="1"/>
            <a:lstStyle/>
            <a:p>
              <a:endParaRPr lang="en-US"/>
            </a:p>
          </p:txBody>
        </p:sp>
        <p:sp>
          <p:nvSpPr>
            <p:cNvPr id="186"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vert="horz" wrap="square" lIns="91440" tIns="45720" rIns="91440" bIns="45720" numCol="1" anchor="t" anchorCtr="0" compatLnSpc="1"/>
            <a:lstStyle/>
            <a:p>
              <a:endParaRPr lang="en-US"/>
            </a:p>
          </p:txBody>
        </p:sp>
        <p:sp>
          <p:nvSpPr>
            <p:cNvPr id="187"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vert="horz" wrap="square" lIns="91440" tIns="45720" rIns="91440" bIns="45720" numCol="1" anchor="t" anchorCtr="0" compatLnSpc="1"/>
            <a:lstStyle/>
            <a:p>
              <a:endParaRPr lang="en-US"/>
            </a:p>
          </p:txBody>
        </p:sp>
        <p:sp>
          <p:nvSpPr>
            <p:cNvPr id="188" name="Rectangle 190"/>
            <p:cNvSpPr>
              <a:spLocks noChangeArrowheads="1"/>
            </p:cNvSpPr>
            <p:nvPr/>
          </p:nvSpPr>
          <p:spPr bwMode="auto">
            <a:xfrm>
              <a:off x="3002529" y="2846591"/>
              <a:ext cx="1287" cy="5147"/>
            </a:xfrm>
            <a:prstGeom prst="rect">
              <a:avLst/>
            </a:prstGeom>
            <a:grpFill/>
            <a:ln>
              <a:noFill/>
            </a:ln>
          </p:spPr>
          <p:txBody>
            <a:bodyPr vert="horz" wrap="square" lIns="91440" tIns="45720" rIns="91440" bIns="45720" numCol="1" anchor="t" anchorCtr="0" compatLnSpc="1"/>
            <a:lstStyle/>
            <a:p>
              <a:endParaRPr lang="en-US"/>
            </a:p>
          </p:txBody>
        </p:sp>
        <p:sp>
          <p:nvSpPr>
            <p:cNvPr id="189"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vert="horz" wrap="square" lIns="91440" tIns="45720" rIns="91440" bIns="45720" numCol="1" anchor="t" anchorCtr="0" compatLnSpc="1"/>
            <a:lstStyle/>
            <a:p>
              <a:endParaRPr lang="en-US"/>
            </a:p>
          </p:txBody>
        </p:sp>
        <p:sp>
          <p:nvSpPr>
            <p:cNvPr id="190"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vert="horz" wrap="square" lIns="91440" tIns="45720" rIns="91440" bIns="45720" numCol="1" anchor="t" anchorCtr="0" compatLnSpc="1"/>
            <a:lstStyle/>
            <a:p>
              <a:endParaRPr lang="en-US"/>
            </a:p>
          </p:txBody>
        </p:sp>
        <p:sp>
          <p:nvSpPr>
            <p:cNvPr id="191"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192"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vert="horz" wrap="square" lIns="91440" tIns="45720" rIns="91440" bIns="45720" numCol="1" anchor="t" anchorCtr="0" compatLnSpc="1"/>
            <a:lstStyle/>
            <a:p>
              <a:endParaRPr lang="en-US"/>
            </a:p>
          </p:txBody>
        </p:sp>
        <p:sp>
          <p:nvSpPr>
            <p:cNvPr id="193"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vert="horz" wrap="square" lIns="91440" tIns="45720" rIns="91440" bIns="45720" numCol="1" anchor="t" anchorCtr="0" compatLnSpc="1"/>
            <a:lstStyle/>
            <a:p>
              <a:endParaRPr lang="en-US"/>
            </a:p>
          </p:txBody>
        </p:sp>
        <p:sp>
          <p:nvSpPr>
            <p:cNvPr id="194"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vert="horz" wrap="square" lIns="91440" tIns="45720" rIns="91440" bIns="45720" numCol="1" anchor="t" anchorCtr="0" compatLnSpc="1"/>
            <a:lstStyle/>
            <a:p>
              <a:endParaRPr lang="en-US"/>
            </a:p>
          </p:txBody>
        </p:sp>
        <p:sp>
          <p:nvSpPr>
            <p:cNvPr id="195" name="Rectangle 19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6" name="Rectangle 19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7" name="Rectangle 19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8" name="Rectangle 20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9" name="Rectangle 20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0" name="Rectangle 20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1" name="Rectangle 20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2" name="Rectangle 20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3" name="Rectangle 20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4" name="Rectangle 20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5" name="Rectangle 20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6" name="Rectangle 20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7" name="Rectangle 21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8" name="Rectangle 21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9" name="Rectangle 21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0" name="Rectangle 21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1" name="Rectangle 21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2" name="Rectangle 21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3" name="Rectangle 21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4" name="Rectangle 21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5" name="Rectangle 21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6" name="Rectangle 21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7" name="Rectangle 22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8" name="Rectangle 22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9" name="Rectangle 22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0" name="Rectangle 22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1" name="Rectangle 22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2" name="Rectangle 22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3" name="Rectangle 22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4" name="Rectangle 22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5" name="Rectangle 22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6" name="Rectangle 22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7" name="Rectangle 23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8" name="Rectangle 23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9" name="Rectangle 23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0" name="Rectangle 23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1" name="Rectangle 23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2" name="Rectangle 23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3" name="Rectangle 23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4" name="Rectangle 23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5" name="Rectangle 23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6" name="Rectangle 23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7" name="Rectangle 24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8" name="Rectangle 24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9" name="Rectangle 24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0" name="Rectangle 24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1" name="Rectangle 24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2" name="Rectangle 24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3" name="Rectangle 24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4" name="Rectangle 24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5" name="Rectangle 24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6" name="Rectangle 24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7" name="Rectangle 25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8" name="Rectangle 25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9" name="Rectangle 25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0" name="Rectangle 25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1" name="Rectangle 25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2" name="Rectangle 25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3" name="Rectangle 25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4" name="Rectangle 25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5" name="Rectangle 25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6" name="Rectangle 25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7" name="Rectangle 26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8" name="Rectangle 26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vert="horz" wrap="square" lIns="91440" tIns="45720" rIns="91440" bIns="45720" numCol="1" anchor="t" anchorCtr="0" compatLnSpc="1"/>
            <a:lstStyle/>
            <a:p>
              <a:endParaRPr lang="en-US"/>
            </a:p>
          </p:txBody>
        </p:sp>
      </p:grpSp>
      <p:sp>
        <p:nvSpPr>
          <p:cNvPr id="260" name="Text Box 10"/>
          <p:cNvSpPr txBox="1">
            <a:spLocks noChangeArrowheads="1"/>
          </p:cNvSpPr>
          <p:nvPr/>
        </p:nvSpPr>
        <p:spPr bwMode="auto">
          <a:xfrm>
            <a:off x="438388" y="960388"/>
            <a:ext cx="2152412"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t>
            </a:r>
            <a:r>
              <a:rPr lang="en-US" sz="1200" i="1" smtClean="0">
                <a:solidFill>
                  <a:schemeClr val="bg1"/>
                </a:solidFill>
                <a:latin typeface="Open Sans" pitchFamily="34" charset="0"/>
                <a:ea typeface="Open Sans" pitchFamily="34" charset="0"/>
                <a:cs typeface="Open Sans" pitchFamily="34" charset="0"/>
              </a:rPr>
              <a:t>amet.</a:t>
            </a:r>
            <a:endParaRPr lang="en-US" sz="1200" i="1" smtClean="0">
              <a:solidFill>
                <a:schemeClr val="bg1"/>
              </a:solidFill>
              <a:latin typeface="Open Sans" pitchFamily="34" charset="0"/>
              <a:ea typeface="Open Sans" pitchFamily="34" charset="0"/>
              <a:cs typeface="Open Sans" pitchFamily="34" charset="0"/>
            </a:endParaRPr>
          </a:p>
        </p:txBody>
      </p:sp>
      <p:sp>
        <p:nvSpPr>
          <p:cNvPr id="261" name="Rounded Rectangle 260"/>
          <p:cNvSpPr/>
          <p:nvPr/>
        </p:nvSpPr>
        <p:spPr>
          <a:xfrm>
            <a:off x="457200" y="2066033"/>
            <a:ext cx="2286000" cy="873940"/>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Text Box 10"/>
          <p:cNvSpPr txBox="1">
            <a:spLocks noChangeArrowheads="1"/>
          </p:cNvSpPr>
          <p:nvPr/>
        </p:nvSpPr>
        <p:spPr bwMode="auto">
          <a:xfrm>
            <a:off x="566420" y="2012796"/>
            <a:ext cx="210058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Global Vengeance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263" name="Rounded Rectangle 262"/>
          <p:cNvSpPr/>
          <p:nvPr/>
        </p:nvSpPr>
        <p:spPr>
          <a:xfrm>
            <a:off x="457200" y="3145610"/>
            <a:ext cx="2286000" cy="87394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Text Box 10"/>
          <p:cNvSpPr txBox="1">
            <a:spLocks noChangeArrowheads="1"/>
          </p:cNvSpPr>
          <p:nvPr/>
        </p:nvSpPr>
        <p:spPr bwMode="auto">
          <a:xfrm>
            <a:off x="566420" y="3092373"/>
            <a:ext cx="210058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Marketplace Share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270" name="Rectangle 269"/>
          <p:cNvSpPr/>
          <p:nvPr/>
        </p:nvSpPr>
        <p:spPr>
          <a:xfrm>
            <a:off x="457200" y="4248150"/>
            <a:ext cx="8153400" cy="54864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Text Box 7"/>
          <p:cNvSpPr txBox="1">
            <a:spLocks noChangeArrowheads="1"/>
          </p:cNvSpPr>
          <p:nvPr/>
        </p:nvSpPr>
        <p:spPr bwMode="auto">
          <a:xfrm>
            <a:off x="630017" y="4314721"/>
            <a:ext cx="7821339"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aphicFrame>
        <p:nvGraphicFramePr>
          <p:cNvPr id="272" name="Chart 271"/>
          <p:cNvGraphicFramePr/>
          <p:nvPr/>
        </p:nvGraphicFramePr>
        <p:xfrm>
          <a:off x="3494974" y="1278051"/>
          <a:ext cx="922238" cy="1202765"/>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273" name="Chart 272"/>
          <p:cNvGraphicFramePr/>
          <p:nvPr/>
        </p:nvGraphicFramePr>
        <p:xfrm>
          <a:off x="6791295" y="1664659"/>
          <a:ext cx="922238" cy="100713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4" name="Chart 273"/>
          <p:cNvGraphicFramePr/>
          <p:nvPr/>
        </p:nvGraphicFramePr>
        <p:xfrm>
          <a:off x="4201424" y="2486226"/>
          <a:ext cx="922238" cy="112801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32" name="Chart 531"/>
          <p:cNvGraphicFramePr/>
          <p:nvPr/>
        </p:nvGraphicFramePr>
        <p:xfrm>
          <a:off x="5627474" y="2178519"/>
          <a:ext cx="922238" cy="10071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33" name="Chart 532"/>
          <p:cNvGraphicFramePr/>
          <p:nvPr/>
        </p:nvGraphicFramePr>
        <p:xfrm>
          <a:off x="7684174" y="2788269"/>
          <a:ext cx="922238" cy="100713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72"/>
                                        </p:tgtEl>
                                        <p:attrNameLst>
                                          <p:attrName>style.visibility</p:attrName>
                                        </p:attrNameLst>
                                      </p:cBhvr>
                                      <p:to>
                                        <p:strVal val="visible"/>
                                      </p:to>
                                    </p:set>
                                    <p:anim calcmode="lin" valueType="num">
                                      <p:cBhvr additive="base">
                                        <p:cTn id="17" dur="250" fill="hold"/>
                                        <p:tgtEl>
                                          <p:spTgt spid="272"/>
                                        </p:tgtEl>
                                        <p:attrNameLst>
                                          <p:attrName>ppt_x</p:attrName>
                                        </p:attrNameLst>
                                      </p:cBhvr>
                                      <p:tavLst>
                                        <p:tav tm="0">
                                          <p:val>
                                            <p:strVal val="#ppt_x"/>
                                          </p:val>
                                        </p:tav>
                                        <p:tav tm="100000">
                                          <p:val>
                                            <p:strVal val="#ppt_x"/>
                                          </p:val>
                                        </p:tav>
                                      </p:tavLst>
                                    </p:anim>
                                    <p:anim calcmode="lin" valueType="num">
                                      <p:cBhvr additive="base">
                                        <p:cTn id="18" dur="250" fill="hold"/>
                                        <p:tgtEl>
                                          <p:spTgt spid="27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74"/>
                                        </p:tgtEl>
                                        <p:attrNameLst>
                                          <p:attrName>style.visibility</p:attrName>
                                        </p:attrNameLst>
                                      </p:cBhvr>
                                      <p:to>
                                        <p:strVal val="visible"/>
                                      </p:to>
                                    </p:set>
                                    <p:anim calcmode="lin" valueType="num">
                                      <p:cBhvr additive="base">
                                        <p:cTn id="22" dur="250" fill="hold"/>
                                        <p:tgtEl>
                                          <p:spTgt spid="274"/>
                                        </p:tgtEl>
                                        <p:attrNameLst>
                                          <p:attrName>ppt_x</p:attrName>
                                        </p:attrNameLst>
                                      </p:cBhvr>
                                      <p:tavLst>
                                        <p:tav tm="0">
                                          <p:val>
                                            <p:strVal val="#ppt_x"/>
                                          </p:val>
                                        </p:tav>
                                        <p:tav tm="100000">
                                          <p:val>
                                            <p:strVal val="#ppt_x"/>
                                          </p:val>
                                        </p:tav>
                                      </p:tavLst>
                                    </p:anim>
                                    <p:anim calcmode="lin" valueType="num">
                                      <p:cBhvr additive="base">
                                        <p:cTn id="23" dur="250" fill="hold"/>
                                        <p:tgtEl>
                                          <p:spTgt spid="27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2"/>
                                        </p:tgtEl>
                                        <p:attrNameLst>
                                          <p:attrName>style.visibility</p:attrName>
                                        </p:attrNameLst>
                                      </p:cBhvr>
                                      <p:to>
                                        <p:strVal val="visible"/>
                                      </p:to>
                                    </p:set>
                                    <p:anim calcmode="lin" valueType="num">
                                      <p:cBhvr additive="base">
                                        <p:cTn id="27" dur="250" fill="hold"/>
                                        <p:tgtEl>
                                          <p:spTgt spid="532"/>
                                        </p:tgtEl>
                                        <p:attrNameLst>
                                          <p:attrName>ppt_x</p:attrName>
                                        </p:attrNameLst>
                                      </p:cBhvr>
                                      <p:tavLst>
                                        <p:tav tm="0">
                                          <p:val>
                                            <p:strVal val="#ppt_x"/>
                                          </p:val>
                                        </p:tav>
                                        <p:tav tm="100000">
                                          <p:val>
                                            <p:strVal val="#ppt_x"/>
                                          </p:val>
                                        </p:tav>
                                      </p:tavLst>
                                    </p:anim>
                                    <p:anim calcmode="lin" valueType="num">
                                      <p:cBhvr additive="base">
                                        <p:cTn id="28" dur="250" fill="hold"/>
                                        <p:tgtEl>
                                          <p:spTgt spid="53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73"/>
                                        </p:tgtEl>
                                        <p:attrNameLst>
                                          <p:attrName>style.visibility</p:attrName>
                                        </p:attrNameLst>
                                      </p:cBhvr>
                                      <p:to>
                                        <p:strVal val="visible"/>
                                      </p:to>
                                    </p:set>
                                    <p:anim calcmode="lin" valueType="num">
                                      <p:cBhvr additive="base">
                                        <p:cTn id="32" dur="250" fill="hold"/>
                                        <p:tgtEl>
                                          <p:spTgt spid="273"/>
                                        </p:tgtEl>
                                        <p:attrNameLst>
                                          <p:attrName>ppt_x</p:attrName>
                                        </p:attrNameLst>
                                      </p:cBhvr>
                                      <p:tavLst>
                                        <p:tav tm="0">
                                          <p:val>
                                            <p:strVal val="#ppt_x"/>
                                          </p:val>
                                        </p:tav>
                                        <p:tav tm="100000">
                                          <p:val>
                                            <p:strVal val="#ppt_x"/>
                                          </p:val>
                                        </p:tav>
                                      </p:tavLst>
                                    </p:anim>
                                    <p:anim calcmode="lin" valueType="num">
                                      <p:cBhvr additive="base">
                                        <p:cTn id="33" dur="250" fill="hold"/>
                                        <p:tgtEl>
                                          <p:spTgt spid="27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33"/>
                                        </p:tgtEl>
                                        <p:attrNameLst>
                                          <p:attrName>style.visibility</p:attrName>
                                        </p:attrNameLst>
                                      </p:cBhvr>
                                      <p:to>
                                        <p:strVal val="visible"/>
                                      </p:to>
                                    </p:set>
                                    <p:anim calcmode="lin" valueType="num">
                                      <p:cBhvr additive="base">
                                        <p:cTn id="37" dur="250" fill="hold"/>
                                        <p:tgtEl>
                                          <p:spTgt spid="533"/>
                                        </p:tgtEl>
                                        <p:attrNameLst>
                                          <p:attrName>ppt_x</p:attrName>
                                        </p:attrNameLst>
                                      </p:cBhvr>
                                      <p:tavLst>
                                        <p:tav tm="0">
                                          <p:val>
                                            <p:strVal val="#ppt_x"/>
                                          </p:val>
                                        </p:tav>
                                        <p:tav tm="100000">
                                          <p:val>
                                            <p:strVal val="#ppt_x"/>
                                          </p:val>
                                        </p:tav>
                                      </p:tavLst>
                                    </p:anim>
                                    <p:anim calcmode="lin" valueType="num">
                                      <p:cBhvr additive="base">
                                        <p:cTn id="38" dur="250" fill="hold"/>
                                        <p:tgtEl>
                                          <p:spTgt spid="53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60"/>
                                        </p:tgtEl>
                                        <p:attrNameLst>
                                          <p:attrName>style.visibility</p:attrName>
                                        </p:attrNameLst>
                                      </p:cBhvr>
                                      <p:to>
                                        <p:strVal val="visible"/>
                                      </p:to>
                                    </p:set>
                                    <p:anim calcmode="lin" valueType="num">
                                      <p:cBhvr additive="base">
                                        <p:cTn id="42" dur="250" fill="hold"/>
                                        <p:tgtEl>
                                          <p:spTgt spid="260"/>
                                        </p:tgtEl>
                                        <p:attrNameLst>
                                          <p:attrName>ppt_x</p:attrName>
                                        </p:attrNameLst>
                                      </p:cBhvr>
                                      <p:tavLst>
                                        <p:tav tm="0">
                                          <p:val>
                                            <p:strVal val="#ppt_x"/>
                                          </p:val>
                                        </p:tav>
                                        <p:tav tm="100000">
                                          <p:val>
                                            <p:strVal val="#ppt_x"/>
                                          </p:val>
                                        </p:tav>
                                      </p:tavLst>
                                    </p:anim>
                                    <p:anim calcmode="lin" valueType="num">
                                      <p:cBhvr additive="base">
                                        <p:cTn id="43" dur="250" fill="hold"/>
                                        <p:tgtEl>
                                          <p:spTgt spid="26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61"/>
                                        </p:tgtEl>
                                        <p:attrNameLst>
                                          <p:attrName>style.visibility</p:attrName>
                                        </p:attrNameLst>
                                      </p:cBhvr>
                                      <p:to>
                                        <p:strVal val="visible"/>
                                      </p:to>
                                    </p:set>
                                    <p:anim calcmode="lin" valueType="num">
                                      <p:cBhvr additive="base">
                                        <p:cTn id="47" dur="250" fill="hold"/>
                                        <p:tgtEl>
                                          <p:spTgt spid="261"/>
                                        </p:tgtEl>
                                        <p:attrNameLst>
                                          <p:attrName>ppt_x</p:attrName>
                                        </p:attrNameLst>
                                      </p:cBhvr>
                                      <p:tavLst>
                                        <p:tav tm="0">
                                          <p:val>
                                            <p:strVal val="#ppt_x"/>
                                          </p:val>
                                        </p:tav>
                                        <p:tav tm="100000">
                                          <p:val>
                                            <p:strVal val="#ppt_x"/>
                                          </p:val>
                                        </p:tav>
                                      </p:tavLst>
                                    </p:anim>
                                    <p:anim calcmode="lin" valueType="num">
                                      <p:cBhvr additive="base">
                                        <p:cTn id="48" dur="250" fill="hold"/>
                                        <p:tgtEl>
                                          <p:spTgt spid="26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62"/>
                                        </p:tgtEl>
                                        <p:attrNameLst>
                                          <p:attrName>style.visibility</p:attrName>
                                        </p:attrNameLst>
                                      </p:cBhvr>
                                      <p:to>
                                        <p:strVal val="visible"/>
                                      </p:to>
                                    </p:set>
                                    <p:anim calcmode="lin" valueType="num">
                                      <p:cBhvr additive="base">
                                        <p:cTn id="52" dur="250" fill="hold"/>
                                        <p:tgtEl>
                                          <p:spTgt spid="262"/>
                                        </p:tgtEl>
                                        <p:attrNameLst>
                                          <p:attrName>ppt_x</p:attrName>
                                        </p:attrNameLst>
                                      </p:cBhvr>
                                      <p:tavLst>
                                        <p:tav tm="0">
                                          <p:val>
                                            <p:strVal val="#ppt_x"/>
                                          </p:val>
                                        </p:tav>
                                        <p:tav tm="100000">
                                          <p:val>
                                            <p:strVal val="#ppt_x"/>
                                          </p:val>
                                        </p:tav>
                                      </p:tavLst>
                                    </p:anim>
                                    <p:anim calcmode="lin" valueType="num">
                                      <p:cBhvr additive="base">
                                        <p:cTn id="53" dur="250" fill="hold"/>
                                        <p:tgtEl>
                                          <p:spTgt spid="26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3"/>
                                        </p:tgtEl>
                                        <p:attrNameLst>
                                          <p:attrName>style.visibility</p:attrName>
                                        </p:attrNameLst>
                                      </p:cBhvr>
                                      <p:to>
                                        <p:strVal val="visible"/>
                                      </p:to>
                                    </p:set>
                                    <p:anim calcmode="lin" valueType="num">
                                      <p:cBhvr additive="base">
                                        <p:cTn id="57" dur="250" fill="hold"/>
                                        <p:tgtEl>
                                          <p:spTgt spid="263"/>
                                        </p:tgtEl>
                                        <p:attrNameLst>
                                          <p:attrName>ppt_x</p:attrName>
                                        </p:attrNameLst>
                                      </p:cBhvr>
                                      <p:tavLst>
                                        <p:tav tm="0">
                                          <p:val>
                                            <p:strVal val="#ppt_x"/>
                                          </p:val>
                                        </p:tav>
                                        <p:tav tm="100000">
                                          <p:val>
                                            <p:strVal val="#ppt_x"/>
                                          </p:val>
                                        </p:tav>
                                      </p:tavLst>
                                    </p:anim>
                                    <p:anim calcmode="lin" valueType="num">
                                      <p:cBhvr additive="base">
                                        <p:cTn id="58" dur="250" fill="hold"/>
                                        <p:tgtEl>
                                          <p:spTgt spid="26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4"/>
                                        </p:tgtEl>
                                        <p:attrNameLst>
                                          <p:attrName>style.visibility</p:attrName>
                                        </p:attrNameLst>
                                      </p:cBhvr>
                                      <p:to>
                                        <p:strVal val="visible"/>
                                      </p:to>
                                    </p:set>
                                    <p:anim calcmode="lin" valueType="num">
                                      <p:cBhvr additive="base">
                                        <p:cTn id="62" dur="250" fill="hold"/>
                                        <p:tgtEl>
                                          <p:spTgt spid="264"/>
                                        </p:tgtEl>
                                        <p:attrNameLst>
                                          <p:attrName>ppt_x</p:attrName>
                                        </p:attrNameLst>
                                      </p:cBhvr>
                                      <p:tavLst>
                                        <p:tav tm="0">
                                          <p:val>
                                            <p:strVal val="#ppt_x"/>
                                          </p:val>
                                        </p:tav>
                                        <p:tav tm="100000">
                                          <p:val>
                                            <p:strVal val="#ppt_x"/>
                                          </p:val>
                                        </p:tav>
                                      </p:tavLst>
                                    </p:anim>
                                    <p:anim calcmode="lin" valueType="num">
                                      <p:cBhvr additive="base">
                                        <p:cTn id="63" dur="250" fill="hold"/>
                                        <p:tgtEl>
                                          <p:spTgt spid="26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70"/>
                                        </p:tgtEl>
                                        <p:attrNameLst>
                                          <p:attrName>style.visibility</p:attrName>
                                        </p:attrNameLst>
                                      </p:cBhvr>
                                      <p:to>
                                        <p:strVal val="visible"/>
                                      </p:to>
                                    </p:set>
                                    <p:anim calcmode="lin" valueType="num">
                                      <p:cBhvr additive="base">
                                        <p:cTn id="67" dur="250" fill="hold"/>
                                        <p:tgtEl>
                                          <p:spTgt spid="270"/>
                                        </p:tgtEl>
                                        <p:attrNameLst>
                                          <p:attrName>ppt_x</p:attrName>
                                        </p:attrNameLst>
                                      </p:cBhvr>
                                      <p:tavLst>
                                        <p:tav tm="0">
                                          <p:val>
                                            <p:strVal val="#ppt_x"/>
                                          </p:val>
                                        </p:tav>
                                        <p:tav tm="100000">
                                          <p:val>
                                            <p:strVal val="#ppt_x"/>
                                          </p:val>
                                        </p:tav>
                                      </p:tavLst>
                                    </p:anim>
                                    <p:anim calcmode="lin" valueType="num">
                                      <p:cBhvr additive="base">
                                        <p:cTn id="68" dur="250" fill="hold"/>
                                        <p:tgtEl>
                                          <p:spTgt spid="27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71"/>
                                        </p:tgtEl>
                                        <p:attrNameLst>
                                          <p:attrName>style.visibility</p:attrName>
                                        </p:attrNameLst>
                                      </p:cBhvr>
                                      <p:to>
                                        <p:strVal val="visible"/>
                                      </p:to>
                                    </p:set>
                                    <p:anim calcmode="lin" valueType="num">
                                      <p:cBhvr additive="base">
                                        <p:cTn id="72" dur="250" fill="hold"/>
                                        <p:tgtEl>
                                          <p:spTgt spid="271"/>
                                        </p:tgtEl>
                                        <p:attrNameLst>
                                          <p:attrName>ppt_x</p:attrName>
                                        </p:attrNameLst>
                                      </p:cBhvr>
                                      <p:tavLst>
                                        <p:tav tm="0">
                                          <p:val>
                                            <p:strVal val="#ppt_x"/>
                                          </p:val>
                                        </p:tav>
                                        <p:tav tm="100000">
                                          <p:val>
                                            <p:strVal val="#ppt_x"/>
                                          </p:val>
                                        </p:tav>
                                      </p:tavLst>
                                    </p:anim>
                                    <p:anim calcmode="lin" valueType="num">
                                      <p:cBhvr additive="base">
                                        <p:cTn id="73" dur="25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0" grpId="0"/>
      <p:bldP spid="261" grpId="0" animBg="1"/>
      <p:bldP spid="262" grpId="0"/>
      <p:bldP spid="263" grpId="0" animBg="1"/>
      <p:bldP spid="264" grpId="0"/>
      <p:bldP spid="270" grpId="0" animBg="1"/>
      <p:bldP spid="271" grpId="0"/>
      <p:bldGraphic spid="272" grpId="0">
        <p:bldAsOne/>
      </p:bldGraphic>
      <p:bldGraphic spid="273" grpId="0">
        <p:bldAsOne/>
      </p:bldGraphic>
      <p:bldGraphic spid="274" grpId="0">
        <p:bldAsOne/>
      </p:bldGraphic>
      <p:bldGraphic spid="532" grpId="0">
        <p:bldAsOne/>
      </p:bldGraphic>
      <p:bldGraphic spid="533" grpId="0">
        <p:bldAsOne/>
      </p:bldGraphic>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grpSp>
        <p:nvGrpSpPr>
          <p:cNvPr id="3" name="Group 2"/>
          <p:cNvGrpSpPr/>
          <p:nvPr/>
        </p:nvGrpSpPr>
        <p:grpSpPr>
          <a:xfrm>
            <a:off x="1015405" y="209550"/>
            <a:ext cx="6680795" cy="3639422"/>
            <a:chOff x="815256" y="742950"/>
            <a:chExt cx="6726508" cy="3688771"/>
          </a:xfrm>
          <a:solidFill>
            <a:schemeClr val="bg1">
              <a:lumMod val="75000"/>
            </a:schemeClr>
          </a:solidFill>
        </p:grpSpPr>
        <p:sp>
          <p:nvSpPr>
            <p:cNvPr id="4"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vert="horz" wrap="square" lIns="91440" tIns="45720" rIns="91440" bIns="45720" numCol="1" anchor="t" anchorCtr="0" compatLnSpc="1"/>
            <a:lstStyle/>
            <a:p>
              <a:endParaRPr lang="en-US"/>
            </a:p>
          </p:txBody>
        </p:sp>
        <p:sp>
          <p:nvSpPr>
            <p:cNvPr id="5"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vert="horz" wrap="square" lIns="91440" tIns="45720" rIns="91440" bIns="45720" numCol="1" anchor="t" anchorCtr="0" compatLnSpc="1"/>
            <a:lstStyle/>
            <a:p>
              <a:endParaRPr lang="en-US"/>
            </a:p>
          </p:txBody>
        </p:sp>
        <p:sp>
          <p:nvSpPr>
            <p:cNvPr id="6"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vert="horz" wrap="square" lIns="91440" tIns="45720" rIns="91440" bIns="45720" numCol="1" anchor="t" anchorCtr="0" compatLnSpc="1"/>
            <a:lstStyle/>
            <a:p>
              <a:endParaRPr lang="en-US"/>
            </a:p>
          </p:txBody>
        </p:sp>
        <p:sp>
          <p:nvSpPr>
            <p:cNvPr id="7"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vert="horz" wrap="square" lIns="91440" tIns="45720" rIns="91440" bIns="45720" numCol="1" anchor="t" anchorCtr="0" compatLnSpc="1"/>
            <a:lstStyle/>
            <a:p>
              <a:endParaRPr lang="en-US"/>
            </a:p>
          </p:txBody>
        </p:sp>
        <p:sp>
          <p:nvSpPr>
            <p:cNvPr id="8"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vert="horz" wrap="square" lIns="91440" tIns="45720" rIns="91440" bIns="45720" numCol="1" anchor="t" anchorCtr="0" compatLnSpc="1"/>
            <a:lstStyle/>
            <a:p>
              <a:endParaRPr lang="en-US"/>
            </a:p>
          </p:txBody>
        </p:sp>
        <p:sp>
          <p:nvSpPr>
            <p:cNvPr id="9"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vert="horz" wrap="square" lIns="91440" tIns="45720" rIns="91440" bIns="45720" numCol="1" anchor="t" anchorCtr="0" compatLnSpc="1"/>
            <a:lstStyle/>
            <a:p>
              <a:endParaRPr lang="en-US"/>
            </a:p>
          </p:txBody>
        </p:sp>
        <p:sp>
          <p:nvSpPr>
            <p:cNvPr id="10"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vert="horz" wrap="square" lIns="91440" tIns="45720" rIns="91440" bIns="45720" numCol="1" anchor="t" anchorCtr="0" compatLnSpc="1"/>
            <a:lstStyle/>
            <a:p>
              <a:endParaRPr lang="en-US"/>
            </a:p>
          </p:txBody>
        </p:sp>
        <p:sp>
          <p:nvSpPr>
            <p:cNvPr id="11"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vert="horz" wrap="square" lIns="91440" tIns="45720" rIns="91440" bIns="45720" numCol="1" anchor="t" anchorCtr="0" compatLnSpc="1"/>
            <a:lstStyle/>
            <a:p>
              <a:endParaRPr lang="en-US"/>
            </a:p>
          </p:txBody>
        </p:sp>
        <p:sp>
          <p:nvSpPr>
            <p:cNvPr id="12"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vert="horz" wrap="square" lIns="91440" tIns="45720" rIns="91440" bIns="45720" numCol="1" anchor="t" anchorCtr="0" compatLnSpc="1"/>
            <a:lstStyle/>
            <a:p>
              <a:endParaRPr lang="en-US"/>
            </a:p>
          </p:txBody>
        </p:sp>
        <p:sp>
          <p:nvSpPr>
            <p:cNvPr id="13"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vert="horz" wrap="square" lIns="91440" tIns="45720" rIns="91440" bIns="45720" numCol="1" anchor="t" anchorCtr="0" compatLnSpc="1"/>
            <a:lstStyle/>
            <a:p>
              <a:endParaRPr lang="en-US"/>
            </a:p>
          </p:txBody>
        </p:sp>
        <p:sp>
          <p:nvSpPr>
            <p:cNvPr id="14"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vert="horz" wrap="square" lIns="91440" tIns="45720" rIns="91440" bIns="45720" numCol="1" anchor="t" anchorCtr="0" compatLnSpc="1"/>
            <a:lstStyle/>
            <a:p>
              <a:endParaRPr lang="en-US"/>
            </a:p>
          </p:txBody>
        </p:sp>
        <p:sp>
          <p:nvSpPr>
            <p:cNvPr id="15"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vert="horz" wrap="square" lIns="91440" tIns="45720" rIns="91440" bIns="45720" numCol="1" anchor="t" anchorCtr="0" compatLnSpc="1"/>
            <a:lstStyle/>
            <a:p>
              <a:endParaRPr lang="en-US"/>
            </a:p>
          </p:txBody>
        </p:sp>
        <p:sp>
          <p:nvSpPr>
            <p:cNvPr id="16"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vert="horz" wrap="square" lIns="91440" tIns="45720" rIns="91440" bIns="45720" numCol="1" anchor="t" anchorCtr="0" compatLnSpc="1"/>
            <a:lstStyle/>
            <a:p>
              <a:endParaRPr lang="en-US"/>
            </a:p>
          </p:txBody>
        </p:sp>
        <p:sp>
          <p:nvSpPr>
            <p:cNvPr id="17"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vert="horz" wrap="square" lIns="91440" tIns="45720" rIns="91440" bIns="45720" numCol="1" anchor="t" anchorCtr="0" compatLnSpc="1"/>
            <a:lstStyle/>
            <a:p>
              <a:endParaRPr lang="en-US"/>
            </a:p>
          </p:txBody>
        </p:sp>
        <p:sp>
          <p:nvSpPr>
            <p:cNvPr id="18"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vert="horz" wrap="square" lIns="91440" tIns="45720" rIns="91440" bIns="45720" numCol="1" anchor="t" anchorCtr="0" compatLnSpc="1"/>
            <a:lstStyle/>
            <a:p>
              <a:endParaRPr lang="en-US"/>
            </a:p>
          </p:txBody>
        </p:sp>
        <p:sp>
          <p:nvSpPr>
            <p:cNvPr id="20"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vert="horz" wrap="square" lIns="91440" tIns="45720" rIns="91440" bIns="45720" numCol="1" anchor="t" anchorCtr="0" compatLnSpc="1"/>
            <a:lstStyle/>
            <a:p>
              <a:endParaRPr lang="en-US"/>
            </a:p>
          </p:txBody>
        </p:sp>
        <p:sp>
          <p:nvSpPr>
            <p:cNvPr id="21"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vert="horz" wrap="square" lIns="91440" tIns="45720" rIns="91440" bIns="45720" numCol="1" anchor="t" anchorCtr="0" compatLnSpc="1"/>
            <a:lstStyle/>
            <a:p>
              <a:endParaRPr lang="en-US"/>
            </a:p>
          </p:txBody>
        </p:sp>
        <p:sp>
          <p:nvSpPr>
            <p:cNvPr id="22"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vert="horz" wrap="square" lIns="91440" tIns="45720" rIns="91440" bIns="45720" numCol="1" anchor="t" anchorCtr="0" compatLnSpc="1"/>
            <a:lstStyle/>
            <a:p>
              <a:endParaRPr lang="en-US"/>
            </a:p>
          </p:txBody>
        </p:sp>
        <p:sp>
          <p:nvSpPr>
            <p:cNvPr id="23"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vert="horz" wrap="square" lIns="91440" tIns="45720" rIns="91440" bIns="45720" numCol="1" anchor="t" anchorCtr="0" compatLnSpc="1"/>
            <a:lstStyle/>
            <a:p>
              <a:endParaRPr lang="en-US"/>
            </a:p>
          </p:txBody>
        </p:sp>
        <p:sp>
          <p:nvSpPr>
            <p:cNvPr id="24"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vert="horz" wrap="square" lIns="91440" tIns="45720" rIns="91440" bIns="45720" numCol="1" anchor="t" anchorCtr="0" compatLnSpc="1"/>
            <a:lstStyle/>
            <a:p>
              <a:endParaRPr lang="en-US"/>
            </a:p>
          </p:txBody>
        </p:sp>
        <p:sp>
          <p:nvSpPr>
            <p:cNvPr id="25"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vert="horz" wrap="square" lIns="91440" tIns="45720" rIns="91440" bIns="45720" numCol="1" anchor="t" anchorCtr="0" compatLnSpc="1"/>
            <a:lstStyle/>
            <a:p>
              <a:endParaRPr lang="en-US"/>
            </a:p>
          </p:txBody>
        </p:sp>
        <p:sp>
          <p:nvSpPr>
            <p:cNvPr id="26"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vert="horz" wrap="square" lIns="91440" tIns="45720" rIns="91440" bIns="45720" numCol="1" anchor="t" anchorCtr="0" compatLnSpc="1"/>
            <a:lstStyle/>
            <a:p>
              <a:endParaRPr lang="en-US"/>
            </a:p>
          </p:txBody>
        </p:sp>
        <p:sp>
          <p:nvSpPr>
            <p:cNvPr id="27"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vert="horz" wrap="square" lIns="91440" tIns="45720" rIns="91440" bIns="45720" numCol="1" anchor="t" anchorCtr="0" compatLnSpc="1"/>
            <a:lstStyle/>
            <a:p>
              <a:endParaRPr lang="en-US"/>
            </a:p>
          </p:txBody>
        </p:sp>
        <p:sp>
          <p:nvSpPr>
            <p:cNvPr id="28"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vert="horz" wrap="square" lIns="91440" tIns="45720" rIns="91440" bIns="45720" numCol="1" anchor="t" anchorCtr="0" compatLnSpc="1"/>
            <a:lstStyle/>
            <a:p>
              <a:endParaRPr lang="en-US"/>
            </a:p>
          </p:txBody>
        </p:sp>
        <p:sp>
          <p:nvSpPr>
            <p:cNvPr id="29"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vert="horz" wrap="square" lIns="91440" tIns="45720" rIns="91440" bIns="45720" numCol="1" anchor="t" anchorCtr="0" compatLnSpc="1"/>
            <a:lstStyle/>
            <a:p>
              <a:endParaRPr lang="en-US"/>
            </a:p>
          </p:txBody>
        </p:sp>
        <p:sp>
          <p:nvSpPr>
            <p:cNvPr id="30"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vert="horz" wrap="square" lIns="91440" tIns="45720" rIns="91440" bIns="45720" numCol="1" anchor="t" anchorCtr="0" compatLnSpc="1"/>
            <a:lstStyle/>
            <a:p>
              <a:endParaRPr lang="en-US"/>
            </a:p>
          </p:txBody>
        </p:sp>
        <p:sp>
          <p:nvSpPr>
            <p:cNvPr id="31"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vert="horz" wrap="square" lIns="91440" tIns="45720" rIns="91440" bIns="45720" numCol="1" anchor="t" anchorCtr="0" compatLnSpc="1"/>
            <a:lstStyle/>
            <a:p>
              <a:endParaRPr lang="en-US"/>
            </a:p>
          </p:txBody>
        </p:sp>
        <p:sp>
          <p:nvSpPr>
            <p:cNvPr id="32"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33"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vert="horz" wrap="square" lIns="91440" tIns="45720" rIns="91440" bIns="45720" numCol="1" anchor="t" anchorCtr="0" compatLnSpc="1"/>
            <a:lstStyle/>
            <a:p>
              <a:endParaRPr lang="en-US"/>
            </a:p>
          </p:txBody>
        </p:sp>
        <p:sp>
          <p:nvSpPr>
            <p:cNvPr id="34"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vert="horz" wrap="square" lIns="91440" tIns="45720" rIns="91440" bIns="45720" numCol="1" anchor="t" anchorCtr="0" compatLnSpc="1"/>
            <a:lstStyle/>
            <a:p>
              <a:endParaRPr lang="en-US"/>
            </a:p>
          </p:txBody>
        </p:sp>
        <p:sp>
          <p:nvSpPr>
            <p:cNvPr id="35"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vert="horz" wrap="square" lIns="91440" tIns="45720" rIns="91440" bIns="45720" numCol="1" anchor="t" anchorCtr="0" compatLnSpc="1"/>
            <a:lstStyle/>
            <a:p>
              <a:endParaRPr lang="en-US"/>
            </a:p>
          </p:txBody>
        </p:sp>
        <p:sp>
          <p:nvSpPr>
            <p:cNvPr id="36"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vert="horz" wrap="square" lIns="91440" tIns="45720" rIns="91440" bIns="45720" numCol="1" anchor="t" anchorCtr="0" compatLnSpc="1"/>
            <a:lstStyle/>
            <a:p>
              <a:endParaRPr lang="en-US"/>
            </a:p>
          </p:txBody>
        </p:sp>
        <p:sp>
          <p:nvSpPr>
            <p:cNvPr id="37"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vert="horz" wrap="square" lIns="91440" tIns="45720" rIns="91440" bIns="45720" numCol="1" anchor="t" anchorCtr="0" compatLnSpc="1"/>
            <a:lstStyle/>
            <a:p>
              <a:endParaRPr lang="en-US"/>
            </a:p>
          </p:txBody>
        </p:sp>
        <p:sp>
          <p:nvSpPr>
            <p:cNvPr id="38"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vert="horz" wrap="square" lIns="91440" tIns="45720" rIns="91440" bIns="45720" numCol="1" anchor="t" anchorCtr="0" compatLnSpc="1"/>
            <a:lstStyle/>
            <a:p>
              <a:endParaRPr lang="en-US"/>
            </a:p>
          </p:txBody>
        </p:sp>
        <p:sp>
          <p:nvSpPr>
            <p:cNvPr id="39"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vert="horz" wrap="square" lIns="91440" tIns="45720" rIns="91440" bIns="45720" numCol="1" anchor="t" anchorCtr="0" compatLnSpc="1"/>
            <a:lstStyle/>
            <a:p>
              <a:endParaRPr lang="en-US"/>
            </a:p>
          </p:txBody>
        </p:sp>
        <p:sp>
          <p:nvSpPr>
            <p:cNvPr id="40"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vert="horz" wrap="square" lIns="91440" tIns="45720" rIns="91440" bIns="45720" numCol="1" anchor="t" anchorCtr="0" compatLnSpc="1"/>
            <a:lstStyle/>
            <a:p>
              <a:endParaRPr lang="en-US"/>
            </a:p>
          </p:txBody>
        </p:sp>
        <p:sp>
          <p:nvSpPr>
            <p:cNvPr id="41"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vert="horz" wrap="square" lIns="91440" tIns="45720" rIns="91440" bIns="45720" numCol="1" anchor="t" anchorCtr="0" compatLnSpc="1"/>
            <a:lstStyle/>
            <a:p>
              <a:endParaRPr lang="en-US"/>
            </a:p>
          </p:txBody>
        </p:sp>
        <p:sp>
          <p:nvSpPr>
            <p:cNvPr id="42"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vert="horz" wrap="square" lIns="91440" tIns="45720" rIns="91440" bIns="45720" numCol="1" anchor="t" anchorCtr="0" compatLnSpc="1"/>
            <a:lstStyle/>
            <a:p>
              <a:endParaRPr lang="en-US"/>
            </a:p>
          </p:txBody>
        </p:sp>
        <p:sp>
          <p:nvSpPr>
            <p:cNvPr id="43"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vert="horz" wrap="square" lIns="91440" tIns="45720" rIns="91440" bIns="45720" numCol="1" anchor="t" anchorCtr="0" compatLnSpc="1"/>
            <a:lstStyle/>
            <a:p>
              <a:endParaRPr lang="en-US"/>
            </a:p>
          </p:txBody>
        </p:sp>
        <p:sp>
          <p:nvSpPr>
            <p:cNvPr id="44"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vert="horz" wrap="square" lIns="91440" tIns="45720" rIns="91440" bIns="45720" numCol="1" anchor="t" anchorCtr="0" compatLnSpc="1"/>
            <a:lstStyle/>
            <a:p>
              <a:endParaRPr lang="en-US"/>
            </a:p>
          </p:txBody>
        </p:sp>
        <p:sp>
          <p:nvSpPr>
            <p:cNvPr id="45"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46"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vert="horz" wrap="square" lIns="91440" tIns="45720" rIns="91440" bIns="45720" numCol="1" anchor="t" anchorCtr="0" compatLnSpc="1"/>
            <a:lstStyle/>
            <a:p>
              <a:endParaRPr lang="en-US"/>
            </a:p>
          </p:txBody>
        </p:sp>
        <p:sp>
          <p:nvSpPr>
            <p:cNvPr id="47"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vert="horz" wrap="square" lIns="91440" tIns="45720" rIns="91440" bIns="45720" numCol="1" anchor="t" anchorCtr="0" compatLnSpc="1"/>
            <a:lstStyle/>
            <a:p>
              <a:endParaRPr lang="en-US"/>
            </a:p>
          </p:txBody>
        </p:sp>
        <p:sp>
          <p:nvSpPr>
            <p:cNvPr id="48"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49"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50"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vert="horz" wrap="square" lIns="91440" tIns="45720" rIns="91440" bIns="45720" numCol="1" anchor="t" anchorCtr="0" compatLnSpc="1"/>
            <a:lstStyle/>
            <a:p>
              <a:endParaRPr lang="en-US"/>
            </a:p>
          </p:txBody>
        </p:sp>
        <p:sp>
          <p:nvSpPr>
            <p:cNvPr id="51"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vert="horz" wrap="square" lIns="91440" tIns="45720" rIns="91440" bIns="45720" numCol="1" anchor="t" anchorCtr="0" compatLnSpc="1"/>
            <a:lstStyle/>
            <a:p>
              <a:endParaRPr lang="en-US"/>
            </a:p>
          </p:txBody>
        </p:sp>
        <p:sp>
          <p:nvSpPr>
            <p:cNvPr id="52"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53"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vert="horz" wrap="square" lIns="91440" tIns="45720" rIns="91440" bIns="45720" numCol="1" anchor="t" anchorCtr="0" compatLnSpc="1"/>
            <a:lstStyle/>
            <a:p>
              <a:endParaRPr lang="en-US"/>
            </a:p>
          </p:txBody>
        </p:sp>
        <p:sp>
          <p:nvSpPr>
            <p:cNvPr id="54"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vert="horz" wrap="square" lIns="91440" tIns="45720" rIns="91440" bIns="45720" numCol="1" anchor="t" anchorCtr="0" compatLnSpc="1"/>
            <a:lstStyle/>
            <a:p>
              <a:endParaRPr lang="en-US"/>
            </a:p>
          </p:txBody>
        </p:sp>
        <p:sp>
          <p:nvSpPr>
            <p:cNvPr id="55"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vert="horz" wrap="square" lIns="91440" tIns="45720" rIns="91440" bIns="45720" numCol="1" anchor="t" anchorCtr="0" compatLnSpc="1"/>
            <a:lstStyle/>
            <a:p>
              <a:endParaRPr lang="en-US"/>
            </a:p>
          </p:txBody>
        </p:sp>
        <p:sp>
          <p:nvSpPr>
            <p:cNvPr id="56"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vert="horz" wrap="square" lIns="91440" tIns="45720" rIns="91440" bIns="45720" numCol="1" anchor="t" anchorCtr="0" compatLnSpc="1"/>
            <a:lstStyle/>
            <a:p>
              <a:endParaRPr lang="en-US"/>
            </a:p>
          </p:txBody>
        </p:sp>
        <p:sp>
          <p:nvSpPr>
            <p:cNvPr id="57"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vert="horz" wrap="square" lIns="91440" tIns="45720" rIns="91440" bIns="45720" numCol="1" anchor="t" anchorCtr="0" compatLnSpc="1"/>
            <a:lstStyle/>
            <a:p>
              <a:endParaRPr lang="en-US"/>
            </a:p>
          </p:txBody>
        </p:sp>
        <p:sp>
          <p:nvSpPr>
            <p:cNvPr id="58"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vert="horz" wrap="square" lIns="91440" tIns="45720" rIns="91440" bIns="45720" numCol="1" anchor="t" anchorCtr="0" compatLnSpc="1"/>
            <a:lstStyle/>
            <a:p>
              <a:endParaRPr lang="en-US"/>
            </a:p>
          </p:txBody>
        </p:sp>
        <p:sp>
          <p:nvSpPr>
            <p:cNvPr id="59"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vert="horz" wrap="square" lIns="91440" tIns="45720" rIns="91440" bIns="45720" numCol="1" anchor="t" anchorCtr="0" compatLnSpc="1"/>
            <a:lstStyle/>
            <a:p>
              <a:endParaRPr lang="en-US"/>
            </a:p>
          </p:txBody>
        </p:sp>
        <p:sp>
          <p:nvSpPr>
            <p:cNvPr id="60"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vert="horz" wrap="square" lIns="91440" tIns="45720" rIns="91440" bIns="45720" numCol="1" anchor="t" anchorCtr="0" compatLnSpc="1"/>
            <a:lstStyle/>
            <a:p>
              <a:endParaRPr lang="en-US"/>
            </a:p>
          </p:txBody>
        </p:sp>
        <p:sp>
          <p:nvSpPr>
            <p:cNvPr id="61"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62"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vert="horz" wrap="square" lIns="91440" tIns="45720" rIns="91440" bIns="45720" numCol="1" anchor="t" anchorCtr="0" compatLnSpc="1"/>
            <a:lstStyle/>
            <a:p>
              <a:endParaRPr lang="en-US"/>
            </a:p>
          </p:txBody>
        </p:sp>
        <p:sp>
          <p:nvSpPr>
            <p:cNvPr id="63"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vert="horz" wrap="square" lIns="91440" tIns="45720" rIns="91440" bIns="45720" numCol="1" anchor="t" anchorCtr="0" compatLnSpc="1"/>
            <a:lstStyle/>
            <a:p>
              <a:endParaRPr lang="en-US"/>
            </a:p>
          </p:txBody>
        </p:sp>
        <p:sp>
          <p:nvSpPr>
            <p:cNvPr id="64"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vert="horz" wrap="square" lIns="91440" tIns="45720" rIns="91440" bIns="45720" numCol="1" anchor="t" anchorCtr="0" compatLnSpc="1"/>
            <a:lstStyle/>
            <a:p>
              <a:endParaRPr lang="en-US"/>
            </a:p>
          </p:txBody>
        </p:sp>
        <p:sp>
          <p:nvSpPr>
            <p:cNvPr id="65"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vert="horz" wrap="square" lIns="91440" tIns="45720" rIns="91440" bIns="45720" numCol="1" anchor="t" anchorCtr="0" compatLnSpc="1"/>
            <a:lstStyle/>
            <a:p>
              <a:endParaRPr lang="en-US"/>
            </a:p>
          </p:txBody>
        </p:sp>
        <p:sp>
          <p:nvSpPr>
            <p:cNvPr id="66"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vert="horz" wrap="square" lIns="91440" tIns="45720" rIns="91440" bIns="45720" numCol="1" anchor="t" anchorCtr="0" compatLnSpc="1"/>
            <a:lstStyle/>
            <a:p>
              <a:endParaRPr lang="en-US"/>
            </a:p>
          </p:txBody>
        </p:sp>
        <p:sp>
          <p:nvSpPr>
            <p:cNvPr id="67"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vert="horz" wrap="square" lIns="91440" tIns="45720" rIns="91440" bIns="45720" numCol="1" anchor="t" anchorCtr="0" compatLnSpc="1"/>
            <a:lstStyle/>
            <a:p>
              <a:endParaRPr lang="en-US"/>
            </a:p>
          </p:txBody>
        </p:sp>
        <p:sp>
          <p:nvSpPr>
            <p:cNvPr id="68"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vert="horz" wrap="square" lIns="91440" tIns="45720" rIns="91440" bIns="45720" numCol="1" anchor="t" anchorCtr="0" compatLnSpc="1"/>
            <a:lstStyle/>
            <a:p>
              <a:endParaRPr lang="en-US"/>
            </a:p>
          </p:txBody>
        </p:sp>
        <p:sp>
          <p:nvSpPr>
            <p:cNvPr id="69"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vert="horz" wrap="square" lIns="91440" tIns="45720" rIns="91440" bIns="45720" numCol="1" anchor="t" anchorCtr="0" compatLnSpc="1"/>
            <a:lstStyle/>
            <a:p>
              <a:endParaRPr lang="en-US"/>
            </a:p>
          </p:txBody>
        </p:sp>
        <p:sp>
          <p:nvSpPr>
            <p:cNvPr id="70"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1"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vert="horz" wrap="square" lIns="91440" tIns="45720" rIns="91440" bIns="45720" numCol="1" anchor="t" anchorCtr="0" compatLnSpc="1"/>
            <a:lstStyle/>
            <a:p>
              <a:endParaRPr lang="en-US"/>
            </a:p>
          </p:txBody>
        </p:sp>
        <p:sp>
          <p:nvSpPr>
            <p:cNvPr id="72"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vert="horz" wrap="square" lIns="91440" tIns="45720" rIns="91440" bIns="45720" numCol="1" anchor="t" anchorCtr="0" compatLnSpc="1"/>
            <a:lstStyle/>
            <a:p>
              <a:endParaRPr lang="en-US"/>
            </a:p>
          </p:txBody>
        </p:sp>
        <p:sp>
          <p:nvSpPr>
            <p:cNvPr id="73"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vert="horz" wrap="square" lIns="91440" tIns="45720" rIns="91440" bIns="45720" numCol="1" anchor="t" anchorCtr="0" compatLnSpc="1"/>
            <a:lstStyle/>
            <a:p>
              <a:endParaRPr lang="en-US"/>
            </a:p>
          </p:txBody>
        </p:sp>
        <p:sp>
          <p:nvSpPr>
            <p:cNvPr id="74"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vert="horz" wrap="square" lIns="91440" tIns="45720" rIns="91440" bIns="45720" numCol="1" anchor="t" anchorCtr="0" compatLnSpc="1"/>
            <a:lstStyle/>
            <a:p>
              <a:endParaRPr lang="en-US"/>
            </a:p>
          </p:txBody>
        </p:sp>
        <p:sp>
          <p:nvSpPr>
            <p:cNvPr id="75"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vert="horz" wrap="square" lIns="91440" tIns="45720" rIns="91440" bIns="45720" numCol="1" anchor="t" anchorCtr="0" compatLnSpc="1"/>
            <a:lstStyle/>
            <a:p>
              <a:endParaRPr lang="en-US"/>
            </a:p>
          </p:txBody>
        </p:sp>
        <p:sp>
          <p:nvSpPr>
            <p:cNvPr id="76"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vert="horz" wrap="square" lIns="91440" tIns="45720" rIns="91440" bIns="45720" numCol="1" anchor="t" anchorCtr="0" compatLnSpc="1"/>
            <a:lstStyle/>
            <a:p>
              <a:endParaRPr lang="en-US"/>
            </a:p>
          </p:txBody>
        </p:sp>
        <p:sp>
          <p:nvSpPr>
            <p:cNvPr id="77"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8"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79"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vert="horz" wrap="square" lIns="91440" tIns="45720" rIns="91440" bIns="45720" numCol="1" anchor="t" anchorCtr="0" compatLnSpc="1"/>
            <a:lstStyle/>
            <a:p>
              <a:endParaRPr lang="en-US"/>
            </a:p>
          </p:txBody>
        </p:sp>
        <p:sp>
          <p:nvSpPr>
            <p:cNvPr id="80"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vert="horz" wrap="square" lIns="91440" tIns="45720" rIns="91440" bIns="45720" numCol="1" anchor="t" anchorCtr="0" compatLnSpc="1"/>
            <a:lstStyle/>
            <a:p>
              <a:endParaRPr lang="en-US"/>
            </a:p>
          </p:txBody>
        </p:sp>
        <p:sp>
          <p:nvSpPr>
            <p:cNvPr id="81"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vert="horz" wrap="square" lIns="91440" tIns="45720" rIns="91440" bIns="45720" numCol="1" anchor="t" anchorCtr="0" compatLnSpc="1"/>
            <a:lstStyle/>
            <a:p>
              <a:endParaRPr lang="en-US"/>
            </a:p>
          </p:txBody>
        </p:sp>
        <p:sp>
          <p:nvSpPr>
            <p:cNvPr id="82"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vert="horz" wrap="square" lIns="91440" tIns="45720" rIns="91440" bIns="45720" numCol="1" anchor="t" anchorCtr="0" compatLnSpc="1"/>
            <a:lstStyle/>
            <a:p>
              <a:endParaRPr lang="en-US"/>
            </a:p>
          </p:txBody>
        </p:sp>
        <p:sp>
          <p:nvSpPr>
            <p:cNvPr id="83"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vert="horz" wrap="square" lIns="91440" tIns="45720" rIns="91440" bIns="45720" numCol="1" anchor="t" anchorCtr="0" compatLnSpc="1"/>
            <a:lstStyle/>
            <a:p>
              <a:endParaRPr lang="en-US"/>
            </a:p>
          </p:txBody>
        </p:sp>
        <p:sp>
          <p:nvSpPr>
            <p:cNvPr id="84"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vert="horz" wrap="square" lIns="91440" tIns="45720" rIns="91440" bIns="45720" numCol="1" anchor="t" anchorCtr="0" compatLnSpc="1"/>
            <a:lstStyle/>
            <a:p>
              <a:endParaRPr lang="en-US"/>
            </a:p>
          </p:txBody>
        </p:sp>
        <p:sp>
          <p:nvSpPr>
            <p:cNvPr id="85"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vert="horz" wrap="square" lIns="91440" tIns="45720" rIns="91440" bIns="45720" numCol="1" anchor="t" anchorCtr="0" compatLnSpc="1"/>
            <a:lstStyle/>
            <a:p>
              <a:endParaRPr lang="en-US"/>
            </a:p>
          </p:txBody>
        </p:sp>
        <p:sp>
          <p:nvSpPr>
            <p:cNvPr id="86"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vert="horz" wrap="square" lIns="91440" tIns="45720" rIns="91440" bIns="45720" numCol="1" anchor="t" anchorCtr="0" compatLnSpc="1"/>
            <a:lstStyle/>
            <a:p>
              <a:endParaRPr lang="en-US"/>
            </a:p>
          </p:txBody>
        </p:sp>
        <p:sp>
          <p:nvSpPr>
            <p:cNvPr id="87"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vert="horz" wrap="square" lIns="91440" tIns="45720" rIns="91440" bIns="45720" numCol="1" anchor="t" anchorCtr="0" compatLnSpc="1"/>
            <a:lstStyle/>
            <a:p>
              <a:endParaRPr lang="en-US"/>
            </a:p>
          </p:txBody>
        </p:sp>
        <p:sp>
          <p:nvSpPr>
            <p:cNvPr id="88"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vert="horz" wrap="square" lIns="91440" tIns="45720" rIns="91440" bIns="45720" numCol="1" anchor="t" anchorCtr="0" compatLnSpc="1"/>
            <a:lstStyle/>
            <a:p>
              <a:endParaRPr lang="en-US"/>
            </a:p>
          </p:txBody>
        </p:sp>
        <p:sp>
          <p:nvSpPr>
            <p:cNvPr id="89"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vert="horz" wrap="square" lIns="91440" tIns="45720" rIns="91440" bIns="45720" numCol="1" anchor="t" anchorCtr="0" compatLnSpc="1"/>
            <a:lstStyle/>
            <a:p>
              <a:endParaRPr lang="en-US"/>
            </a:p>
          </p:txBody>
        </p:sp>
        <p:sp>
          <p:nvSpPr>
            <p:cNvPr id="90"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91"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vert="horz" wrap="square" lIns="91440" tIns="45720" rIns="91440" bIns="45720" numCol="1" anchor="t" anchorCtr="0" compatLnSpc="1"/>
            <a:lstStyle/>
            <a:p>
              <a:endParaRPr lang="en-US"/>
            </a:p>
          </p:txBody>
        </p:sp>
        <p:sp>
          <p:nvSpPr>
            <p:cNvPr id="92"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vert="horz" wrap="square" lIns="91440" tIns="45720" rIns="91440" bIns="45720" numCol="1" anchor="t" anchorCtr="0" compatLnSpc="1"/>
            <a:lstStyle/>
            <a:p>
              <a:endParaRPr lang="en-US"/>
            </a:p>
          </p:txBody>
        </p:sp>
        <p:sp>
          <p:nvSpPr>
            <p:cNvPr id="93"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vert="horz" wrap="square" lIns="91440" tIns="45720" rIns="91440" bIns="45720" numCol="1" anchor="t" anchorCtr="0" compatLnSpc="1"/>
            <a:lstStyle/>
            <a:p>
              <a:endParaRPr lang="en-US"/>
            </a:p>
          </p:txBody>
        </p:sp>
        <p:sp>
          <p:nvSpPr>
            <p:cNvPr id="94"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vert="horz" wrap="square" lIns="91440" tIns="45720" rIns="91440" bIns="45720" numCol="1" anchor="t" anchorCtr="0" compatLnSpc="1"/>
            <a:lstStyle/>
            <a:p>
              <a:endParaRPr lang="en-US"/>
            </a:p>
          </p:txBody>
        </p:sp>
        <p:sp>
          <p:nvSpPr>
            <p:cNvPr id="95"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vert="horz" wrap="square" lIns="91440" tIns="45720" rIns="91440" bIns="45720" numCol="1" anchor="t" anchorCtr="0" compatLnSpc="1"/>
            <a:lstStyle/>
            <a:p>
              <a:endParaRPr lang="en-US"/>
            </a:p>
          </p:txBody>
        </p:sp>
        <p:sp>
          <p:nvSpPr>
            <p:cNvPr id="96"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vert="horz" wrap="square" lIns="91440" tIns="45720" rIns="91440" bIns="45720" numCol="1" anchor="t" anchorCtr="0" compatLnSpc="1"/>
            <a:lstStyle/>
            <a:p>
              <a:endParaRPr lang="en-US"/>
            </a:p>
          </p:txBody>
        </p:sp>
        <p:sp>
          <p:nvSpPr>
            <p:cNvPr id="97"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vert="horz" wrap="square" lIns="91440" tIns="45720" rIns="91440" bIns="45720" numCol="1" anchor="t" anchorCtr="0" compatLnSpc="1"/>
            <a:lstStyle/>
            <a:p>
              <a:endParaRPr lang="en-US"/>
            </a:p>
          </p:txBody>
        </p:sp>
        <p:sp>
          <p:nvSpPr>
            <p:cNvPr id="98"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vert="horz" wrap="square" lIns="91440" tIns="45720" rIns="91440" bIns="45720" numCol="1" anchor="t" anchorCtr="0" compatLnSpc="1"/>
            <a:lstStyle/>
            <a:p>
              <a:endParaRPr lang="en-US"/>
            </a:p>
          </p:txBody>
        </p:sp>
        <p:sp>
          <p:nvSpPr>
            <p:cNvPr id="99"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vert="horz" wrap="square" lIns="91440" tIns="45720" rIns="91440" bIns="45720" numCol="1" anchor="t" anchorCtr="0" compatLnSpc="1"/>
            <a:lstStyle/>
            <a:p>
              <a:endParaRPr lang="en-US"/>
            </a:p>
          </p:txBody>
        </p:sp>
        <p:sp>
          <p:nvSpPr>
            <p:cNvPr id="100"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vert="horz" wrap="square" lIns="91440" tIns="45720" rIns="91440" bIns="45720" numCol="1" anchor="t" anchorCtr="0" compatLnSpc="1"/>
            <a:lstStyle/>
            <a:p>
              <a:endParaRPr lang="en-US"/>
            </a:p>
          </p:txBody>
        </p:sp>
        <p:sp>
          <p:nvSpPr>
            <p:cNvPr id="101"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vert="horz" wrap="square" lIns="91440" tIns="45720" rIns="91440" bIns="45720" numCol="1" anchor="t" anchorCtr="0" compatLnSpc="1"/>
            <a:lstStyle/>
            <a:p>
              <a:endParaRPr lang="en-US"/>
            </a:p>
          </p:txBody>
        </p:sp>
        <p:sp>
          <p:nvSpPr>
            <p:cNvPr id="102"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vert="horz" wrap="square" lIns="91440" tIns="45720" rIns="91440" bIns="45720" numCol="1" anchor="t" anchorCtr="0" compatLnSpc="1"/>
            <a:lstStyle/>
            <a:p>
              <a:endParaRPr lang="en-US"/>
            </a:p>
          </p:txBody>
        </p:sp>
        <p:sp>
          <p:nvSpPr>
            <p:cNvPr id="103"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vert="horz" wrap="square" lIns="91440" tIns="45720" rIns="91440" bIns="45720" numCol="1" anchor="t" anchorCtr="0" compatLnSpc="1"/>
            <a:lstStyle/>
            <a:p>
              <a:endParaRPr lang="en-US"/>
            </a:p>
          </p:txBody>
        </p:sp>
        <p:sp>
          <p:nvSpPr>
            <p:cNvPr id="104"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vert="horz" wrap="square" lIns="91440" tIns="45720" rIns="91440" bIns="45720" numCol="1" anchor="t" anchorCtr="0" compatLnSpc="1"/>
            <a:lstStyle/>
            <a:p>
              <a:endParaRPr lang="en-US"/>
            </a:p>
          </p:txBody>
        </p:sp>
        <p:sp>
          <p:nvSpPr>
            <p:cNvPr id="105"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vert="horz" wrap="square" lIns="91440" tIns="45720" rIns="91440" bIns="45720" numCol="1" anchor="t" anchorCtr="0" compatLnSpc="1"/>
            <a:lstStyle/>
            <a:p>
              <a:endParaRPr lang="en-US"/>
            </a:p>
          </p:txBody>
        </p:sp>
        <p:sp>
          <p:nvSpPr>
            <p:cNvPr id="106"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vert="horz" wrap="square" lIns="91440" tIns="45720" rIns="91440" bIns="45720" numCol="1" anchor="t" anchorCtr="0" compatLnSpc="1"/>
            <a:lstStyle/>
            <a:p>
              <a:endParaRPr lang="en-US"/>
            </a:p>
          </p:txBody>
        </p:sp>
        <p:sp>
          <p:nvSpPr>
            <p:cNvPr id="107"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vert="horz" wrap="square" lIns="91440" tIns="45720" rIns="91440" bIns="45720" numCol="1" anchor="t" anchorCtr="0" compatLnSpc="1"/>
            <a:lstStyle/>
            <a:p>
              <a:endParaRPr lang="en-US"/>
            </a:p>
          </p:txBody>
        </p:sp>
        <p:sp>
          <p:nvSpPr>
            <p:cNvPr id="108"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vert="horz" wrap="square" lIns="91440" tIns="45720" rIns="91440" bIns="45720" numCol="1" anchor="t" anchorCtr="0" compatLnSpc="1"/>
            <a:lstStyle/>
            <a:p>
              <a:endParaRPr lang="en-US"/>
            </a:p>
          </p:txBody>
        </p:sp>
        <p:sp>
          <p:nvSpPr>
            <p:cNvPr id="109"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vert="horz" wrap="square" lIns="91440" tIns="45720" rIns="91440" bIns="45720" numCol="1" anchor="t" anchorCtr="0" compatLnSpc="1"/>
            <a:lstStyle/>
            <a:p>
              <a:endParaRPr lang="en-US"/>
            </a:p>
          </p:txBody>
        </p:sp>
        <p:sp>
          <p:nvSpPr>
            <p:cNvPr id="110"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vert="horz" wrap="square" lIns="91440" tIns="45720" rIns="91440" bIns="45720" numCol="1" anchor="t" anchorCtr="0" compatLnSpc="1"/>
            <a:lstStyle/>
            <a:p>
              <a:endParaRPr lang="en-US"/>
            </a:p>
          </p:txBody>
        </p:sp>
        <p:sp>
          <p:nvSpPr>
            <p:cNvPr id="111"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vert="horz" wrap="square" lIns="91440" tIns="45720" rIns="91440" bIns="45720" numCol="1" anchor="t" anchorCtr="0" compatLnSpc="1"/>
            <a:lstStyle/>
            <a:p>
              <a:endParaRPr lang="en-US"/>
            </a:p>
          </p:txBody>
        </p:sp>
        <p:sp>
          <p:nvSpPr>
            <p:cNvPr id="112"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vert="horz" wrap="square" lIns="91440" tIns="45720" rIns="91440" bIns="45720" numCol="1" anchor="t" anchorCtr="0" compatLnSpc="1"/>
            <a:lstStyle/>
            <a:p>
              <a:endParaRPr lang="en-US"/>
            </a:p>
          </p:txBody>
        </p:sp>
        <p:sp>
          <p:nvSpPr>
            <p:cNvPr id="113"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vert="horz" wrap="square" lIns="91440" tIns="45720" rIns="91440" bIns="45720" numCol="1" anchor="t" anchorCtr="0" compatLnSpc="1"/>
            <a:lstStyle/>
            <a:p>
              <a:endParaRPr lang="en-US"/>
            </a:p>
          </p:txBody>
        </p:sp>
        <p:sp>
          <p:nvSpPr>
            <p:cNvPr id="114"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vert="horz" wrap="square" lIns="91440" tIns="45720" rIns="91440" bIns="45720" numCol="1" anchor="t" anchorCtr="0" compatLnSpc="1"/>
            <a:lstStyle/>
            <a:p>
              <a:endParaRPr lang="en-US"/>
            </a:p>
          </p:txBody>
        </p:sp>
        <p:sp>
          <p:nvSpPr>
            <p:cNvPr id="115"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vert="horz" wrap="square" lIns="91440" tIns="45720" rIns="91440" bIns="45720" numCol="1" anchor="t" anchorCtr="0" compatLnSpc="1"/>
            <a:lstStyle/>
            <a:p>
              <a:endParaRPr lang="en-US"/>
            </a:p>
          </p:txBody>
        </p:sp>
        <p:sp>
          <p:nvSpPr>
            <p:cNvPr id="116"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vert="horz" wrap="square" lIns="91440" tIns="45720" rIns="91440" bIns="45720" numCol="1" anchor="t" anchorCtr="0" compatLnSpc="1"/>
            <a:lstStyle/>
            <a:p>
              <a:endParaRPr lang="en-US"/>
            </a:p>
          </p:txBody>
        </p:sp>
        <p:sp>
          <p:nvSpPr>
            <p:cNvPr id="117"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vert="horz" wrap="square" lIns="91440" tIns="45720" rIns="91440" bIns="45720" numCol="1" anchor="t" anchorCtr="0" compatLnSpc="1"/>
            <a:lstStyle/>
            <a:p>
              <a:endParaRPr lang="en-US"/>
            </a:p>
          </p:txBody>
        </p:sp>
        <p:sp>
          <p:nvSpPr>
            <p:cNvPr id="118"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vert="horz" wrap="square" lIns="91440" tIns="45720" rIns="91440" bIns="45720" numCol="1" anchor="t" anchorCtr="0" compatLnSpc="1"/>
            <a:lstStyle/>
            <a:p>
              <a:endParaRPr lang="en-US"/>
            </a:p>
          </p:txBody>
        </p:sp>
        <p:sp>
          <p:nvSpPr>
            <p:cNvPr id="119"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20"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1"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vert="horz" wrap="square" lIns="91440" tIns="45720" rIns="91440" bIns="45720" numCol="1" anchor="t" anchorCtr="0" compatLnSpc="1"/>
            <a:lstStyle/>
            <a:p>
              <a:endParaRPr lang="en-US"/>
            </a:p>
          </p:txBody>
        </p:sp>
        <p:sp>
          <p:nvSpPr>
            <p:cNvPr id="122"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3"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vert="horz" wrap="square" lIns="91440" tIns="45720" rIns="91440" bIns="45720" numCol="1" anchor="t" anchorCtr="0" compatLnSpc="1"/>
            <a:lstStyle/>
            <a:p>
              <a:endParaRPr lang="en-US"/>
            </a:p>
          </p:txBody>
        </p:sp>
        <p:sp>
          <p:nvSpPr>
            <p:cNvPr id="124"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vert="horz" wrap="square" lIns="91440" tIns="45720" rIns="91440" bIns="45720" numCol="1" anchor="t" anchorCtr="0" compatLnSpc="1"/>
            <a:lstStyle/>
            <a:p>
              <a:endParaRPr lang="en-US"/>
            </a:p>
          </p:txBody>
        </p:sp>
        <p:sp>
          <p:nvSpPr>
            <p:cNvPr id="125"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26"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vert="horz" wrap="square" lIns="91440" tIns="45720" rIns="91440" bIns="45720" numCol="1" anchor="t" anchorCtr="0" compatLnSpc="1"/>
            <a:lstStyle/>
            <a:p>
              <a:endParaRPr lang="en-US"/>
            </a:p>
          </p:txBody>
        </p:sp>
        <p:sp>
          <p:nvSpPr>
            <p:cNvPr id="127"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vert="horz" wrap="square" lIns="91440" tIns="45720" rIns="91440" bIns="45720" numCol="1" anchor="t" anchorCtr="0" compatLnSpc="1"/>
            <a:lstStyle/>
            <a:p>
              <a:endParaRPr lang="en-US"/>
            </a:p>
          </p:txBody>
        </p:sp>
        <p:sp>
          <p:nvSpPr>
            <p:cNvPr id="128"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vert="horz" wrap="square" lIns="91440" tIns="45720" rIns="91440" bIns="45720" numCol="1" anchor="t" anchorCtr="0" compatLnSpc="1"/>
            <a:lstStyle/>
            <a:p>
              <a:endParaRPr lang="en-US"/>
            </a:p>
          </p:txBody>
        </p:sp>
        <p:sp>
          <p:nvSpPr>
            <p:cNvPr id="129"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vert="horz" wrap="square" lIns="91440" tIns="45720" rIns="91440" bIns="45720" numCol="1" anchor="t" anchorCtr="0" compatLnSpc="1"/>
            <a:lstStyle/>
            <a:p>
              <a:endParaRPr lang="en-US"/>
            </a:p>
          </p:txBody>
        </p:sp>
        <p:sp>
          <p:nvSpPr>
            <p:cNvPr id="130"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vert="horz" wrap="square" lIns="91440" tIns="45720" rIns="91440" bIns="45720" numCol="1" anchor="t" anchorCtr="0" compatLnSpc="1"/>
            <a:lstStyle/>
            <a:p>
              <a:endParaRPr lang="en-US"/>
            </a:p>
          </p:txBody>
        </p:sp>
        <p:sp>
          <p:nvSpPr>
            <p:cNvPr id="131"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vert="horz" wrap="square" lIns="91440" tIns="45720" rIns="91440" bIns="45720" numCol="1" anchor="t" anchorCtr="0" compatLnSpc="1"/>
            <a:lstStyle/>
            <a:p>
              <a:endParaRPr lang="en-US"/>
            </a:p>
          </p:txBody>
        </p:sp>
        <p:sp>
          <p:nvSpPr>
            <p:cNvPr id="132"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vert="horz" wrap="square" lIns="91440" tIns="45720" rIns="91440" bIns="45720" numCol="1" anchor="t" anchorCtr="0" compatLnSpc="1"/>
            <a:lstStyle/>
            <a:p>
              <a:endParaRPr lang="en-US"/>
            </a:p>
          </p:txBody>
        </p:sp>
        <p:sp>
          <p:nvSpPr>
            <p:cNvPr id="133"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vert="horz" wrap="square" lIns="91440" tIns="45720" rIns="91440" bIns="45720" numCol="1" anchor="t" anchorCtr="0" compatLnSpc="1"/>
            <a:lstStyle/>
            <a:p>
              <a:endParaRPr lang="en-US"/>
            </a:p>
          </p:txBody>
        </p:sp>
        <p:sp>
          <p:nvSpPr>
            <p:cNvPr id="134"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vert="horz" wrap="square" lIns="91440" tIns="45720" rIns="91440" bIns="45720" numCol="1" anchor="t" anchorCtr="0" compatLnSpc="1"/>
            <a:lstStyle/>
            <a:p>
              <a:endParaRPr lang="en-US"/>
            </a:p>
          </p:txBody>
        </p:sp>
        <p:sp>
          <p:nvSpPr>
            <p:cNvPr id="135"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vert="horz" wrap="square" lIns="91440" tIns="45720" rIns="91440" bIns="45720" numCol="1" anchor="t" anchorCtr="0" compatLnSpc="1"/>
            <a:lstStyle/>
            <a:p>
              <a:endParaRPr lang="en-US"/>
            </a:p>
          </p:txBody>
        </p:sp>
        <p:sp>
          <p:nvSpPr>
            <p:cNvPr id="136"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vert="horz" wrap="square" lIns="91440" tIns="45720" rIns="91440" bIns="45720" numCol="1" anchor="t" anchorCtr="0" compatLnSpc="1"/>
            <a:lstStyle/>
            <a:p>
              <a:endParaRPr lang="en-US"/>
            </a:p>
          </p:txBody>
        </p:sp>
        <p:sp>
          <p:nvSpPr>
            <p:cNvPr id="137"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vert="horz" wrap="square" lIns="91440" tIns="45720" rIns="91440" bIns="45720" numCol="1" anchor="t" anchorCtr="0" compatLnSpc="1"/>
            <a:lstStyle/>
            <a:p>
              <a:endParaRPr lang="en-US"/>
            </a:p>
          </p:txBody>
        </p:sp>
        <p:sp>
          <p:nvSpPr>
            <p:cNvPr id="138"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vert="horz" wrap="square" lIns="91440" tIns="45720" rIns="91440" bIns="45720" numCol="1" anchor="t" anchorCtr="0" compatLnSpc="1"/>
            <a:lstStyle/>
            <a:p>
              <a:endParaRPr lang="en-US"/>
            </a:p>
          </p:txBody>
        </p:sp>
        <p:sp>
          <p:nvSpPr>
            <p:cNvPr id="139"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vert="horz" wrap="square" lIns="91440" tIns="45720" rIns="91440" bIns="45720" numCol="1" anchor="t" anchorCtr="0" compatLnSpc="1"/>
            <a:lstStyle/>
            <a:p>
              <a:endParaRPr lang="en-US"/>
            </a:p>
          </p:txBody>
        </p:sp>
        <p:sp>
          <p:nvSpPr>
            <p:cNvPr id="140"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vert="horz" wrap="square" lIns="91440" tIns="45720" rIns="91440" bIns="45720" numCol="1" anchor="t" anchorCtr="0" compatLnSpc="1"/>
            <a:lstStyle/>
            <a:p>
              <a:endParaRPr lang="en-US"/>
            </a:p>
          </p:txBody>
        </p:sp>
        <p:sp>
          <p:nvSpPr>
            <p:cNvPr id="141"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142"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vert="horz" wrap="square" lIns="91440" tIns="45720" rIns="91440" bIns="45720" numCol="1" anchor="t" anchorCtr="0" compatLnSpc="1"/>
            <a:lstStyle/>
            <a:p>
              <a:endParaRPr lang="en-US"/>
            </a:p>
          </p:txBody>
        </p:sp>
        <p:sp>
          <p:nvSpPr>
            <p:cNvPr id="143"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vert="horz" wrap="square" lIns="91440" tIns="45720" rIns="91440" bIns="45720" numCol="1" anchor="t" anchorCtr="0" compatLnSpc="1"/>
            <a:lstStyle/>
            <a:p>
              <a:endParaRPr lang="en-US"/>
            </a:p>
          </p:txBody>
        </p:sp>
        <p:sp>
          <p:nvSpPr>
            <p:cNvPr id="144"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145"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vert="horz" wrap="square" lIns="91440" tIns="45720" rIns="91440" bIns="45720" numCol="1" anchor="t" anchorCtr="0" compatLnSpc="1"/>
            <a:lstStyle/>
            <a:p>
              <a:endParaRPr lang="en-US"/>
            </a:p>
          </p:txBody>
        </p:sp>
        <p:sp>
          <p:nvSpPr>
            <p:cNvPr id="146"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vert="horz" wrap="square" lIns="91440" tIns="45720" rIns="91440" bIns="45720" numCol="1" anchor="t" anchorCtr="0" compatLnSpc="1"/>
            <a:lstStyle/>
            <a:p>
              <a:endParaRPr lang="en-US"/>
            </a:p>
          </p:txBody>
        </p:sp>
        <p:sp>
          <p:nvSpPr>
            <p:cNvPr id="147"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148"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vert="horz" wrap="square" lIns="91440" tIns="45720" rIns="91440" bIns="45720" numCol="1" anchor="t" anchorCtr="0" compatLnSpc="1"/>
            <a:lstStyle/>
            <a:p>
              <a:endParaRPr lang="en-US"/>
            </a:p>
          </p:txBody>
        </p:sp>
        <p:sp>
          <p:nvSpPr>
            <p:cNvPr id="149"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vert="horz" wrap="square" lIns="91440" tIns="45720" rIns="91440" bIns="45720" numCol="1" anchor="t" anchorCtr="0" compatLnSpc="1"/>
            <a:lstStyle/>
            <a:p>
              <a:endParaRPr lang="en-US"/>
            </a:p>
          </p:txBody>
        </p:sp>
        <p:sp>
          <p:nvSpPr>
            <p:cNvPr id="150"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51"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vert="horz" wrap="square" lIns="91440" tIns="45720" rIns="91440" bIns="45720" numCol="1" anchor="t" anchorCtr="0" compatLnSpc="1"/>
            <a:lstStyle/>
            <a:p>
              <a:endParaRPr lang="en-US"/>
            </a:p>
          </p:txBody>
        </p:sp>
        <p:sp>
          <p:nvSpPr>
            <p:cNvPr id="152"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vert="horz" wrap="square" lIns="91440" tIns="45720" rIns="91440" bIns="45720" numCol="1" anchor="t" anchorCtr="0" compatLnSpc="1"/>
            <a:lstStyle/>
            <a:p>
              <a:endParaRPr lang="en-US"/>
            </a:p>
          </p:txBody>
        </p:sp>
        <p:sp>
          <p:nvSpPr>
            <p:cNvPr id="153"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vert="horz" wrap="square" lIns="91440" tIns="45720" rIns="91440" bIns="45720" numCol="1" anchor="t" anchorCtr="0" compatLnSpc="1"/>
            <a:lstStyle/>
            <a:p>
              <a:endParaRPr lang="en-US"/>
            </a:p>
          </p:txBody>
        </p:sp>
        <p:sp>
          <p:nvSpPr>
            <p:cNvPr id="154"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vert="horz" wrap="square" lIns="91440" tIns="45720" rIns="91440" bIns="45720" numCol="1" anchor="t" anchorCtr="0" compatLnSpc="1"/>
            <a:lstStyle/>
            <a:p>
              <a:endParaRPr lang="en-US"/>
            </a:p>
          </p:txBody>
        </p:sp>
        <p:sp>
          <p:nvSpPr>
            <p:cNvPr id="155"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vert="horz" wrap="square" lIns="91440" tIns="45720" rIns="91440" bIns="45720" numCol="1" anchor="t" anchorCtr="0" compatLnSpc="1"/>
            <a:lstStyle/>
            <a:p>
              <a:endParaRPr lang="en-US"/>
            </a:p>
          </p:txBody>
        </p:sp>
        <p:sp>
          <p:nvSpPr>
            <p:cNvPr id="156"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vert="horz" wrap="square" lIns="91440" tIns="45720" rIns="91440" bIns="45720" numCol="1" anchor="t" anchorCtr="0" compatLnSpc="1"/>
            <a:lstStyle/>
            <a:p>
              <a:endParaRPr lang="en-US"/>
            </a:p>
          </p:txBody>
        </p:sp>
        <p:sp>
          <p:nvSpPr>
            <p:cNvPr id="157"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vert="horz" wrap="square" lIns="91440" tIns="45720" rIns="91440" bIns="45720" numCol="1" anchor="t" anchorCtr="0" compatLnSpc="1"/>
            <a:lstStyle/>
            <a:p>
              <a:endParaRPr lang="en-US"/>
            </a:p>
          </p:txBody>
        </p:sp>
        <p:sp>
          <p:nvSpPr>
            <p:cNvPr id="158"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vert="horz" wrap="square" lIns="91440" tIns="45720" rIns="91440" bIns="45720" numCol="1" anchor="t" anchorCtr="0" compatLnSpc="1"/>
            <a:lstStyle/>
            <a:p>
              <a:endParaRPr lang="en-US"/>
            </a:p>
          </p:txBody>
        </p:sp>
        <p:sp>
          <p:nvSpPr>
            <p:cNvPr id="159"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vert="horz" wrap="square" lIns="91440" tIns="45720" rIns="91440" bIns="45720" numCol="1" anchor="t" anchorCtr="0" compatLnSpc="1"/>
            <a:lstStyle/>
            <a:p>
              <a:endParaRPr lang="en-US"/>
            </a:p>
          </p:txBody>
        </p:sp>
        <p:sp>
          <p:nvSpPr>
            <p:cNvPr id="160"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vert="horz" wrap="square" lIns="91440" tIns="45720" rIns="91440" bIns="45720" numCol="1" anchor="t" anchorCtr="0" compatLnSpc="1"/>
            <a:lstStyle/>
            <a:p>
              <a:endParaRPr lang="en-US"/>
            </a:p>
          </p:txBody>
        </p:sp>
        <p:sp>
          <p:nvSpPr>
            <p:cNvPr id="161"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vert="horz" wrap="square" lIns="91440" tIns="45720" rIns="91440" bIns="45720" numCol="1" anchor="t" anchorCtr="0" compatLnSpc="1"/>
            <a:lstStyle/>
            <a:p>
              <a:endParaRPr lang="en-US"/>
            </a:p>
          </p:txBody>
        </p:sp>
        <p:sp>
          <p:nvSpPr>
            <p:cNvPr id="162" name="Rectangle 163"/>
            <p:cNvSpPr>
              <a:spLocks noChangeArrowheads="1"/>
            </p:cNvSpPr>
            <p:nvPr/>
          </p:nvSpPr>
          <p:spPr bwMode="auto">
            <a:xfrm>
              <a:off x="2602388" y="2795127"/>
              <a:ext cx="3860" cy="3860"/>
            </a:xfrm>
            <a:prstGeom prst="rect">
              <a:avLst/>
            </a:prstGeom>
            <a:grpFill/>
            <a:ln>
              <a:noFill/>
            </a:ln>
          </p:spPr>
          <p:txBody>
            <a:bodyPr vert="horz" wrap="square" lIns="91440" tIns="45720" rIns="91440" bIns="45720" numCol="1" anchor="t" anchorCtr="0" compatLnSpc="1"/>
            <a:lstStyle/>
            <a:p>
              <a:endParaRPr lang="en-US"/>
            </a:p>
          </p:txBody>
        </p:sp>
        <p:sp>
          <p:nvSpPr>
            <p:cNvPr id="163"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164"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vert="horz" wrap="square" lIns="91440" tIns="45720" rIns="91440" bIns="45720" numCol="1" anchor="t" anchorCtr="0" compatLnSpc="1"/>
            <a:lstStyle/>
            <a:p>
              <a:endParaRPr lang="en-US"/>
            </a:p>
          </p:txBody>
        </p:sp>
        <p:sp>
          <p:nvSpPr>
            <p:cNvPr id="165"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vert="horz" wrap="square" lIns="91440" tIns="45720" rIns="91440" bIns="45720" numCol="1" anchor="t" anchorCtr="0" compatLnSpc="1"/>
            <a:lstStyle/>
            <a:p>
              <a:endParaRPr lang="en-US"/>
            </a:p>
          </p:txBody>
        </p:sp>
        <p:sp>
          <p:nvSpPr>
            <p:cNvPr id="166"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vert="horz" wrap="square" lIns="91440" tIns="45720" rIns="91440" bIns="45720" numCol="1" anchor="t" anchorCtr="0" compatLnSpc="1"/>
            <a:lstStyle/>
            <a:p>
              <a:endParaRPr lang="en-US"/>
            </a:p>
          </p:txBody>
        </p:sp>
        <p:sp>
          <p:nvSpPr>
            <p:cNvPr id="167"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vert="horz" wrap="square" lIns="91440" tIns="45720" rIns="91440" bIns="45720" numCol="1" anchor="t" anchorCtr="0" compatLnSpc="1"/>
            <a:lstStyle/>
            <a:p>
              <a:endParaRPr lang="en-US"/>
            </a:p>
          </p:txBody>
        </p:sp>
        <p:sp>
          <p:nvSpPr>
            <p:cNvPr id="168"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vert="horz" wrap="square" lIns="91440" tIns="45720" rIns="91440" bIns="45720" numCol="1" anchor="t" anchorCtr="0" compatLnSpc="1"/>
            <a:lstStyle/>
            <a:p>
              <a:endParaRPr lang="en-US"/>
            </a:p>
          </p:txBody>
        </p:sp>
        <p:sp>
          <p:nvSpPr>
            <p:cNvPr id="169"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vert="horz" wrap="square" lIns="91440" tIns="45720" rIns="91440" bIns="45720" numCol="1" anchor="t" anchorCtr="0" compatLnSpc="1"/>
            <a:lstStyle/>
            <a:p>
              <a:endParaRPr lang="en-US"/>
            </a:p>
          </p:txBody>
        </p:sp>
        <p:sp>
          <p:nvSpPr>
            <p:cNvPr id="170"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vert="horz" wrap="square" lIns="91440" tIns="45720" rIns="91440" bIns="45720" numCol="1" anchor="t" anchorCtr="0" compatLnSpc="1"/>
            <a:lstStyle/>
            <a:p>
              <a:endParaRPr lang="en-US"/>
            </a:p>
          </p:txBody>
        </p:sp>
        <p:sp>
          <p:nvSpPr>
            <p:cNvPr id="171"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vert="horz" wrap="square" lIns="91440" tIns="45720" rIns="91440" bIns="45720" numCol="1" anchor="t" anchorCtr="0" compatLnSpc="1"/>
            <a:lstStyle/>
            <a:p>
              <a:endParaRPr lang="en-US"/>
            </a:p>
          </p:txBody>
        </p:sp>
        <p:sp>
          <p:nvSpPr>
            <p:cNvPr id="172"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73"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vert="horz" wrap="square" lIns="91440" tIns="45720" rIns="91440" bIns="45720" numCol="1" anchor="t" anchorCtr="0" compatLnSpc="1"/>
            <a:lstStyle/>
            <a:p>
              <a:endParaRPr lang="en-US"/>
            </a:p>
          </p:txBody>
        </p:sp>
        <p:sp>
          <p:nvSpPr>
            <p:cNvPr id="174"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vert="horz" wrap="square" lIns="91440" tIns="45720" rIns="91440" bIns="45720" numCol="1" anchor="t" anchorCtr="0" compatLnSpc="1"/>
            <a:lstStyle/>
            <a:p>
              <a:endParaRPr lang="en-US"/>
            </a:p>
          </p:txBody>
        </p:sp>
        <p:sp>
          <p:nvSpPr>
            <p:cNvPr id="175"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vert="horz" wrap="square" lIns="91440" tIns="45720" rIns="91440" bIns="45720" numCol="1" anchor="t" anchorCtr="0" compatLnSpc="1"/>
            <a:lstStyle/>
            <a:p>
              <a:endParaRPr lang="en-US"/>
            </a:p>
          </p:txBody>
        </p:sp>
        <p:sp>
          <p:nvSpPr>
            <p:cNvPr id="176"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vert="horz" wrap="square" lIns="91440" tIns="45720" rIns="91440" bIns="45720" numCol="1" anchor="t" anchorCtr="0" compatLnSpc="1"/>
            <a:lstStyle/>
            <a:p>
              <a:endParaRPr lang="en-US"/>
            </a:p>
          </p:txBody>
        </p:sp>
        <p:sp>
          <p:nvSpPr>
            <p:cNvPr id="177"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vert="horz" wrap="square" lIns="91440" tIns="45720" rIns="91440" bIns="45720" numCol="1" anchor="t" anchorCtr="0" compatLnSpc="1"/>
            <a:lstStyle/>
            <a:p>
              <a:endParaRPr lang="en-US"/>
            </a:p>
          </p:txBody>
        </p:sp>
        <p:sp>
          <p:nvSpPr>
            <p:cNvPr id="178"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vert="horz" wrap="square" lIns="91440" tIns="45720" rIns="91440" bIns="45720" numCol="1" anchor="t" anchorCtr="0" compatLnSpc="1"/>
            <a:lstStyle/>
            <a:p>
              <a:endParaRPr lang="en-US"/>
            </a:p>
          </p:txBody>
        </p:sp>
        <p:sp>
          <p:nvSpPr>
            <p:cNvPr id="179"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vert="horz" wrap="square" lIns="91440" tIns="45720" rIns="91440" bIns="45720" numCol="1" anchor="t" anchorCtr="0" compatLnSpc="1"/>
            <a:lstStyle/>
            <a:p>
              <a:endParaRPr lang="en-US"/>
            </a:p>
          </p:txBody>
        </p:sp>
        <p:sp>
          <p:nvSpPr>
            <p:cNvPr id="180"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vert="horz" wrap="square" lIns="91440" tIns="45720" rIns="91440" bIns="45720" numCol="1" anchor="t" anchorCtr="0" compatLnSpc="1"/>
            <a:lstStyle/>
            <a:p>
              <a:endParaRPr lang="en-US"/>
            </a:p>
          </p:txBody>
        </p:sp>
        <p:sp>
          <p:nvSpPr>
            <p:cNvPr id="181"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vert="horz" wrap="square" lIns="91440" tIns="45720" rIns="91440" bIns="45720" numCol="1" anchor="t" anchorCtr="0" compatLnSpc="1"/>
            <a:lstStyle/>
            <a:p>
              <a:endParaRPr lang="en-US"/>
            </a:p>
          </p:txBody>
        </p:sp>
        <p:sp>
          <p:nvSpPr>
            <p:cNvPr id="182"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vert="horz" wrap="square" lIns="91440" tIns="45720" rIns="91440" bIns="45720" numCol="1" anchor="t" anchorCtr="0" compatLnSpc="1"/>
            <a:lstStyle/>
            <a:p>
              <a:endParaRPr lang="en-US"/>
            </a:p>
          </p:txBody>
        </p:sp>
        <p:sp>
          <p:nvSpPr>
            <p:cNvPr id="183"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vert="horz" wrap="square" lIns="91440" tIns="45720" rIns="91440" bIns="45720" numCol="1" anchor="t" anchorCtr="0" compatLnSpc="1"/>
            <a:lstStyle/>
            <a:p>
              <a:endParaRPr lang="en-US"/>
            </a:p>
          </p:txBody>
        </p:sp>
        <p:sp>
          <p:nvSpPr>
            <p:cNvPr id="184"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vert="horz" wrap="square" lIns="91440" tIns="45720" rIns="91440" bIns="45720" numCol="1" anchor="t" anchorCtr="0" compatLnSpc="1"/>
            <a:lstStyle/>
            <a:p>
              <a:endParaRPr lang="en-US"/>
            </a:p>
          </p:txBody>
        </p:sp>
        <p:sp>
          <p:nvSpPr>
            <p:cNvPr id="185"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vert="horz" wrap="square" lIns="91440" tIns="45720" rIns="91440" bIns="45720" numCol="1" anchor="t" anchorCtr="0" compatLnSpc="1"/>
            <a:lstStyle/>
            <a:p>
              <a:endParaRPr lang="en-US"/>
            </a:p>
          </p:txBody>
        </p:sp>
        <p:sp>
          <p:nvSpPr>
            <p:cNvPr id="186"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vert="horz" wrap="square" lIns="91440" tIns="45720" rIns="91440" bIns="45720" numCol="1" anchor="t" anchorCtr="0" compatLnSpc="1"/>
            <a:lstStyle/>
            <a:p>
              <a:endParaRPr lang="en-US"/>
            </a:p>
          </p:txBody>
        </p:sp>
        <p:sp>
          <p:nvSpPr>
            <p:cNvPr id="187"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vert="horz" wrap="square" lIns="91440" tIns="45720" rIns="91440" bIns="45720" numCol="1" anchor="t" anchorCtr="0" compatLnSpc="1"/>
            <a:lstStyle/>
            <a:p>
              <a:endParaRPr lang="en-US"/>
            </a:p>
          </p:txBody>
        </p:sp>
        <p:sp>
          <p:nvSpPr>
            <p:cNvPr id="188" name="Rectangle 190"/>
            <p:cNvSpPr>
              <a:spLocks noChangeArrowheads="1"/>
            </p:cNvSpPr>
            <p:nvPr/>
          </p:nvSpPr>
          <p:spPr bwMode="auto">
            <a:xfrm>
              <a:off x="3002529" y="2846591"/>
              <a:ext cx="1287" cy="5147"/>
            </a:xfrm>
            <a:prstGeom prst="rect">
              <a:avLst/>
            </a:prstGeom>
            <a:grpFill/>
            <a:ln>
              <a:noFill/>
            </a:ln>
          </p:spPr>
          <p:txBody>
            <a:bodyPr vert="horz" wrap="square" lIns="91440" tIns="45720" rIns="91440" bIns="45720" numCol="1" anchor="t" anchorCtr="0" compatLnSpc="1"/>
            <a:lstStyle/>
            <a:p>
              <a:endParaRPr lang="en-US"/>
            </a:p>
          </p:txBody>
        </p:sp>
        <p:sp>
          <p:nvSpPr>
            <p:cNvPr id="189"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vert="horz" wrap="square" lIns="91440" tIns="45720" rIns="91440" bIns="45720" numCol="1" anchor="t" anchorCtr="0" compatLnSpc="1"/>
            <a:lstStyle/>
            <a:p>
              <a:endParaRPr lang="en-US"/>
            </a:p>
          </p:txBody>
        </p:sp>
        <p:sp>
          <p:nvSpPr>
            <p:cNvPr id="190"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vert="horz" wrap="square" lIns="91440" tIns="45720" rIns="91440" bIns="45720" numCol="1" anchor="t" anchorCtr="0" compatLnSpc="1"/>
            <a:lstStyle/>
            <a:p>
              <a:endParaRPr lang="en-US"/>
            </a:p>
          </p:txBody>
        </p:sp>
        <p:sp>
          <p:nvSpPr>
            <p:cNvPr id="191"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192"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vert="horz" wrap="square" lIns="91440" tIns="45720" rIns="91440" bIns="45720" numCol="1" anchor="t" anchorCtr="0" compatLnSpc="1"/>
            <a:lstStyle/>
            <a:p>
              <a:endParaRPr lang="en-US"/>
            </a:p>
          </p:txBody>
        </p:sp>
        <p:sp>
          <p:nvSpPr>
            <p:cNvPr id="193"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vert="horz" wrap="square" lIns="91440" tIns="45720" rIns="91440" bIns="45720" numCol="1" anchor="t" anchorCtr="0" compatLnSpc="1"/>
            <a:lstStyle/>
            <a:p>
              <a:endParaRPr lang="en-US"/>
            </a:p>
          </p:txBody>
        </p:sp>
        <p:sp>
          <p:nvSpPr>
            <p:cNvPr id="194"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vert="horz" wrap="square" lIns="91440" tIns="45720" rIns="91440" bIns="45720" numCol="1" anchor="t" anchorCtr="0" compatLnSpc="1"/>
            <a:lstStyle/>
            <a:p>
              <a:endParaRPr lang="en-US"/>
            </a:p>
          </p:txBody>
        </p:sp>
        <p:sp>
          <p:nvSpPr>
            <p:cNvPr id="195" name="Rectangle 19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6" name="Rectangle 19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7" name="Rectangle 19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8" name="Rectangle 20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9" name="Rectangle 20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0" name="Rectangle 20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1" name="Rectangle 20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2" name="Rectangle 20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3" name="Rectangle 20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4" name="Rectangle 20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5" name="Rectangle 20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6" name="Rectangle 20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7" name="Rectangle 21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8" name="Rectangle 21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9" name="Rectangle 21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0" name="Rectangle 21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1" name="Rectangle 21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2" name="Rectangle 21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3" name="Rectangle 21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4" name="Rectangle 21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5" name="Rectangle 21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6" name="Rectangle 21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7" name="Rectangle 22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8" name="Rectangle 22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9" name="Rectangle 22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0" name="Rectangle 22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1" name="Rectangle 22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2" name="Rectangle 22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3" name="Rectangle 22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4" name="Rectangle 22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5" name="Rectangle 22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6" name="Rectangle 22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7" name="Rectangle 23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8" name="Rectangle 23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9" name="Rectangle 23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0" name="Rectangle 23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1" name="Rectangle 23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2" name="Rectangle 23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3" name="Rectangle 23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4" name="Rectangle 23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5" name="Rectangle 23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6" name="Rectangle 23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7" name="Rectangle 24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8" name="Rectangle 24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9" name="Rectangle 24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0" name="Rectangle 24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1" name="Rectangle 24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2" name="Rectangle 24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3" name="Rectangle 24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4" name="Rectangle 24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5" name="Rectangle 24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6" name="Rectangle 24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7" name="Rectangle 25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8" name="Rectangle 25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9" name="Rectangle 25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0" name="Rectangle 25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1" name="Rectangle 25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2" name="Rectangle 25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3" name="Rectangle 25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4" name="Rectangle 25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5" name="Rectangle 25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6" name="Rectangle 25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7" name="Rectangle 26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8" name="Rectangle 26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vert="horz" wrap="square" lIns="91440" tIns="45720" rIns="91440" bIns="45720" numCol="1" anchor="t" anchorCtr="0" compatLnSpc="1"/>
            <a:lstStyle/>
            <a:p>
              <a:endParaRPr lang="en-US"/>
            </a:p>
          </p:txBody>
        </p:sp>
      </p:grpSp>
      <p:graphicFrame>
        <p:nvGraphicFramePr>
          <p:cNvPr id="260" name="Chart 259"/>
          <p:cNvGraphicFramePr/>
          <p:nvPr/>
        </p:nvGraphicFramePr>
        <p:xfrm>
          <a:off x="1744672" y="3804106"/>
          <a:ext cx="990600" cy="947531"/>
        </p:xfrm>
        <a:graphic>
          <a:graphicData uri="http://schemas.openxmlformats.org/drawingml/2006/chart">
            <c:chart xmlns:c="http://schemas.openxmlformats.org/drawingml/2006/chart" xmlns:r="http://schemas.openxmlformats.org/officeDocument/2006/relationships" r:id="rId1"/>
          </a:graphicData>
        </a:graphic>
      </p:graphicFrame>
      <p:sp>
        <p:nvSpPr>
          <p:cNvPr id="261" name="Text Box 10"/>
          <p:cNvSpPr txBox="1">
            <a:spLocks noChangeArrowheads="1"/>
          </p:cNvSpPr>
          <p:nvPr/>
        </p:nvSpPr>
        <p:spPr bwMode="auto">
          <a:xfrm>
            <a:off x="1921419"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55%</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62" name="Text Box 10"/>
          <p:cNvSpPr txBox="1">
            <a:spLocks noChangeArrowheads="1"/>
          </p:cNvSpPr>
          <p:nvPr/>
        </p:nvSpPr>
        <p:spPr bwMode="auto">
          <a:xfrm>
            <a:off x="1651865"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El Capito</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66" name="Chart 265"/>
          <p:cNvGraphicFramePr/>
          <p:nvPr/>
        </p:nvGraphicFramePr>
        <p:xfrm>
          <a:off x="550007" y="3804106"/>
          <a:ext cx="990600" cy="947531"/>
        </p:xfrm>
        <a:graphic>
          <a:graphicData uri="http://schemas.openxmlformats.org/drawingml/2006/chart">
            <c:chart xmlns:c="http://schemas.openxmlformats.org/drawingml/2006/chart" xmlns:r="http://schemas.openxmlformats.org/officeDocument/2006/relationships" r:id="rId2"/>
          </a:graphicData>
        </a:graphic>
      </p:graphicFrame>
      <p:sp>
        <p:nvSpPr>
          <p:cNvPr id="267" name="Text Box 10"/>
          <p:cNvSpPr txBox="1">
            <a:spLocks noChangeArrowheads="1"/>
          </p:cNvSpPr>
          <p:nvPr/>
        </p:nvSpPr>
        <p:spPr bwMode="auto">
          <a:xfrm>
            <a:off x="726754"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35%</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68" name="Text Box 10"/>
          <p:cNvSpPr txBox="1">
            <a:spLocks noChangeArrowheads="1"/>
          </p:cNvSpPr>
          <p:nvPr/>
        </p:nvSpPr>
        <p:spPr bwMode="auto">
          <a:xfrm>
            <a:off x="457200" y="4642306"/>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San Fransisco</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71" name="Chart 270"/>
          <p:cNvGraphicFramePr/>
          <p:nvPr/>
        </p:nvGraphicFramePr>
        <p:xfrm>
          <a:off x="3255500" y="3804106"/>
          <a:ext cx="990600" cy="947531"/>
        </p:xfrm>
        <a:graphic>
          <a:graphicData uri="http://schemas.openxmlformats.org/drawingml/2006/chart">
            <c:chart xmlns:c="http://schemas.openxmlformats.org/drawingml/2006/chart" xmlns:r="http://schemas.openxmlformats.org/officeDocument/2006/relationships" r:id="rId3"/>
          </a:graphicData>
        </a:graphic>
      </p:graphicFrame>
      <p:sp>
        <p:nvSpPr>
          <p:cNvPr id="272" name="Text Box 10"/>
          <p:cNvSpPr txBox="1">
            <a:spLocks noChangeArrowheads="1"/>
          </p:cNvSpPr>
          <p:nvPr/>
        </p:nvSpPr>
        <p:spPr bwMode="auto">
          <a:xfrm>
            <a:off x="3432247"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89%</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73" name="Text Box 10"/>
          <p:cNvSpPr txBox="1">
            <a:spLocks noChangeArrowheads="1"/>
          </p:cNvSpPr>
          <p:nvPr/>
        </p:nvSpPr>
        <p:spPr bwMode="auto">
          <a:xfrm>
            <a:off x="3162693"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Casablanca</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75" name="Chart 274"/>
          <p:cNvGraphicFramePr/>
          <p:nvPr/>
        </p:nvGraphicFramePr>
        <p:xfrm>
          <a:off x="4517686" y="3804106"/>
          <a:ext cx="990600" cy="947531"/>
        </p:xfrm>
        <a:graphic>
          <a:graphicData uri="http://schemas.openxmlformats.org/drawingml/2006/chart">
            <c:chart xmlns:c="http://schemas.openxmlformats.org/drawingml/2006/chart" xmlns:r="http://schemas.openxmlformats.org/officeDocument/2006/relationships" r:id="rId4"/>
          </a:graphicData>
        </a:graphic>
      </p:graphicFrame>
      <p:sp>
        <p:nvSpPr>
          <p:cNvPr id="276" name="Text Box 10"/>
          <p:cNvSpPr txBox="1">
            <a:spLocks noChangeArrowheads="1"/>
          </p:cNvSpPr>
          <p:nvPr/>
        </p:nvSpPr>
        <p:spPr bwMode="auto">
          <a:xfrm>
            <a:off x="4694433"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42%</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77" name="Text Box 10"/>
          <p:cNvSpPr txBox="1">
            <a:spLocks noChangeArrowheads="1"/>
          </p:cNvSpPr>
          <p:nvPr/>
        </p:nvSpPr>
        <p:spPr bwMode="auto">
          <a:xfrm>
            <a:off x="4424879"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Mecca</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95" name="Chart 294"/>
          <p:cNvGraphicFramePr/>
          <p:nvPr/>
        </p:nvGraphicFramePr>
        <p:xfrm>
          <a:off x="6074900" y="3804106"/>
          <a:ext cx="990600" cy="947531"/>
        </p:xfrm>
        <a:graphic>
          <a:graphicData uri="http://schemas.openxmlformats.org/drawingml/2006/chart">
            <c:chart xmlns:c="http://schemas.openxmlformats.org/drawingml/2006/chart" xmlns:r="http://schemas.openxmlformats.org/officeDocument/2006/relationships" r:id="rId5"/>
          </a:graphicData>
        </a:graphic>
      </p:graphicFrame>
      <p:sp>
        <p:nvSpPr>
          <p:cNvPr id="296" name="Text Box 10"/>
          <p:cNvSpPr txBox="1">
            <a:spLocks noChangeArrowheads="1"/>
          </p:cNvSpPr>
          <p:nvPr/>
        </p:nvSpPr>
        <p:spPr bwMode="auto">
          <a:xfrm>
            <a:off x="6251647"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94%</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97" name="Text Box 10"/>
          <p:cNvSpPr txBox="1">
            <a:spLocks noChangeArrowheads="1"/>
          </p:cNvSpPr>
          <p:nvPr/>
        </p:nvSpPr>
        <p:spPr bwMode="auto">
          <a:xfrm>
            <a:off x="5982093"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Jakarta</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99" name="Chart 298"/>
          <p:cNvGraphicFramePr/>
          <p:nvPr/>
        </p:nvGraphicFramePr>
        <p:xfrm>
          <a:off x="7337086" y="3804106"/>
          <a:ext cx="990600" cy="947531"/>
        </p:xfrm>
        <a:graphic>
          <a:graphicData uri="http://schemas.openxmlformats.org/drawingml/2006/chart">
            <c:chart xmlns:c="http://schemas.openxmlformats.org/drawingml/2006/chart" xmlns:r="http://schemas.openxmlformats.org/officeDocument/2006/relationships" r:id="rId6"/>
          </a:graphicData>
        </a:graphic>
      </p:graphicFrame>
      <p:sp>
        <p:nvSpPr>
          <p:cNvPr id="300" name="Text Box 10"/>
          <p:cNvSpPr txBox="1">
            <a:spLocks noChangeArrowheads="1"/>
          </p:cNvSpPr>
          <p:nvPr/>
        </p:nvSpPr>
        <p:spPr bwMode="auto">
          <a:xfrm>
            <a:off x="7513833"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21%</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301" name="Text Box 10"/>
          <p:cNvSpPr txBox="1">
            <a:spLocks noChangeArrowheads="1"/>
          </p:cNvSpPr>
          <p:nvPr/>
        </p:nvSpPr>
        <p:spPr bwMode="auto">
          <a:xfrm>
            <a:off x="7244279"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Sydney</a:t>
            </a:r>
            <a:endParaRPr lang="en-US" sz="800" b="1" smtClean="0">
              <a:solidFill>
                <a:srgbClr val="4BACC6"/>
              </a:solidFill>
              <a:latin typeface="Open Sans" pitchFamily="34" charset="0"/>
              <a:ea typeface="Open Sans" pitchFamily="34" charset="0"/>
              <a:cs typeface="Open Sans" pitchFamily="34" charset="0"/>
            </a:endParaRPr>
          </a:p>
        </p:txBody>
      </p:sp>
      <p:sp>
        <p:nvSpPr>
          <p:cNvPr id="303" name="Oval 302"/>
          <p:cNvSpPr/>
          <p:nvPr/>
        </p:nvSpPr>
        <p:spPr>
          <a:xfrm>
            <a:off x="2207785" y="177697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979346" y="258450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4318744" y="2297913"/>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305"/>
          <p:cNvSpPr/>
          <p:nvPr/>
        </p:nvSpPr>
        <p:spPr>
          <a:xfrm>
            <a:off x="5444563" y="2160816"/>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306"/>
          <p:cNvSpPr/>
          <p:nvPr/>
        </p:nvSpPr>
        <p:spPr>
          <a:xfrm>
            <a:off x="6735951" y="2706560"/>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p:cNvSpPr/>
          <p:nvPr/>
        </p:nvSpPr>
        <p:spPr>
          <a:xfrm>
            <a:off x="7513833" y="320952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9" name="Straight Arrow Connector 568"/>
          <p:cNvCxnSpPr/>
          <p:nvPr/>
        </p:nvCxnSpPr>
        <p:spPr>
          <a:xfrm>
            <a:off x="1045307" y="1821237"/>
            <a:ext cx="0" cy="198286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a:stCxn id="303" idx="2"/>
          </p:cNvCxnSpPr>
          <p:nvPr/>
        </p:nvCxnSpPr>
        <p:spPr>
          <a:xfrm flipH="1" flipV="1">
            <a:off x="1045307" y="1814096"/>
            <a:ext cx="1162478" cy="7141"/>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4" name="Straight Arrow Connector 573"/>
          <p:cNvCxnSpPr/>
          <p:nvPr/>
        </p:nvCxnSpPr>
        <p:spPr>
          <a:xfrm>
            <a:off x="2220748" y="2624617"/>
            <a:ext cx="0" cy="117948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a:stCxn id="304" idx="2"/>
          </p:cNvCxnSpPr>
          <p:nvPr/>
        </p:nvCxnSpPr>
        <p:spPr>
          <a:xfrm flipH="1">
            <a:off x="2220749" y="2628767"/>
            <a:ext cx="758597"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6" name="Straight Arrow Connector 585"/>
          <p:cNvCxnSpPr/>
          <p:nvPr/>
        </p:nvCxnSpPr>
        <p:spPr>
          <a:xfrm>
            <a:off x="3745540" y="2328209"/>
            <a:ext cx="0" cy="1467040"/>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a:stCxn id="305" idx="2"/>
          </p:cNvCxnSpPr>
          <p:nvPr/>
        </p:nvCxnSpPr>
        <p:spPr>
          <a:xfrm flipH="1" flipV="1">
            <a:off x="3745540" y="2330748"/>
            <a:ext cx="573204" cy="11424"/>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7" name="Straight Arrow Connector 596"/>
          <p:cNvCxnSpPr/>
          <p:nvPr/>
        </p:nvCxnSpPr>
        <p:spPr>
          <a:xfrm>
            <a:off x="5007758" y="2194740"/>
            <a:ext cx="2" cy="160050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a:stCxn id="306" idx="2"/>
          </p:cNvCxnSpPr>
          <p:nvPr/>
        </p:nvCxnSpPr>
        <p:spPr>
          <a:xfrm flipH="1" flipV="1">
            <a:off x="5007760" y="2203172"/>
            <a:ext cx="436803" cy="1903"/>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5" name="Straight Arrow Connector 604"/>
          <p:cNvCxnSpPr/>
          <p:nvPr/>
        </p:nvCxnSpPr>
        <p:spPr>
          <a:xfrm>
            <a:off x="6556324" y="2749655"/>
            <a:ext cx="0" cy="1045594"/>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flipH="1">
            <a:off x="6556324" y="2750818"/>
            <a:ext cx="168827"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9" name="Straight Arrow Connector 608"/>
          <p:cNvCxnSpPr/>
          <p:nvPr/>
        </p:nvCxnSpPr>
        <p:spPr>
          <a:xfrm>
            <a:off x="7832386" y="3237587"/>
            <a:ext cx="0" cy="557662"/>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7602351" y="3237587"/>
            <a:ext cx="230035"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3"/>
                                        </p:tgtEl>
                                        <p:attrNameLst>
                                          <p:attrName>style.visibility</p:attrName>
                                        </p:attrNameLst>
                                      </p:cBhvr>
                                      <p:to>
                                        <p:strVal val="visible"/>
                                      </p:to>
                                    </p:set>
                                    <p:anim calcmode="lin" valueType="num">
                                      <p:cBhvr additive="base">
                                        <p:cTn id="12" dur="250" fill="hold"/>
                                        <p:tgtEl>
                                          <p:spTgt spid="303"/>
                                        </p:tgtEl>
                                        <p:attrNameLst>
                                          <p:attrName>ppt_x</p:attrName>
                                        </p:attrNameLst>
                                      </p:cBhvr>
                                      <p:tavLst>
                                        <p:tav tm="0">
                                          <p:val>
                                            <p:strVal val="#ppt_x"/>
                                          </p:val>
                                        </p:tav>
                                        <p:tav tm="100000">
                                          <p:val>
                                            <p:strVal val="#ppt_x"/>
                                          </p:val>
                                        </p:tav>
                                      </p:tavLst>
                                    </p:anim>
                                    <p:anim calcmode="lin" valueType="num">
                                      <p:cBhvr additive="base">
                                        <p:cTn id="13" dur="250" fill="hold"/>
                                        <p:tgtEl>
                                          <p:spTgt spid="30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72"/>
                                        </p:tgtEl>
                                        <p:attrNameLst>
                                          <p:attrName>style.visibility</p:attrName>
                                        </p:attrNameLst>
                                      </p:cBhvr>
                                      <p:to>
                                        <p:strVal val="visible"/>
                                      </p:to>
                                    </p:set>
                                    <p:anim calcmode="lin" valueType="num">
                                      <p:cBhvr additive="base">
                                        <p:cTn id="17" dur="250" fill="hold"/>
                                        <p:tgtEl>
                                          <p:spTgt spid="572"/>
                                        </p:tgtEl>
                                        <p:attrNameLst>
                                          <p:attrName>ppt_x</p:attrName>
                                        </p:attrNameLst>
                                      </p:cBhvr>
                                      <p:tavLst>
                                        <p:tav tm="0">
                                          <p:val>
                                            <p:strVal val="#ppt_x"/>
                                          </p:val>
                                        </p:tav>
                                        <p:tav tm="100000">
                                          <p:val>
                                            <p:strVal val="#ppt_x"/>
                                          </p:val>
                                        </p:tav>
                                      </p:tavLst>
                                    </p:anim>
                                    <p:anim calcmode="lin" valueType="num">
                                      <p:cBhvr additive="base">
                                        <p:cTn id="18" dur="250" fill="hold"/>
                                        <p:tgtEl>
                                          <p:spTgt spid="57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69"/>
                                        </p:tgtEl>
                                        <p:attrNameLst>
                                          <p:attrName>style.visibility</p:attrName>
                                        </p:attrNameLst>
                                      </p:cBhvr>
                                      <p:to>
                                        <p:strVal val="visible"/>
                                      </p:to>
                                    </p:set>
                                    <p:anim calcmode="lin" valueType="num">
                                      <p:cBhvr additive="base">
                                        <p:cTn id="22" dur="250" fill="hold"/>
                                        <p:tgtEl>
                                          <p:spTgt spid="569"/>
                                        </p:tgtEl>
                                        <p:attrNameLst>
                                          <p:attrName>ppt_x</p:attrName>
                                        </p:attrNameLst>
                                      </p:cBhvr>
                                      <p:tavLst>
                                        <p:tav tm="0">
                                          <p:val>
                                            <p:strVal val="#ppt_x"/>
                                          </p:val>
                                        </p:tav>
                                        <p:tav tm="100000">
                                          <p:val>
                                            <p:strVal val="#ppt_x"/>
                                          </p:val>
                                        </p:tav>
                                      </p:tavLst>
                                    </p:anim>
                                    <p:anim calcmode="lin" valueType="num">
                                      <p:cBhvr additive="base">
                                        <p:cTn id="23" dur="250" fill="hold"/>
                                        <p:tgtEl>
                                          <p:spTgt spid="56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66"/>
                                        </p:tgtEl>
                                        <p:attrNameLst>
                                          <p:attrName>style.visibility</p:attrName>
                                        </p:attrNameLst>
                                      </p:cBhvr>
                                      <p:to>
                                        <p:strVal val="visible"/>
                                      </p:to>
                                    </p:set>
                                    <p:anim calcmode="lin" valueType="num">
                                      <p:cBhvr additive="base">
                                        <p:cTn id="27" dur="250" fill="hold"/>
                                        <p:tgtEl>
                                          <p:spTgt spid="266"/>
                                        </p:tgtEl>
                                        <p:attrNameLst>
                                          <p:attrName>ppt_x</p:attrName>
                                        </p:attrNameLst>
                                      </p:cBhvr>
                                      <p:tavLst>
                                        <p:tav tm="0">
                                          <p:val>
                                            <p:strVal val="#ppt_x"/>
                                          </p:val>
                                        </p:tav>
                                        <p:tav tm="100000">
                                          <p:val>
                                            <p:strVal val="#ppt_x"/>
                                          </p:val>
                                        </p:tav>
                                      </p:tavLst>
                                    </p:anim>
                                    <p:anim calcmode="lin" valueType="num">
                                      <p:cBhvr additive="base">
                                        <p:cTn id="28" dur="250" fill="hold"/>
                                        <p:tgtEl>
                                          <p:spTgt spid="26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67"/>
                                        </p:tgtEl>
                                        <p:attrNameLst>
                                          <p:attrName>style.visibility</p:attrName>
                                        </p:attrNameLst>
                                      </p:cBhvr>
                                      <p:to>
                                        <p:strVal val="visible"/>
                                      </p:to>
                                    </p:set>
                                    <p:anim calcmode="lin" valueType="num">
                                      <p:cBhvr additive="base">
                                        <p:cTn id="32" dur="250" fill="hold"/>
                                        <p:tgtEl>
                                          <p:spTgt spid="267"/>
                                        </p:tgtEl>
                                        <p:attrNameLst>
                                          <p:attrName>ppt_x</p:attrName>
                                        </p:attrNameLst>
                                      </p:cBhvr>
                                      <p:tavLst>
                                        <p:tav tm="0">
                                          <p:val>
                                            <p:strVal val="#ppt_x"/>
                                          </p:val>
                                        </p:tav>
                                        <p:tav tm="100000">
                                          <p:val>
                                            <p:strVal val="#ppt_x"/>
                                          </p:val>
                                        </p:tav>
                                      </p:tavLst>
                                    </p:anim>
                                    <p:anim calcmode="lin" valueType="num">
                                      <p:cBhvr additive="base">
                                        <p:cTn id="33" dur="250" fill="hold"/>
                                        <p:tgtEl>
                                          <p:spTgt spid="26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68"/>
                                        </p:tgtEl>
                                        <p:attrNameLst>
                                          <p:attrName>style.visibility</p:attrName>
                                        </p:attrNameLst>
                                      </p:cBhvr>
                                      <p:to>
                                        <p:strVal val="visible"/>
                                      </p:to>
                                    </p:set>
                                    <p:anim calcmode="lin" valueType="num">
                                      <p:cBhvr additive="base">
                                        <p:cTn id="37" dur="250" fill="hold"/>
                                        <p:tgtEl>
                                          <p:spTgt spid="268"/>
                                        </p:tgtEl>
                                        <p:attrNameLst>
                                          <p:attrName>ppt_x</p:attrName>
                                        </p:attrNameLst>
                                      </p:cBhvr>
                                      <p:tavLst>
                                        <p:tav tm="0">
                                          <p:val>
                                            <p:strVal val="#ppt_x"/>
                                          </p:val>
                                        </p:tav>
                                        <p:tav tm="100000">
                                          <p:val>
                                            <p:strVal val="#ppt_x"/>
                                          </p:val>
                                        </p:tav>
                                      </p:tavLst>
                                    </p:anim>
                                    <p:anim calcmode="lin" valueType="num">
                                      <p:cBhvr additive="base">
                                        <p:cTn id="38" dur="250" fill="hold"/>
                                        <p:tgtEl>
                                          <p:spTgt spid="26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04"/>
                                        </p:tgtEl>
                                        <p:attrNameLst>
                                          <p:attrName>style.visibility</p:attrName>
                                        </p:attrNameLst>
                                      </p:cBhvr>
                                      <p:to>
                                        <p:strVal val="visible"/>
                                      </p:to>
                                    </p:set>
                                    <p:anim calcmode="lin" valueType="num">
                                      <p:cBhvr additive="base">
                                        <p:cTn id="42" dur="250" fill="hold"/>
                                        <p:tgtEl>
                                          <p:spTgt spid="304"/>
                                        </p:tgtEl>
                                        <p:attrNameLst>
                                          <p:attrName>ppt_x</p:attrName>
                                        </p:attrNameLst>
                                      </p:cBhvr>
                                      <p:tavLst>
                                        <p:tav tm="0">
                                          <p:val>
                                            <p:strVal val="#ppt_x"/>
                                          </p:val>
                                        </p:tav>
                                        <p:tav tm="100000">
                                          <p:val>
                                            <p:strVal val="#ppt_x"/>
                                          </p:val>
                                        </p:tav>
                                      </p:tavLst>
                                    </p:anim>
                                    <p:anim calcmode="lin" valueType="num">
                                      <p:cBhvr additive="base">
                                        <p:cTn id="43" dur="250" fill="hold"/>
                                        <p:tgtEl>
                                          <p:spTgt spid="30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77"/>
                                        </p:tgtEl>
                                        <p:attrNameLst>
                                          <p:attrName>style.visibility</p:attrName>
                                        </p:attrNameLst>
                                      </p:cBhvr>
                                      <p:to>
                                        <p:strVal val="visible"/>
                                      </p:to>
                                    </p:set>
                                    <p:anim calcmode="lin" valueType="num">
                                      <p:cBhvr additive="base">
                                        <p:cTn id="47" dur="250" fill="hold"/>
                                        <p:tgtEl>
                                          <p:spTgt spid="577"/>
                                        </p:tgtEl>
                                        <p:attrNameLst>
                                          <p:attrName>ppt_x</p:attrName>
                                        </p:attrNameLst>
                                      </p:cBhvr>
                                      <p:tavLst>
                                        <p:tav tm="0">
                                          <p:val>
                                            <p:strVal val="#ppt_x"/>
                                          </p:val>
                                        </p:tav>
                                        <p:tav tm="100000">
                                          <p:val>
                                            <p:strVal val="#ppt_x"/>
                                          </p:val>
                                        </p:tav>
                                      </p:tavLst>
                                    </p:anim>
                                    <p:anim calcmode="lin" valueType="num">
                                      <p:cBhvr additive="base">
                                        <p:cTn id="48" dur="250" fill="hold"/>
                                        <p:tgtEl>
                                          <p:spTgt spid="57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574"/>
                                        </p:tgtEl>
                                        <p:attrNameLst>
                                          <p:attrName>style.visibility</p:attrName>
                                        </p:attrNameLst>
                                      </p:cBhvr>
                                      <p:to>
                                        <p:strVal val="visible"/>
                                      </p:to>
                                    </p:set>
                                    <p:anim calcmode="lin" valueType="num">
                                      <p:cBhvr additive="base">
                                        <p:cTn id="52" dur="250" fill="hold"/>
                                        <p:tgtEl>
                                          <p:spTgt spid="574"/>
                                        </p:tgtEl>
                                        <p:attrNameLst>
                                          <p:attrName>ppt_x</p:attrName>
                                        </p:attrNameLst>
                                      </p:cBhvr>
                                      <p:tavLst>
                                        <p:tav tm="0">
                                          <p:val>
                                            <p:strVal val="#ppt_x"/>
                                          </p:val>
                                        </p:tav>
                                        <p:tav tm="100000">
                                          <p:val>
                                            <p:strVal val="#ppt_x"/>
                                          </p:val>
                                        </p:tav>
                                      </p:tavLst>
                                    </p:anim>
                                    <p:anim calcmode="lin" valueType="num">
                                      <p:cBhvr additive="base">
                                        <p:cTn id="53" dur="250" fill="hold"/>
                                        <p:tgtEl>
                                          <p:spTgt spid="57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0"/>
                                        </p:tgtEl>
                                        <p:attrNameLst>
                                          <p:attrName>style.visibility</p:attrName>
                                        </p:attrNameLst>
                                      </p:cBhvr>
                                      <p:to>
                                        <p:strVal val="visible"/>
                                      </p:to>
                                    </p:set>
                                    <p:anim calcmode="lin" valueType="num">
                                      <p:cBhvr additive="base">
                                        <p:cTn id="57" dur="250" fill="hold"/>
                                        <p:tgtEl>
                                          <p:spTgt spid="260"/>
                                        </p:tgtEl>
                                        <p:attrNameLst>
                                          <p:attrName>ppt_x</p:attrName>
                                        </p:attrNameLst>
                                      </p:cBhvr>
                                      <p:tavLst>
                                        <p:tav tm="0">
                                          <p:val>
                                            <p:strVal val="#ppt_x"/>
                                          </p:val>
                                        </p:tav>
                                        <p:tav tm="100000">
                                          <p:val>
                                            <p:strVal val="#ppt_x"/>
                                          </p:val>
                                        </p:tav>
                                      </p:tavLst>
                                    </p:anim>
                                    <p:anim calcmode="lin" valueType="num">
                                      <p:cBhvr additive="base">
                                        <p:cTn id="58" dur="250" fill="hold"/>
                                        <p:tgtEl>
                                          <p:spTgt spid="26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1"/>
                                        </p:tgtEl>
                                        <p:attrNameLst>
                                          <p:attrName>style.visibility</p:attrName>
                                        </p:attrNameLst>
                                      </p:cBhvr>
                                      <p:to>
                                        <p:strVal val="visible"/>
                                      </p:to>
                                    </p:set>
                                    <p:anim calcmode="lin" valueType="num">
                                      <p:cBhvr additive="base">
                                        <p:cTn id="62" dur="250" fill="hold"/>
                                        <p:tgtEl>
                                          <p:spTgt spid="261"/>
                                        </p:tgtEl>
                                        <p:attrNameLst>
                                          <p:attrName>ppt_x</p:attrName>
                                        </p:attrNameLst>
                                      </p:cBhvr>
                                      <p:tavLst>
                                        <p:tav tm="0">
                                          <p:val>
                                            <p:strVal val="#ppt_x"/>
                                          </p:val>
                                        </p:tav>
                                        <p:tav tm="100000">
                                          <p:val>
                                            <p:strVal val="#ppt_x"/>
                                          </p:val>
                                        </p:tav>
                                      </p:tavLst>
                                    </p:anim>
                                    <p:anim calcmode="lin" valueType="num">
                                      <p:cBhvr additive="base">
                                        <p:cTn id="63" dur="250" fill="hold"/>
                                        <p:tgtEl>
                                          <p:spTgt spid="26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62"/>
                                        </p:tgtEl>
                                        <p:attrNameLst>
                                          <p:attrName>style.visibility</p:attrName>
                                        </p:attrNameLst>
                                      </p:cBhvr>
                                      <p:to>
                                        <p:strVal val="visible"/>
                                      </p:to>
                                    </p:set>
                                    <p:anim calcmode="lin" valueType="num">
                                      <p:cBhvr additive="base">
                                        <p:cTn id="67" dur="250" fill="hold"/>
                                        <p:tgtEl>
                                          <p:spTgt spid="262"/>
                                        </p:tgtEl>
                                        <p:attrNameLst>
                                          <p:attrName>ppt_x</p:attrName>
                                        </p:attrNameLst>
                                      </p:cBhvr>
                                      <p:tavLst>
                                        <p:tav tm="0">
                                          <p:val>
                                            <p:strVal val="#ppt_x"/>
                                          </p:val>
                                        </p:tav>
                                        <p:tav tm="100000">
                                          <p:val>
                                            <p:strVal val="#ppt_x"/>
                                          </p:val>
                                        </p:tav>
                                      </p:tavLst>
                                    </p:anim>
                                    <p:anim calcmode="lin" valueType="num">
                                      <p:cBhvr additive="base">
                                        <p:cTn id="68" dur="250" fill="hold"/>
                                        <p:tgtEl>
                                          <p:spTgt spid="26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305"/>
                                        </p:tgtEl>
                                        <p:attrNameLst>
                                          <p:attrName>style.visibility</p:attrName>
                                        </p:attrNameLst>
                                      </p:cBhvr>
                                      <p:to>
                                        <p:strVal val="visible"/>
                                      </p:to>
                                    </p:set>
                                    <p:anim calcmode="lin" valueType="num">
                                      <p:cBhvr additive="base">
                                        <p:cTn id="72" dur="250" fill="hold"/>
                                        <p:tgtEl>
                                          <p:spTgt spid="305"/>
                                        </p:tgtEl>
                                        <p:attrNameLst>
                                          <p:attrName>ppt_x</p:attrName>
                                        </p:attrNameLst>
                                      </p:cBhvr>
                                      <p:tavLst>
                                        <p:tav tm="0">
                                          <p:val>
                                            <p:strVal val="#ppt_x"/>
                                          </p:val>
                                        </p:tav>
                                        <p:tav tm="100000">
                                          <p:val>
                                            <p:strVal val="#ppt_x"/>
                                          </p:val>
                                        </p:tav>
                                      </p:tavLst>
                                    </p:anim>
                                    <p:anim calcmode="lin" valueType="num">
                                      <p:cBhvr additive="base">
                                        <p:cTn id="73" dur="250" fill="hold"/>
                                        <p:tgtEl>
                                          <p:spTgt spid="30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587"/>
                                        </p:tgtEl>
                                        <p:attrNameLst>
                                          <p:attrName>style.visibility</p:attrName>
                                        </p:attrNameLst>
                                      </p:cBhvr>
                                      <p:to>
                                        <p:strVal val="visible"/>
                                      </p:to>
                                    </p:set>
                                    <p:anim calcmode="lin" valueType="num">
                                      <p:cBhvr additive="base">
                                        <p:cTn id="77" dur="250" fill="hold"/>
                                        <p:tgtEl>
                                          <p:spTgt spid="587"/>
                                        </p:tgtEl>
                                        <p:attrNameLst>
                                          <p:attrName>ppt_x</p:attrName>
                                        </p:attrNameLst>
                                      </p:cBhvr>
                                      <p:tavLst>
                                        <p:tav tm="0">
                                          <p:val>
                                            <p:strVal val="#ppt_x"/>
                                          </p:val>
                                        </p:tav>
                                        <p:tav tm="100000">
                                          <p:val>
                                            <p:strVal val="#ppt_x"/>
                                          </p:val>
                                        </p:tav>
                                      </p:tavLst>
                                    </p:anim>
                                    <p:anim calcmode="lin" valueType="num">
                                      <p:cBhvr additive="base">
                                        <p:cTn id="78" dur="250" fill="hold"/>
                                        <p:tgtEl>
                                          <p:spTgt spid="58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586"/>
                                        </p:tgtEl>
                                        <p:attrNameLst>
                                          <p:attrName>style.visibility</p:attrName>
                                        </p:attrNameLst>
                                      </p:cBhvr>
                                      <p:to>
                                        <p:strVal val="visible"/>
                                      </p:to>
                                    </p:set>
                                    <p:anim calcmode="lin" valueType="num">
                                      <p:cBhvr additive="base">
                                        <p:cTn id="82" dur="250" fill="hold"/>
                                        <p:tgtEl>
                                          <p:spTgt spid="586"/>
                                        </p:tgtEl>
                                        <p:attrNameLst>
                                          <p:attrName>ppt_x</p:attrName>
                                        </p:attrNameLst>
                                      </p:cBhvr>
                                      <p:tavLst>
                                        <p:tav tm="0">
                                          <p:val>
                                            <p:strVal val="#ppt_x"/>
                                          </p:val>
                                        </p:tav>
                                        <p:tav tm="100000">
                                          <p:val>
                                            <p:strVal val="#ppt_x"/>
                                          </p:val>
                                        </p:tav>
                                      </p:tavLst>
                                    </p:anim>
                                    <p:anim calcmode="lin" valueType="num">
                                      <p:cBhvr additive="base">
                                        <p:cTn id="83" dur="250" fill="hold"/>
                                        <p:tgtEl>
                                          <p:spTgt spid="58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71"/>
                                        </p:tgtEl>
                                        <p:attrNameLst>
                                          <p:attrName>style.visibility</p:attrName>
                                        </p:attrNameLst>
                                      </p:cBhvr>
                                      <p:to>
                                        <p:strVal val="visible"/>
                                      </p:to>
                                    </p:set>
                                    <p:anim calcmode="lin" valueType="num">
                                      <p:cBhvr additive="base">
                                        <p:cTn id="87" dur="250" fill="hold"/>
                                        <p:tgtEl>
                                          <p:spTgt spid="271"/>
                                        </p:tgtEl>
                                        <p:attrNameLst>
                                          <p:attrName>ppt_x</p:attrName>
                                        </p:attrNameLst>
                                      </p:cBhvr>
                                      <p:tavLst>
                                        <p:tav tm="0">
                                          <p:val>
                                            <p:strVal val="#ppt_x"/>
                                          </p:val>
                                        </p:tav>
                                        <p:tav tm="100000">
                                          <p:val>
                                            <p:strVal val="#ppt_x"/>
                                          </p:val>
                                        </p:tav>
                                      </p:tavLst>
                                    </p:anim>
                                    <p:anim calcmode="lin" valueType="num">
                                      <p:cBhvr additive="base">
                                        <p:cTn id="88" dur="250" fill="hold"/>
                                        <p:tgtEl>
                                          <p:spTgt spid="27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72"/>
                                        </p:tgtEl>
                                        <p:attrNameLst>
                                          <p:attrName>style.visibility</p:attrName>
                                        </p:attrNameLst>
                                      </p:cBhvr>
                                      <p:to>
                                        <p:strVal val="visible"/>
                                      </p:to>
                                    </p:set>
                                    <p:anim calcmode="lin" valueType="num">
                                      <p:cBhvr additive="base">
                                        <p:cTn id="92" dur="250" fill="hold"/>
                                        <p:tgtEl>
                                          <p:spTgt spid="272"/>
                                        </p:tgtEl>
                                        <p:attrNameLst>
                                          <p:attrName>ppt_x</p:attrName>
                                        </p:attrNameLst>
                                      </p:cBhvr>
                                      <p:tavLst>
                                        <p:tav tm="0">
                                          <p:val>
                                            <p:strVal val="#ppt_x"/>
                                          </p:val>
                                        </p:tav>
                                        <p:tav tm="100000">
                                          <p:val>
                                            <p:strVal val="#ppt_x"/>
                                          </p:val>
                                        </p:tav>
                                      </p:tavLst>
                                    </p:anim>
                                    <p:anim calcmode="lin" valueType="num">
                                      <p:cBhvr additive="base">
                                        <p:cTn id="93" dur="250" fill="hold"/>
                                        <p:tgtEl>
                                          <p:spTgt spid="27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73"/>
                                        </p:tgtEl>
                                        <p:attrNameLst>
                                          <p:attrName>style.visibility</p:attrName>
                                        </p:attrNameLst>
                                      </p:cBhvr>
                                      <p:to>
                                        <p:strVal val="visible"/>
                                      </p:to>
                                    </p:set>
                                    <p:anim calcmode="lin" valueType="num">
                                      <p:cBhvr additive="base">
                                        <p:cTn id="97" dur="250" fill="hold"/>
                                        <p:tgtEl>
                                          <p:spTgt spid="273"/>
                                        </p:tgtEl>
                                        <p:attrNameLst>
                                          <p:attrName>ppt_x</p:attrName>
                                        </p:attrNameLst>
                                      </p:cBhvr>
                                      <p:tavLst>
                                        <p:tav tm="0">
                                          <p:val>
                                            <p:strVal val="#ppt_x"/>
                                          </p:val>
                                        </p:tav>
                                        <p:tav tm="100000">
                                          <p:val>
                                            <p:strVal val="#ppt_x"/>
                                          </p:val>
                                        </p:tav>
                                      </p:tavLst>
                                    </p:anim>
                                    <p:anim calcmode="lin" valueType="num">
                                      <p:cBhvr additive="base">
                                        <p:cTn id="98" dur="250" fill="hold"/>
                                        <p:tgtEl>
                                          <p:spTgt spid="27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306"/>
                                        </p:tgtEl>
                                        <p:attrNameLst>
                                          <p:attrName>style.visibility</p:attrName>
                                        </p:attrNameLst>
                                      </p:cBhvr>
                                      <p:to>
                                        <p:strVal val="visible"/>
                                      </p:to>
                                    </p:set>
                                    <p:anim calcmode="lin" valueType="num">
                                      <p:cBhvr additive="base">
                                        <p:cTn id="102" dur="250" fill="hold"/>
                                        <p:tgtEl>
                                          <p:spTgt spid="306"/>
                                        </p:tgtEl>
                                        <p:attrNameLst>
                                          <p:attrName>ppt_x</p:attrName>
                                        </p:attrNameLst>
                                      </p:cBhvr>
                                      <p:tavLst>
                                        <p:tav tm="0">
                                          <p:val>
                                            <p:strVal val="#ppt_x"/>
                                          </p:val>
                                        </p:tav>
                                        <p:tav tm="100000">
                                          <p:val>
                                            <p:strVal val="#ppt_x"/>
                                          </p:val>
                                        </p:tav>
                                      </p:tavLst>
                                    </p:anim>
                                    <p:anim calcmode="lin" valueType="num">
                                      <p:cBhvr additive="base">
                                        <p:cTn id="103" dur="250" fill="hold"/>
                                        <p:tgtEl>
                                          <p:spTgt spid="30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598"/>
                                        </p:tgtEl>
                                        <p:attrNameLst>
                                          <p:attrName>style.visibility</p:attrName>
                                        </p:attrNameLst>
                                      </p:cBhvr>
                                      <p:to>
                                        <p:strVal val="visible"/>
                                      </p:to>
                                    </p:set>
                                    <p:anim calcmode="lin" valueType="num">
                                      <p:cBhvr additive="base">
                                        <p:cTn id="107" dur="250" fill="hold"/>
                                        <p:tgtEl>
                                          <p:spTgt spid="598"/>
                                        </p:tgtEl>
                                        <p:attrNameLst>
                                          <p:attrName>ppt_x</p:attrName>
                                        </p:attrNameLst>
                                      </p:cBhvr>
                                      <p:tavLst>
                                        <p:tav tm="0">
                                          <p:val>
                                            <p:strVal val="#ppt_x"/>
                                          </p:val>
                                        </p:tav>
                                        <p:tav tm="100000">
                                          <p:val>
                                            <p:strVal val="#ppt_x"/>
                                          </p:val>
                                        </p:tav>
                                      </p:tavLst>
                                    </p:anim>
                                    <p:anim calcmode="lin" valueType="num">
                                      <p:cBhvr additive="base">
                                        <p:cTn id="108" dur="250" fill="hold"/>
                                        <p:tgtEl>
                                          <p:spTgt spid="59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597"/>
                                        </p:tgtEl>
                                        <p:attrNameLst>
                                          <p:attrName>style.visibility</p:attrName>
                                        </p:attrNameLst>
                                      </p:cBhvr>
                                      <p:to>
                                        <p:strVal val="visible"/>
                                      </p:to>
                                    </p:set>
                                    <p:anim calcmode="lin" valueType="num">
                                      <p:cBhvr additive="base">
                                        <p:cTn id="112" dur="250" fill="hold"/>
                                        <p:tgtEl>
                                          <p:spTgt spid="597"/>
                                        </p:tgtEl>
                                        <p:attrNameLst>
                                          <p:attrName>ppt_x</p:attrName>
                                        </p:attrNameLst>
                                      </p:cBhvr>
                                      <p:tavLst>
                                        <p:tav tm="0">
                                          <p:val>
                                            <p:strVal val="#ppt_x"/>
                                          </p:val>
                                        </p:tav>
                                        <p:tav tm="100000">
                                          <p:val>
                                            <p:strVal val="#ppt_x"/>
                                          </p:val>
                                        </p:tav>
                                      </p:tavLst>
                                    </p:anim>
                                    <p:anim calcmode="lin" valueType="num">
                                      <p:cBhvr additive="base">
                                        <p:cTn id="113" dur="250" fill="hold"/>
                                        <p:tgtEl>
                                          <p:spTgt spid="59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75"/>
                                        </p:tgtEl>
                                        <p:attrNameLst>
                                          <p:attrName>style.visibility</p:attrName>
                                        </p:attrNameLst>
                                      </p:cBhvr>
                                      <p:to>
                                        <p:strVal val="visible"/>
                                      </p:to>
                                    </p:set>
                                    <p:anim calcmode="lin" valueType="num">
                                      <p:cBhvr additive="base">
                                        <p:cTn id="117" dur="250" fill="hold"/>
                                        <p:tgtEl>
                                          <p:spTgt spid="275"/>
                                        </p:tgtEl>
                                        <p:attrNameLst>
                                          <p:attrName>ppt_x</p:attrName>
                                        </p:attrNameLst>
                                      </p:cBhvr>
                                      <p:tavLst>
                                        <p:tav tm="0">
                                          <p:val>
                                            <p:strVal val="#ppt_x"/>
                                          </p:val>
                                        </p:tav>
                                        <p:tav tm="100000">
                                          <p:val>
                                            <p:strVal val="#ppt_x"/>
                                          </p:val>
                                        </p:tav>
                                      </p:tavLst>
                                    </p:anim>
                                    <p:anim calcmode="lin" valueType="num">
                                      <p:cBhvr additive="base">
                                        <p:cTn id="118" dur="250" fill="hold"/>
                                        <p:tgtEl>
                                          <p:spTgt spid="27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76"/>
                                        </p:tgtEl>
                                        <p:attrNameLst>
                                          <p:attrName>style.visibility</p:attrName>
                                        </p:attrNameLst>
                                      </p:cBhvr>
                                      <p:to>
                                        <p:strVal val="visible"/>
                                      </p:to>
                                    </p:set>
                                    <p:anim calcmode="lin" valueType="num">
                                      <p:cBhvr additive="base">
                                        <p:cTn id="122" dur="250" fill="hold"/>
                                        <p:tgtEl>
                                          <p:spTgt spid="276"/>
                                        </p:tgtEl>
                                        <p:attrNameLst>
                                          <p:attrName>ppt_x</p:attrName>
                                        </p:attrNameLst>
                                      </p:cBhvr>
                                      <p:tavLst>
                                        <p:tav tm="0">
                                          <p:val>
                                            <p:strVal val="#ppt_x"/>
                                          </p:val>
                                        </p:tav>
                                        <p:tav tm="100000">
                                          <p:val>
                                            <p:strVal val="#ppt_x"/>
                                          </p:val>
                                        </p:tav>
                                      </p:tavLst>
                                    </p:anim>
                                    <p:anim calcmode="lin" valueType="num">
                                      <p:cBhvr additive="base">
                                        <p:cTn id="123" dur="250" fill="hold"/>
                                        <p:tgtEl>
                                          <p:spTgt spid="27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77"/>
                                        </p:tgtEl>
                                        <p:attrNameLst>
                                          <p:attrName>style.visibility</p:attrName>
                                        </p:attrNameLst>
                                      </p:cBhvr>
                                      <p:to>
                                        <p:strVal val="visible"/>
                                      </p:to>
                                    </p:set>
                                    <p:anim calcmode="lin" valueType="num">
                                      <p:cBhvr additive="base">
                                        <p:cTn id="127" dur="250" fill="hold"/>
                                        <p:tgtEl>
                                          <p:spTgt spid="277"/>
                                        </p:tgtEl>
                                        <p:attrNameLst>
                                          <p:attrName>ppt_x</p:attrName>
                                        </p:attrNameLst>
                                      </p:cBhvr>
                                      <p:tavLst>
                                        <p:tav tm="0">
                                          <p:val>
                                            <p:strVal val="#ppt_x"/>
                                          </p:val>
                                        </p:tav>
                                        <p:tav tm="100000">
                                          <p:val>
                                            <p:strVal val="#ppt_x"/>
                                          </p:val>
                                        </p:tav>
                                      </p:tavLst>
                                    </p:anim>
                                    <p:anim calcmode="lin" valueType="num">
                                      <p:cBhvr additive="base">
                                        <p:cTn id="128" dur="250" fill="hold"/>
                                        <p:tgtEl>
                                          <p:spTgt spid="27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07"/>
                                        </p:tgtEl>
                                        <p:attrNameLst>
                                          <p:attrName>style.visibility</p:attrName>
                                        </p:attrNameLst>
                                      </p:cBhvr>
                                      <p:to>
                                        <p:strVal val="visible"/>
                                      </p:to>
                                    </p:set>
                                    <p:anim calcmode="lin" valueType="num">
                                      <p:cBhvr additive="base">
                                        <p:cTn id="132" dur="250" fill="hold"/>
                                        <p:tgtEl>
                                          <p:spTgt spid="307"/>
                                        </p:tgtEl>
                                        <p:attrNameLst>
                                          <p:attrName>ppt_x</p:attrName>
                                        </p:attrNameLst>
                                      </p:cBhvr>
                                      <p:tavLst>
                                        <p:tav tm="0">
                                          <p:val>
                                            <p:strVal val="#ppt_x"/>
                                          </p:val>
                                        </p:tav>
                                        <p:tav tm="100000">
                                          <p:val>
                                            <p:strVal val="#ppt_x"/>
                                          </p:val>
                                        </p:tav>
                                      </p:tavLst>
                                    </p:anim>
                                    <p:anim calcmode="lin" valueType="num">
                                      <p:cBhvr additive="base">
                                        <p:cTn id="133" dur="250" fill="hold"/>
                                        <p:tgtEl>
                                          <p:spTgt spid="30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606"/>
                                        </p:tgtEl>
                                        <p:attrNameLst>
                                          <p:attrName>style.visibility</p:attrName>
                                        </p:attrNameLst>
                                      </p:cBhvr>
                                      <p:to>
                                        <p:strVal val="visible"/>
                                      </p:to>
                                    </p:set>
                                    <p:anim calcmode="lin" valueType="num">
                                      <p:cBhvr additive="base">
                                        <p:cTn id="137" dur="250" fill="hold"/>
                                        <p:tgtEl>
                                          <p:spTgt spid="606"/>
                                        </p:tgtEl>
                                        <p:attrNameLst>
                                          <p:attrName>ppt_x</p:attrName>
                                        </p:attrNameLst>
                                      </p:cBhvr>
                                      <p:tavLst>
                                        <p:tav tm="0">
                                          <p:val>
                                            <p:strVal val="#ppt_x"/>
                                          </p:val>
                                        </p:tav>
                                        <p:tav tm="100000">
                                          <p:val>
                                            <p:strVal val="#ppt_x"/>
                                          </p:val>
                                        </p:tav>
                                      </p:tavLst>
                                    </p:anim>
                                    <p:anim calcmode="lin" valueType="num">
                                      <p:cBhvr additive="base">
                                        <p:cTn id="138" dur="250" fill="hold"/>
                                        <p:tgtEl>
                                          <p:spTgt spid="60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605"/>
                                        </p:tgtEl>
                                        <p:attrNameLst>
                                          <p:attrName>style.visibility</p:attrName>
                                        </p:attrNameLst>
                                      </p:cBhvr>
                                      <p:to>
                                        <p:strVal val="visible"/>
                                      </p:to>
                                    </p:set>
                                    <p:anim calcmode="lin" valueType="num">
                                      <p:cBhvr additive="base">
                                        <p:cTn id="142" dur="250" fill="hold"/>
                                        <p:tgtEl>
                                          <p:spTgt spid="605"/>
                                        </p:tgtEl>
                                        <p:attrNameLst>
                                          <p:attrName>ppt_x</p:attrName>
                                        </p:attrNameLst>
                                      </p:cBhvr>
                                      <p:tavLst>
                                        <p:tav tm="0">
                                          <p:val>
                                            <p:strVal val="#ppt_x"/>
                                          </p:val>
                                        </p:tav>
                                        <p:tav tm="100000">
                                          <p:val>
                                            <p:strVal val="#ppt_x"/>
                                          </p:val>
                                        </p:tav>
                                      </p:tavLst>
                                    </p:anim>
                                    <p:anim calcmode="lin" valueType="num">
                                      <p:cBhvr additive="base">
                                        <p:cTn id="143" dur="250" fill="hold"/>
                                        <p:tgtEl>
                                          <p:spTgt spid="60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95"/>
                                        </p:tgtEl>
                                        <p:attrNameLst>
                                          <p:attrName>style.visibility</p:attrName>
                                        </p:attrNameLst>
                                      </p:cBhvr>
                                      <p:to>
                                        <p:strVal val="visible"/>
                                      </p:to>
                                    </p:set>
                                    <p:anim calcmode="lin" valueType="num">
                                      <p:cBhvr additive="base">
                                        <p:cTn id="147" dur="250" fill="hold"/>
                                        <p:tgtEl>
                                          <p:spTgt spid="295"/>
                                        </p:tgtEl>
                                        <p:attrNameLst>
                                          <p:attrName>ppt_x</p:attrName>
                                        </p:attrNameLst>
                                      </p:cBhvr>
                                      <p:tavLst>
                                        <p:tav tm="0">
                                          <p:val>
                                            <p:strVal val="#ppt_x"/>
                                          </p:val>
                                        </p:tav>
                                        <p:tav tm="100000">
                                          <p:val>
                                            <p:strVal val="#ppt_x"/>
                                          </p:val>
                                        </p:tav>
                                      </p:tavLst>
                                    </p:anim>
                                    <p:anim calcmode="lin" valueType="num">
                                      <p:cBhvr additive="base">
                                        <p:cTn id="148" dur="250" fill="hold"/>
                                        <p:tgtEl>
                                          <p:spTgt spid="29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96"/>
                                        </p:tgtEl>
                                        <p:attrNameLst>
                                          <p:attrName>style.visibility</p:attrName>
                                        </p:attrNameLst>
                                      </p:cBhvr>
                                      <p:to>
                                        <p:strVal val="visible"/>
                                      </p:to>
                                    </p:set>
                                    <p:anim calcmode="lin" valueType="num">
                                      <p:cBhvr additive="base">
                                        <p:cTn id="152" dur="250" fill="hold"/>
                                        <p:tgtEl>
                                          <p:spTgt spid="296"/>
                                        </p:tgtEl>
                                        <p:attrNameLst>
                                          <p:attrName>ppt_x</p:attrName>
                                        </p:attrNameLst>
                                      </p:cBhvr>
                                      <p:tavLst>
                                        <p:tav tm="0">
                                          <p:val>
                                            <p:strVal val="#ppt_x"/>
                                          </p:val>
                                        </p:tav>
                                        <p:tav tm="100000">
                                          <p:val>
                                            <p:strVal val="#ppt_x"/>
                                          </p:val>
                                        </p:tav>
                                      </p:tavLst>
                                    </p:anim>
                                    <p:anim calcmode="lin" valueType="num">
                                      <p:cBhvr additive="base">
                                        <p:cTn id="153" dur="250" fill="hold"/>
                                        <p:tgtEl>
                                          <p:spTgt spid="29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97"/>
                                        </p:tgtEl>
                                        <p:attrNameLst>
                                          <p:attrName>style.visibility</p:attrName>
                                        </p:attrNameLst>
                                      </p:cBhvr>
                                      <p:to>
                                        <p:strVal val="visible"/>
                                      </p:to>
                                    </p:set>
                                    <p:anim calcmode="lin" valueType="num">
                                      <p:cBhvr additive="base">
                                        <p:cTn id="157" dur="250" fill="hold"/>
                                        <p:tgtEl>
                                          <p:spTgt spid="297"/>
                                        </p:tgtEl>
                                        <p:attrNameLst>
                                          <p:attrName>ppt_x</p:attrName>
                                        </p:attrNameLst>
                                      </p:cBhvr>
                                      <p:tavLst>
                                        <p:tav tm="0">
                                          <p:val>
                                            <p:strVal val="#ppt_x"/>
                                          </p:val>
                                        </p:tav>
                                        <p:tav tm="100000">
                                          <p:val>
                                            <p:strVal val="#ppt_x"/>
                                          </p:val>
                                        </p:tav>
                                      </p:tavLst>
                                    </p:anim>
                                    <p:anim calcmode="lin" valueType="num">
                                      <p:cBhvr additive="base">
                                        <p:cTn id="158" dur="250" fill="hold"/>
                                        <p:tgtEl>
                                          <p:spTgt spid="297"/>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08"/>
                                        </p:tgtEl>
                                        <p:attrNameLst>
                                          <p:attrName>style.visibility</p:attrName>
                                        </p:attrNameLst>
                                      </p:cBhvr>
                                      <p:to>
                                        <p:strVal val="visible"/>
                                      </p:to>
                                    </p:set>
                                    <p:anim calcmode="lin" valueType="num">
                                      <p:cBhvr additive="base">
                                        <p:cTn id="162" dur="250" fill="hold"/>
                                        <p:tgtEl>
                                          <p:spTgt spid="308"/>
                                        </p:tgtEl>
                                        <p:attrNameLst>
                                          <p:attrName>ppt_x</p:attrName>
                                        </p:attrNameLst>
                                      </p:cBhvr>
                                      <p:tavLst>
                                        <p:tav tm="0">
                                          <p:val>
                                            <p:strVal val="#ppt_x"/>
                                          </p:val>
                                        </p:tav>
                                        <p:tav tm="100000">
                                          <p:val>
                                            <p:strVal val="#ppt_x"/>
                                          </p:val>
                                        </p:tav>
                                      </p:tavLst>
                                    </p:anim>
                                    <p:anim calcmode="lin" valueType="num">
                                      <p:cBhvr additive="base">
                                        <p:cTn id="163" dur="250" fill="hold"/>
                                        <p:tgtEl>
                                          <p:spTgt spid="30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610"/>
                                        </p:tgtEl>
                                        <p:attrNameLst>
                                          <p:attrName>style.visibility</p:attrName>
                                        </p:attrNameLst>
                                      </p:cBhvr>
                                      <p:to>
                                        <p:strVal val="visible"/>
                                      </p:to>
                                    </p:set>
                                    <p:anim calcmode="lin" valueType="num">
                                      <p:cBhvr additive="base">
                                        <p:cTn id="167" dur="250" fill="hold"/>
                                        <p:tgtEl>
                                          <p:spTgt spid="610"/>
                                        </p:tgtEl>
                                        <p:attrNameLst>
                                          <p:attrName>ppt_x</p:attrName>
                                        </p:attrNameLst>
                                      </p:cBhvr>
                                      <p:tavLst>
                                        <p:tav tm="0">
                                          <p:val>
                                            <p:strVal val="#ppt_x"/>
                                          </p:val>
                                        </p:tav>
                                        <p:tav tm="100000">
                                          <p:val>
                                            <p:strVal val="#ppt_x"/>
                                          </p:val>
                                        </p:tav>
                                      </p:tavLst>
                                    </p:anim>
                                    <p:anim calcmode="lin" valueType="num">
                                      <p:cBhvr additive="base">
                                        <p:cTn id="168" dur="250" fill="hold"/>
                                        <p:tgtEl>
                                          <p:spTgt spid="61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609"/>
                                        </p:tgtEl>
                                        <p:attrNameLst>
                                          <p:attrName>style.visibility</p:attrName>
                                        </p:attrNameLst>
                                      </p:cBhvr>
                                      <p:to>
                                        <p:strVal val="visible"/>
                                      </p:to>
                                    </p:set>
                                    <p:anim calcmode="lin" valueType="num">
                                      <p:cBhvr additive="base">
                                        <p:cTn id="172" dur="250" fill="hold"/>
                                        <p:tgtEl>
                                          <p:spTgt spid="609"/>
                                        </p:tgtEl>
                                        <p:attrNameLst>
                                          <p:attrName>ppt_x</p:attrName>
                                        </p:attrNameLst>
                                      </p:cBhvr>
                                      <p:tavLst>
                                        <p:tav tm="0">
                                          <p:val>
                                            <p:strVal val="#ppt_x"/>
                                          </p:val>
                                        </p:tav>
                                        <p:tav tm="100000">
                                          <p:val>
                                            <p:strVal val="#ppt_x"/>
                                          </p:val>
                                        </p:tav>
                                      </p:tavLst>
                                    </p:anim>
                                    <p:anim calcmode="lin" valueType="num">
                                      <p:cBhvr additive="base">
                                        <p:cTn id="173" dur="250" fill="hold"/>
                                        <p:tgtEl>
                                          <p:spTgt spid="609"/>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99"/>
                                        </p:tgtEl>
                                        <p:attrNameLst>
                                          <p:attrName>style.visibility</p:attrName>
                                        </p:attrNameLst>
                                      </p:cBhvr>
                                      <p:to>
                                        <p:strVal val="visible"/>
                                      </p:to>
                                    </p:set>
                                    <p:anim calcmode="lin" valueType="num">
                                      <p:cBhvr additive="base">
                                        <p:cTn id="177" dur="250" fill="hold"/>
                                        <p:tgtEl>
                                          <p:spTgt spid="299"/>
                                        </p:tgtEl>
                                        <p:attrNameLst>
                                          <p:attrName>ppt_x</p:attrName>
                                        </p:attrNameLst>
                                      </p:cBhvr>
                                      <p:tavLst>
                                        <p:tav tm="0">
                                          <p:val>
                                            <p:strVal val="#ppt_x"/>
                                          </p:val>
                                        </p:tav>
                                        <p:tav tm="100000">
                                          <p:val>
                                            <p:strVal val="#ppt_x"/>
                                          </p:val>
                                        </p:tav>
                                      </p:tavLst>
                                    </p:anim>
                                    <p:anim calcmode="lin" valueType="num">
                                      <p:cBhvr additive="base">
                                        <p:cTn id="178" dur="250" fill="hold"/>
                                        <p:tgtEl>
                                          <p:spTgt spid="29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300"/>
                                        </p:tgtEl>
                                        <p:attrNameLst>
                                          <p:attrName>style.visibility</p:attrName>
                                        </p:attrNameLst>
                                      </p:cBhvr>
                                      <p:to>
                                        <p:strVal val="visible"/>
                                      </p:to>
                                    </p:set>
                                    <p:anim calcmode="lin" valueType="num">
                                      <p:cBhvr additive="base">
                                        <p:cTn id="182" dur="250" fill="hold"/>
                                        <p:tgtEl>
                                          <p:spTgt spid="300"/>
                                        </p:tgtEl>
                                        <p:attrNameLst>
                                          <p:attrName>ppt_x</p:attrName>
                                        </p:attrNameLst>
                                      </p:cBhvr>
                                      <p:tavLst>
                                        <p:tav tm="0">
                                          <p:val>
                                            <p:strVal val="#ppt_x"/>
                                          </p:val>
                                        </p:tav>
                                        <p:tav tm="100000">
                                          <p:val>
                                            <p:strVal val="#ppt_x"/>
                                          </p:val>
                                        </p:tav>
                                      </p:tavLst>
                                    </p:anim>
                                    <p:anim calcmode="lin" valueType="num">
                                      <p:cBhvr additive="base">
                                        <p:cTn id="183" dur="250" fill="hold"/>
                                        <p:tgtEl>
                                          <p:spTgt spid="30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01"/>
                                        </p:tgtEl>
                                        <p:attrNameLst>
                                          <p:attrName>style.visibility</p:attrName>
                                        </p:attrNameLst>
                                      </p:cBhvr>
                                      <p:to>
                                        <p:strVal val="visible"/>
                                      </p:to>
                                    </p:set>
                                    <p:anim calcmode="lin" valueType="num">
                                      <p:cBhvr additive="base">
                                        <p:cTn id="187" dur="250" fill="hold"/>
                                        <p:tgtEl>
                                          <p:spTgt spid="301"/>
                                        </p:tgtEl>
                                        <p:attrNameLst>
                                          <p:attrName>ppt_x</p:attrName>
                                        </p:attrNameLst>
                                      </p:cBhvr>
                                      <p:tavLst>
                                        <p:tav tm="0">
                                          <p:val>
                                            <p:strVal val="#ppt_x"/>
                                          </p:val>
                                        </p:tav>
                                        <p:tav tm="100000">
                                          <p:val>
                                            <p:strVal val="#ppt_x"/>
                                          </p:val>
                                        </p:tav>
                                      </p:tavLst>
                                    </p:anim>
                                    <p:anim calcmode="lin" valueType="num">
                                      <p:cBhvr additive="base">
                                        <p:cTn id="188" dur="250" fill="hold"/>
                                        <p:tgtEl>
                                          <p:spTgt spid="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60" grpId="0">
        <p:bldAsOne/>
      </p:bldGraphic>
      <p:bldP spid="261" grpId="0"/>
      <p:bldP spid="262" grpId="0"/>
      <p:bldGraphic spid="266" grpId="0">
        <p:bldAsOne/>
      </p:bldGraphic>
      <p:bldP spid="267" grpId="0"/>
      <p:bldP spid="268" grpId="0"/>
      <p:bldGraphic spid="271" grpId="0">
        <p:bldAsOne/>
      </p:bldGraphic>
      <p:bldP spid="272" grpId="0"/>
      <p:bldP spid="273" grpId="0"/>
      <p:bldGraphic spid="275" grpId="0">
        <p:bldAsOne/>
      </p:bldGraphic>
      <p:bldP spid="276" grpId="0"/>
      <p:bldP spid="277" grpId="0"/>
      <p:bldGraphic spid="295" grpId="0">
        <p:bldAsOne/>
      </p:bldGraphic>
      <p:bldP spid="296" grpId="0"/>
      <p:bldP spid="297" grpId="0"/>
      <p:bldGraphic spid="299" grpId="0">
        <p:bldAsOne/>
      </p:bldGraphic>
      <p:bldP spid="300" grpId="0"/>
      <p:bldP spid="301" grpId="0"/>
      <p:bldP spid="303" grpId="0" animBg="1"/>
      <p:bldP spid="304" grpId="0" animBg="1"/>
      <p:bldP spid="305" grpId="0" animBg="1"/>
      <p:bldP spid="306" grpId="0" animBg="1"/>
      <p:bldP spid="307" grpId="0" animBg="1"/>
      <p:bldP spid="30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Timeline</a:t>
            </a:r>
            <a:endParaRPr lang="en-CA" sz="3200" b="1" spc="-150" smtClean="0">
              <a:solidFill>
                <a:schemeClr val="bg1"/>
              </a:solidFill>
              <a:latin typeface="Open Sans" pitchFamily="34" charset="0"/>
              <a:ea typeface="Open Sans" pitchFamily="34" charset="0"/>
              <a:cs typeface="Open Sans" pitchFamily="34" charset="0"/>
            </a:endParaRPr>
          </a:p>
        </p:txBody>
      </p:sp>
      <p:cxnSp>
        <p:nvCxnSpPr>
          <p:cNvPr id="4" name="Straight Connector 3"/>
          <p:cNvCxnSpPr/>
          <p:nvPr/>
        </p:nvCxnSpPr>
        <p:spPr>
          <a:xfrm>
            <a:off x="-9147" y="3087901"/>
            <a:ext cx="9153147"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741812"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2189612"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3718830"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240221"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6688021"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3810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2011</a:t>
            </a:r>
            <a:endParaRPr lang="en-US" sz="800" b="1" smtClean="0">
              <a:solidFill>
                <a:srgbClr val="4BACC6"/>
              </a:solidFill>
              <a:latin typeface="Open Sans" pitchFamily="34" charset="0"/>
              <a:ea typeface="Open Sans" pitchFamily="34" charset="0"/>
              <a:cs typeface="Open Sans" pitchFamily="34" charset="0"/>
            </a:endParaRPr>
          </a:p>
        </p:txBody>
      </p:sp>
      <p:grpSp>
        <p:nvGrpSpPr>
          <p:cNvPr id="15" name="Group 14"/>
          <p:cNvGrpSpPr/>
          <p:nvPr/>
        </p:nvGrpSpPr>
        <p:grpSpPr>
          <a:xfrm flipV="1">
            <a:off x="969107" y="1563901"/>
            <a:ext cx="1524000" cy="1181100"/>
            <a:chOff x="1066800" y="781050"/>
            <a:chExt cx="1524000" cy="1181100"/>
          </a:xfrm>
        </p:grpSpPr>
        <p:sp>
          <p:nvSpPr>
            <p:cNvPr id="12" name="Rounded Rectangle 11"/>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Triangle 12"/>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2342012" y="3600450"/>
            <a:ext cx="1524000" cy="1181100"/>
            <a:chOff x="1066800" y="781050"/>
            <a:chExt cx="1524000" cy="1181100"/>
          </a:xfrm>
        </p:grpSpPr>
        <p:sp>
          <p:nvSpPr>
            <p:cNvPr id="17" name="Rounded Rectangle 16"/>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Triangle 17"/>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p:cNvGrpSpPr/>
          <p:nvPr/>
        </p:nvGrpSpPr>
        <p:grpSpPr>
          <a:xfrm>
            <a:off x="5467516" y="3600450"/>
            <a:ext cx="1524000" cy="1181100"/>
            <a:chOff x="1066800" y="781050"/>
            <a:chExt cx="1524000" cy="1181100"/>
          </a:xfrm>
        </p:grpSpPr>
        <p:sp>
          <p:nvSpPr>
            <p:cNvPr id="20" name="Rounded Rectangle 19"/>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ight Triangle 20"/>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flipV="1">
            <a:off x="3943516" y="1563901"/>
            <a:ext cx="1524000" cy="1181100"/>
            <a:chOff x="1066800" y="781050"/>
            <a:chExt cx="1524000" cy="1181100"/>
          </a:xfrm>
        </p:grpSpPr>
        <p:sp>
          <p:nvSpPr>
            <p:cNvPr id="23" name="Rounded Rectangle 22"/>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ight Triangle 23"/>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p:cNvGrpSpPr/>
          <p:nvPr/>
        </p:nvGrpSpPr>
        <p:grpSpPr>
          <a:xfrm flipV="1">
            <a:off x="6915316" y="1563901"/>
            <a:ext cx="1524000" cy="1181100"/>
            <a:chOff x="1066800" y="781050"/>
            <a:chExt cx="1524000" cy="1181100"/>
          </a:xfrm>
        </p:grpSpPr>
        <p:sp>
          <p:nvSpPr>
            <p:cNvPr id="26" name="Rounded Rectangle 25"/>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ight Triangle 26"/>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29" name="Text Box 10"/>
          <p:cNvSpPr txBox="1">
            <a:spLocks noChangeArrowheads="1"/>
          </p:cNvSpPr>
          <p:nvPr/>
        </p:nvSpPr>
        <p:spPr bwMode="auto">
          <a:xfrm>
            <a:off x="998251"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Building</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2371156" y="4039284"/>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Move On</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1" name="Text Box 10"/>
          <p:cNvSpPr txBox="1">
            <a:spLocks noChangeArrowheads="1"/>
          </p:cNvSpPr>
          <p:nvPr/>
        </p:nvSpPr>
        <p:spPr bwMode="auto">
          <a:xfrm>
            <a:off x="5496660" y="4039284"/>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Growth</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3972660"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Reinforcement</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6953416"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New Factory</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18288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2012</a:t>
            </a:r>
            <a:endParaRPr lang="en-US" sz="800" b="1" smtClean="0">
              <a:solidFill>
                <a:srgbClr val="4BACC6"/>
              </a:solidFill>
              <a:latin typeface="Open Sans" pitchFamily="34" charset="0"/>
              <a:ea typeface="Open Sans" pitchFamily="34" charset="0"/>
              <a:cs typeface="Open Sans" pitchFamily="34" charset="0"/>
            </a:endParaRPr>
          </a:p>
        </p:txBody>
      </p:sp>
      <p:sp>
        <p:nvSpPr>
          <p:cNvPr id="35" name="Text Box 10"/>
          <p:cNvSpPr txBox="1">
            <a:spLocks noChangeArrowheads="1"/>
          </p:cNvSpPr>
          <p:nvPr/>
        </p:nvSpPr>
        <p:spPr bwMode="auto">
          <a:xfrm>
            <a:off x="3355409"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2013</a:t>
            </a:r>
            <a:endParaRPr lang="en-US" sz="800" b="1" smtClean="0">
              <a:solidFill>
                <a:srgbClr val="4BACC6"/>
              </a:solidFill>
              <a:latin typeface="Open Sans" pitchFamily="34" charset="0"/>
              <a:ea typeface="Open Sans" pitchFamily="34" charset="0"/>
              <a:cs typeface="Open Sans" pitchFamily="34" charset="0"/>
            </a:endParaRPr>
          </a:p>
        </p:txBody>
      </p:sp>
      <p:sp>
        <p:nvSpPr>
          <p:cNvPr id="36" name="Text Box 10"/>
          <p:cNvSpPr txBox="1">
            <a:spLocks noChangeArrowheads="1"/>
          </p:cNvSpPr>
          <p:nvPr/>
        </p:nvSpPr>
        <p:spPr bwMode="auto">
          <a:xfrm>
            <a:off x="48768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2014</a:t>
            </a:r>
            <a:endParaRPr lang="en-US" sz="800" b="1" smtClean="0">
              <a:solidFill>
                <a:srgbClr val="4BACC6"/>
              </a:solidFill>
              <a:latin typeface="Open Sans" pitchFamily="34" charset="0"/>
              <a:ea typeface="Open Sans" pitchFamily="34" charset="0"/>
              <a:cs typeface="Open Sans" pitchFamily="34" charset="0"/>
            </a:endParaRPr>
          </a:p>
        </p:txBody>
      </p:sp>
      <p:sp>
        <p:nvSpPr>
          <p:cNvPr id="37" name="Text Box 10"/>
          <p:cNvSpPr txBox="1">
            <a:spLocks noChangeArrowheads="1"/>
          </p:cNvSpPr>
          <p:nvPr/>
        </p:nvSpPr>
        <p:spPr bwMode="auto">
          <a:xfrm>
            <a:off x="6327209"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2015</a:t>
            </a:r>
            <a:endParaRPr lang="en-US" sz="800" b="1" smtClean="0">
              <a:solidFill>
                <a:srgbClr val="4BACC6"/>
              </a:solidFill>
              <a:latin typeface="Open Sans" pitchFamily="34" charset="0"/>
              <a:ea typeface="Open Sans" pitchFamily="34" charset="0"/>
              <a:cs typeface="Open Sans" pitchFamily="34" charset="0"/>
            </a:endParaRPr>
          </a:p>
        </p:txBody>
      </p:sp>
      <p:grpSp>
        <p:nvGrpSpPr>
          <p:cNvPr id="38" name="Group 37"/>
          <p:cNvGrpSpPr/>
          <p:nvPr/>
        </p:nvGrpSpPr>
        <p:grpSpPr>
          <a:xfrm>
            <a:off x="835688" y="2984096"/>
            <a:ext cx="266839" cy="217134"/>
            <a:chOff x="1550139" y="1314466"/>
            <a:chExt cx="509139" cy="414300"/>
          </a:xfrm>
          <a:solidFill>
            <a:schemeClr val="bg1"/>
          </a:solidFill>
        </p:grpSpPr>
        <p:sp>
          <p:nvSpPr>
            <p:cNvPr id="39"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3788891" y="2947080"/>
            <a:ext cx="314468" cy="309477"/>
            <a:chOff x="1587575" y="2265358"/>
            <a:chExt cx="314468" cy="309477"/>
          </a:xfrm>
          <a:solidFill>
            <a:schemeClr val="bg1"/>
          </a:solidFill>
        </p:grpSpPr>
        <p:sp>
          <p:nvSpPr>
            <p:cNvPr id="43"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64"/>
          <p:cNvSpPr>
            <a:spLocks noEditPoints="1"/>
          </p:cNvSpPr>
          <p:nvPr/>
        </p:nvSpPr>
        <p:spPr bwMode="auto">
          <a:xfrm>
            <a:off x="6791481" y="2998446"/>
            <a:ext cx="247671" cy="236477"/>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6" name="Freeform 105"/>
          <p:cNvSpPr>
            <a:spLocks noEditPoints="1"/>
          </p:cNvSpPr>
          <p:nvPr/>
        </p:nvSpPr>
        <p:spPr bwMode="auto">
          <a:xfrm>
            <a:off x="5356454" y="3009115"/>
            <a:ext cx="222124" cy="195919"/>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7" name="Group 46"/>
          <p:cNvGrpSpPr/>
          <p:nvPr/>
        </p:nvGrpSpPr>
        <p:grpSpPr>
          <a:xfrm>
            <a:off x="2304286" y="2950404"/>
            <a:ext cx="225243" cy="284519"/>
            <a:chOff x="3526798" y="4057329"/>
            <a:chExt cx="284519" cy="359394"/>
          </a:xfrm>
          <a:solidFill>
            <a:schemeClr val="bg1"/>
          </a:solidFill>
        </p:grpSpPr>
        <p:sp>
          <p:nvSpPr>
            <p:cNvPr id="48"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additive="base">
                                        <p:cTn id="12" dur="250" fill="hold"/>
                                        <p:tgtEl>
                                          <p:spTgt spid="28"/>
                                        </p:tgtEl>
                                        <p:attrNameLst>
                                          <p:attrName>ppt_x</p:attrName>
                                        </p:attrNameLst>
                                      </p:cBhvr>
                                      <p:tavLst>
                                        <p:tav tm="0">
                                          <p:val>
                                            <p:strVal val="#ppt_x"/>
                                          </p:val>
                                        </p:tav>
                                        <p:tav tm="100000">
                                          <p:val>
                                            <p:strVal val="#ppt_x"/>
                                          </p:val>
                                        </p:tav>
                                      </p:tavLst>
                                    </p:anim>
                                    <p:anim calcmode="lin" valueType="num">
                                      <p:cBhvr additive="base">
                                        <p:cTn id="13" dur="250" fill="hold"/>
                                        <p:tgtEl>
                                          <p:spTgt spid="2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250" fill="hold"/>
                                        <p:tgtEl>
                                          <p:spTgt spid="38"/>
                                        </p:tgtEl>
                                        <p:attrNameLst>
                                          <p:attrName>ppt_x</p:attrName>
                                        </p:attrNameLst>
                                      </p:cBhvr>
                                      <p:tavLst>
                                        <p:tav tm="0">
                                          <p:val>
                                            <p:strVal val="#ppt_x"/>
                                          </p:val>
                                        </p:tav>
                                        <p:tav tm="100000">
                                          <p:val>
                                            <p:strVal val="#ppt_x"/>
                                          </p:val>
                                        </p:tav>
                                      </p:tavLst>
                                    </p:anim>
                                    <p:anim calcmode="lin" valueType="num">
                                      <p:cBhvr additive="base">
                                        <p:cTn id="28" dur="250" fill="hold"/>
                                        <p:tgtEl>
                                          <p:spTgt spid="3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250" fill="hold"/>
                                        <p:tgtEl>
                                          <p:spTgt spid="15"/>
                                        </p:tgtEl>
                                        <p:attrNameLst>
                                          <p:attrName>ppt_x</p:attrName>
                                        </p:attrNameLst>
                                      </p:cBhvr>
                                      <p:tavLst>
                                        <p:tav tm="0">
                                          <p:val>
                                            <p:strVal val="#ppt_x"/>
                                          </p:val>
                                        </p:tav>
                                        <p:tav tm="100000">
                                          <p:val>
                                            <p:strVal val="#ppt_x"/>
                                          </p:val>
                                        </p:tav>
                                      </p:tavLst>
                                    </p:anim>
                                    <p:anim calcmode="lin" valueType="num">
                                      <p:cBhvr additive="base">
                                        <p:cTn id="38" dur="250" fill="hold"/>
                                        <p:tgtEl>
                                          <p:spTgt spid="1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47"/>
                                        </p:tgtEl>
                                        <p:attrNameLst>
                                          <p:attrName>style.visibility</p:attrName>
                                        </p:attrNameLst>
                                      </p:cBhvr>
                                      <p:to>
                                        <p:strVal val="visible"/>
                                      </p:to>
                                    </p:set>
                                    <p:anim calcmode="lin" valueType="num">
                                      <p:cBhvr additive="base">
                                        <p:cTn id="52" dur="250" fill="hold"/>
                                        <p:tgtEl>
                                          <p:spTgt spid="47"/>
                                        </p:tgtEl>
                                        <p:attrNameLst>
                                          <p:attrName>ppt_x</p:attrName>
                                        </p:attrNameLst>
                                      </p:cBhvr>
                                      <p:tavLst>
                                        <p:tav tm="0">
                                          <p:val>
                                            <p:strVal val="#ppt_x"/>
                                          </p:val>
                                        </p:tav>
                                        <p:tav tm="100000">
                                          <p:val>
                                            <p:strVal val="#ppt_x"/>
                                          </p:val>
                                        </p:tav>
                                      </p:tavLst>
                                    </p:anim>
                                    <p:anim calcmode="lin" valueType="num">
                                      <p:cBhvr additive="base">
                                        <p:cTn id="53" dur="250" fill="hold"/>
                                        <p:tgtEl>
                                          <p:spTgt spid="4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250" fill="hold"/>
                                        <p:tgtEl>
                                          <p:spTgt spid="34"/>
                                        </p:tgtEl>
                                        <p:attrNameLst>
                                          <p:attrName>ppt_x</p:attrName>
                                        </p:attrNameLst>
                                      </p:cBhvr>
                                      <p:tavLst>
                                        <p:tav tm="0">
                                          <p:val>
                                            <p:strVal val="#ppt_x"/>
                                          </p:val>
                                        </p:tav>
                                        <p:tav tm="100000">
                                          <p:val>
                                            <p:strVal val="#ppt_x"/>
                                          </p:val>
                                        </p:tav>
                                      </p:tavLst>
                                    </p:anim>
                                    <p:anim calcmode="lin" valueType="num">
                                      <p:cBhvr additive="base">
                                        <p:cTn id="58" dur="25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additive="base">
                                        <p:cTn id="82" dur="250" fill="hold"/>
                                        <p:tgtEl>
                                          <p:spTgt spid="35"/>
                                        </p:tgtEl>
                                        <p:attrNameLst>
                                          <p:attrName>ppt_x</p:attrName>
                                        </p:attrNameLst>
                                      </p:cBhvr>
                                      <p:tavLst>
                                        <p:tav tm="0">
                                          <p:val>
                                            <p:strVal val="#ppt_x"/>
                                          </p:val>
                                        </p:tav>
                                        <p:tav tm="100000">
                                          <p:val>
                                            <p:strVal val="#ppt_x"/>
                                          </p:val>
                                        </p:tav>
                                      </p:tavLst>
                                    </p:anim>
                                    <p:anim calcmode="lin" valueType="num">
                                      <p:cBhvr additive="base">
                                        <p:cTn id="83" dur="250" fill="hold"/>
                                        <p:tgtEl>
                                          <p:spTgt spid="3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22"/>
                                        </p:tgtEl>
                                        <p:attrNameLst>
                                          <p:attrName>style.visibility</p:attrName>
                                        </p:attrNameLst>
                                      </p:cBhvr>
                                      <p:to>
                                        <p:strVal val="visible"/>
                                      </p:to>
                                    </p:set>
                                    <p:anim calcmode="lin" valueType="num">
                                      <p:cBhvr additive="base">
                                        <p:cTn id="87" dur="250" fill="hold"/>
                                        <p:tgtEl>
                                          <p:spTgt spid="22"/>
                                        </p:tgtEl>
                                        <p:attrNameLst>
                                          <p:attrName>ppt_x</p:attrName>
                                        </p:attrNameLst>
                                      </p:cBhvr>
                                      <p:tavLst>
                                        <p:tav tm="0">
                                          <p:val>
                                            <p:strVal val="#ppt_x"/>
                                          </p:val>
                                        </p:tav>
                                        <p:tav tm="100000">
                                          <p:val>
                                            <p:strVal val="#ppt_x"/>
                                          </p:val>
                                        </p:tav>
                                      </p:tavLst>
                                    </p:anim>
                                    <p:anim calcmode="lin" valueType="num">
                                      <p:cBhvr additive="base">
                                        <p:cTn id="88" dur="250" fill="hold"/>
                                        <p:tgtEl>
                                          <p:spTgt spid="22"/>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250" fill="hold"/>
                                        <p:tgtEl>
                                          <p:spTgt spid="32"/>
                                        </p:tgtEl>
                                        <p:attrNameLst>
                                          <p:attrName>ppt_x</p:attrName>
                                        </p:attrNameLst>
                                      </p:cBhvr>
                                      <p:tavLst>
                                        <p:tav tm="0">
                                          <p:val>
                                            <p:strVal val="#ppt_x"/>
                                          </p:val>
                                        </p:tav>
                                        <p:tav tm="100000">
                                          <p:val>
                                            <p:strVal val="#ppt_x"/>
                                          </p:val>
                                        </p:tav>
                                      </p:tavLst>
                                    </p:anim>
                                    <p:anim calcmode="lin" valueType="num">
                                      <p:cBhvr additive="base">
                                        <p:cTn id="93" dur="25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250" fill="hold"/>
                                        <p:tgtEl>
                                          <p:spTgt spid="8"/>
                                        </p:tgtEl>
                                        <p:attrNameLst>
                                          <p:attrName>ppt_x</p:attrName>
                                        </p:attrNameLst>
                                      </p:cBhvr>
                                      <p:tavLst>
                                        <p:tav tm="0">
                                          <p:val>
                                            <p:strVal val="#ppt_x"/>
                                          </p:val>
                                        </p:tav>
                                        <p:tav tm="100000">
                                          <p:val>
                                            <p:strVal val="#ppt_x"/>
                                          </p:val>
                                        </p:tav>
                                      </p:tavLst>
                                    </p:anim>
                                    <p:anim calcmode="lin" valueType="num">
                                      <p:cBhvr additive="base">
                                        <p:cTn id="98" dur="250" fill="hold"/>
                                        <p:tgtEl>
                                          <p:spTgt spid="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6"/>
                                        </p:tgtEl>
                                        <p:attrNameLst>
                                          <p:attrName>style.visibility</p:attrName>
                                        </p:attrNameLst>
                                      </p:cBhvr>
                                      <p:to>
                                        <p:strVal val="visible"/>
                                      </p:to>
                                    </p:set>
                                    <p:anim calcmode="lin" valueType="num">
                                      <p:cBhvr additive="base">
                                        <p:cTn id="102" dur="250" fill="hold"/>
                                        <p:tgtEl>
                                          <p:spTgt spid="46"/>
                                        </p:tgtEl>
                                        <p:attrNameLst>
                                          <p:attrName>ppt_x</p:attrName>
                                        </p:attrNameLst>
                                      </p:cBhvr>
                                      <p:tavLst>
                                        <p:tav tm="0">
                                          <p:val>
                                            <p:strVal val="#ppt_x"/>
                                          </p:val>
                                        </p:tav>
                                        <p:tav tm="100000">
                                          <p:val>
                                            <p:strVal val="#ppt_x"/>
                                          </p:val>
                                        </p:tav>
                                      </p:tavLst>
                                    </p:anim>
                                    <p:anim calcmode="lin" valueType="num">
                                      <p:cBhvr additive="base">
                                        <p:cTn id="103" dur="250" fill="hold"/>
                                        <p:tgtEl>
                                          <p:spTgt spid="4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250" fill="hold"/>
                                        <p:tgtEl>
                                          <p:spTgt spid="36"/>
                                        </p:tgtEl>
                                        <p:attrNameLst>
                                          <p:attrName>ppt_x</p:attrName>
                                        </p:attrNameLst>
                                      </p:cBhvr>
                                      <p:tavLst>
                                        <p:tav tm="0">
                                          <p:val>
                                            <p:strVal val="#ppt_x"/>
                                          </p:val>
                                        </p:tav>
                                        <p:tav tm="100000">
                                          <p:val>
                                            <p:strVal val="#ppt_x"/>
                                          </p:val>
                                        </p:tav>
                                      </p:tavLst>
                                    </p:anim>
                                    <p:anim calcmode="lin" valueType="num">
                                      <p:cBhvr additive="base">
                                        <p:cTn id="108" dur="250" fill="hold"/>
                                        <p:tgtEl>
                                          <p:spTgt spid="3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9"/>
                                        </p:tgtEl>
                                        <p:attrNameLst>
                                          <p:attrName>style.visibility</p:attrName>
                                        </p:attrNameLst>
                                      </p:cBhvr>
                                      <p:to>
                                        <p:strVal val="visible"/>
                                      </p:to>
                                    </p:set>
                                    <p:anim calcmode="lin" valueType="num">
                                      <p:cBhvr additive="base">
                                        <p:cTn id="112" dur="250" fill="hold"/>
                                        <p:tgtEl>
                                          <p:spTgt spid="19"/>
                                        </p:tgtEl>
                                        <p:attrNameLst>
                                          <p:attrName>ppt_x</p:attrName>
                                        </p:attrNameLst>
                                      </p:cBhvr>
                                      <p:tavLst>
                                        <p:tav tm="0">
                                          <p:val>
                                            <p:strVal val="#ppt_x"/>
                                          </p:val>
                                        </p:tav>
                                        <p:tav tm="100000">
                                          <p:val>
                                            <p:strVal val="#ppt_x"/>
                                          </p:val>
                                        </p:tav>
                                      </p:tavLst>
                                    </p:anim>
                                    <p:anim calcmode="lin" valueType="num">
                                      <p:cBhvr additive="base">
                                        <p:cTn id="113" dur="250" fill="hold"/>
                                        <p:tgtEl>
                                          <p:spTgt spid="1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 calcmode="lin" valueType="num">
                                      <p:cBhvr additive="base">
                                        <p:cTn id="122" dur="250" fill="hold"/>
                                        <p:tgtEl>
                                          <p:spTgt spid="9"/>
                                        </p:tgtEl>
                                        <p:attrNameLst>
                                          <p:attrName>ppt_x</p:attrName>
                                        </p:attrNameLst>
                                      </p:cBhvr>
                                      <p:tavLst>
                                        <p:tav tm="0">
                                          <p:val>
                                            <p:strVal val="#ppt_x"/>
                                          </p:val>
                                        </p:tav>
                                        <p:tav tm="100000">
                                          <p:val>
                                            <p:strVal val="#ppt_x"/>
                                          </p:val>
                                        </p:tav>
                                      </p:tavLst>
                                    </p:anim>
                                    <p:anim calcmode="lin" valueType="num">
                                      <p:cBhvr additive="base">
                                        <p:cTn id="123" dur="250" fill="hold"/>
                                        <p:tgtEl>
                                          <p:spTgt spid="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5"/>
                                        </p:tgtEl>
                                        <p:attrNameLst>
                                          <p:attrName>style.visibility</p:attrName>
                                        </p:attrNameLst>
                                      </p:cBhvr>
                                      <p:to>
                                        <p:strVal val="visible"/>
                                      </p:to>
                                    </p:set>
                                    <p:anim calcmode="lin" valueType="num">
                                      <p:cBhvr additive="base">
                                        <p:cTn id="127" dur="250" fill="hold"/>
                                        <p:tgtEl>
                                          <p:spTgt spid="45"/>
                                        </p:tgtEl>
                                        <p:attrNameLst>
                                          <p:attrName>ppt_x</p:attrName>
                                        </p:attrNameLst>
                                      </p:cBhvr>
                                      <p:tavLst>
                                        <p:tav tm="0">
                                          <p:val>
                                            <p:strVal val="#ppt_x"/>
                                          </p:val>
                                        </p:tav>
                                        <p:tav tm="100000">
                                          <p:val>
                                            <p:strVal val="#ppt_x"/>
                                          </p:val>
                                        </p:tav>
                                      </p:tavLst>
                                    </p:anim>
                                    <p:anim calcmode="lin" valueType="num">
                                      <p:cBhvr additive="base">
                                        <p:cTn id="128" dur="250" fill="hold"/>
                                        <p:tgtEl>
                                          <p:spTgt spid="4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7"/>
                                        </p:tgtEl>
                                        <p:attrNameLst>
                                          <p:attrName>style.visibility</p:attrName>
                                        </p:attrNameLst>
                                      </p:cBhvr>
                                      <p:to>
                                        <p:strVal val="visible"/>
                                      </p:to>
                                    </p:set>
                                    <p:anim calcmode="lin" valueType="num">
                                      <p:cBhvr additive="base">
                                        <p:cTn id="132" dur="250" fill="hold"/>
                                        <p:tgtEl>
                                          <p:spTgt spid="37"/>
                                        </p:tgtEl>
                                        <p:attrNameLst>
                                          <p:attrName>ppt_x</p:attrName>
                                        </p:attrNameLst>
                                      </p:cBhvr>
                                      <p:tavLst>
                                        <p:tav tm="0">
                                          <p:val>
                                            <p:strVal val="#ppt_x"/>
                                          </p:val>
                                        </p:tav>
                                        <p:tav tm="100000">
                                          <p:val>
                                            <p:strVal val="#ppt_x"/>
                                          </p:val>
                                        </p:tav>
                                      </p:tavLst>
                                    </p:anim>
                                    <p:anim calcmode="lin" valueType="num">
                                      <p:cBhvr additive="base">
                                        <p:cTn id="133" dur="250" fill="hold"/>
                                        <p:tgtEl>
                                          <p:spTgt spid="3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5"/>
                                        </p:tgtEl>
                                        <p:attrNameLst>
                                          <p:attrName>style.visibility</p:attrName>
                                        </p:attrNameLst>
                                      </p:cBhvr>
                                      <p:to>
                                        <p:strVal val="visible"/>
                                      </p:to>
                                    </p:set>
                                    <p:anim calcmode="lin" valueType="num">
                                      <p:cBhvr additive="base">
                                        <p:cTn id="137" dur="250" fill="hold"/>
                                        <p:tgtEl>
                                          <p:spTgt spid="25"/>
                                        </p:tgtEl>
                                        <p:attrNameLst>
                                          <p:attrName>ppt_x</p:attrName>
                                        </p:attrNameLst>
                                      </p:cBhvr>
                                      <p:tavLst>
                                        <p:tav tm="0">
                                          <p:val>
                                            <p:strVal val="#ppt_x"/>
                                          </p:val>
                                        </p:tav>
                                        <p:tav tm="100000">
                                          <p:val>
                                            <p:strVal val="#ppt_x"/>
                                          </p:val>
                                        </p:tav>
                                      </p:tavLst>
                                    </p:anim>
                                    <p:anim calcmode="lin" valueType="num">
                                      <p:cBhvr additive="base">
                                        <p:cTn id="138" dur="250" fill="hold"/>
                                        <p:tgtEl>
                                          <p:spTgt spid="2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3"/>
                                        </p:tgtEl>
                                        <p:attrNameLst>
                                          <p:attrName>style.visibility</p:attrName>
                                        </p:attrNameLst>
                                      </p:cBhvr>
                                      <p:to>
                                        <p:strVal val="visible"/>
                                      </p:to>
                                    </p:set>
                                    <p:anim calcmode="lin" valueType="num">
                                      <p:cBhvr additive="base">
                                        <p:cTn id="142" dur="250" fill="hold"/>
                                        <p:tgtEl>
                                          <p:spTgt spid="33"/>
                                        </p:tgtEl>
                                        <p:attrNameLst>
                                          <p:attrName>ppt_x</p:attrName>
                                        </p:attrNameLst>
                                      </p:cBhvr>
                                      <p:tavLst>
                                        <p:tav tm="0">
                                          <p:val>
                                            <p:strVal val="#ppt_x"/>
                                          </p:val>
                                        </p:tav>
                                        <p:tav tm="100000">
                                          <p:val>
                                            <p:strVal val="#ppt_x"/>
                                          </p:val>
                                        </p:tav>
                                      </p:tavLst>
                                    </p:anim>
                                    <p:anim calcmode="lin" valueType="num">
                                      <p:cBhvr additive="base">
                                        <p:cTn id="143" dur="25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1" grpId="0"/>
      <p:bldP spid="28" grpId="0"/>
      <p:bldP spid="29" grpId="0"/>
      <p:bldP spid="30" grpId="0"/>
      <p:bldP spid="31" grpId="0"/>
      <p:bldP spid="32" grpId="0"/>
      <p:bldP spid="33" grpId="0"/>
      <p:bldP spid="34" grpId="0"/>
      <p:bldP spid="35" grpId="0"/>
      <p:bldP spid="36" grpId="0"/>
      <p:bldP spid="37" grpId="0"/>
      <p:bldP spid="45" grpId="0" animBg="1"/>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39" name="Rectangle 38"/>
          <p:cNvSpPr/>
          <p:nvPr/>
        </p:nvSpPr>
        <p:spPr>
          <a:xfrm>
            <a:off x="457200" y="2876550"/>
            <a:ext cx="3810000" cy="6858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Dual Strategies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3" name="Straight Connector 2"/>
          <p:cNvCxnSpPr/>
          <p:nvPr/>
        </p:nvCxnSpPr>
        <p:spPr>
          <a:xfrm>
            <a:off x="4575895"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 name="Text Box 10"/>
          <p:cNvSpPr txBox="1">
            <a:spLocks noChangeArrowheads="1"/>
          </p:cNvSpPr>
          <p:nvPr/>
        </p:nvSpPr>
        <p:spPr bwMode="auto">
          <a:xfrm>
            <a:off x="3810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Backup System</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914400" y="1009650"/>
            <a:ext cx="2841842" cy="1714500"/>
          </a:xfrm>
          <a:prstGeom prst="rect">
            <a:avLst/>
          </a:prstGeom>
        </p:spPr>
      </p:pic>
      <p:sp>
        <p:nvSpPr>
          <p:cNvPr id="6" name="Text Box 10"/>
          <p:cNvSpPr txBox="1">
            <a:spLocks noChangeArrowheads="1"/>
          </p:cNvSpPr>
          <p:nvPr/>
        </p:nvSpPr>
        <p:spPr bwMode="auto">
          <a:xfrm>
            <a:off x="24384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Dual Power</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l="22134" t="10550" r="21733" b="13050"/>
          <a:stretch>
            <a:fillRect/>
          </a:stretch>
        </p:blipFill>
        <p:spPr>
          <a:xfrm>
            <a:off x="5856428" y="992726"/>
            <a:ext cx="1992172" cy="1807624"/>
          </a:xfrm>
          <a:prstGeom prst="rect">
            <a:avLst/>
          </a:prstGeom>
        </p:spPr>
      </p:pic>
      <p:grpSp>
        <p:nvGrpSpPr>
          <p:cNvPr id="8" name="Group 7"/>
          <p:cNvGrpSpPr/>
          <p:nvPr/>
        </p:nvGrpSpPr>
        <p:grpSpPr>
          <a:xfrm flipH="1">
            <a:off x="1371600" y="2990856"/>
            <a:ext cx="177564" cy="461933"/>
            <a:chOff x="7858105" y="406909"/>
            <a:chExt cx="211138" cy="549275"/>
          </a:xfrm>
          <a:solidFill>
            <a:schemeClr val="bg1"/>
          </a:solidFill>
        </p:grpSpPr>
        <p:sp>
          <p:nvSpPr>
            <p:cNvPr id="9"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0"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1" name="Group 10"/>
          <p:cNvGrpSpPr/>
          <p:nvPr/>
        </p:nvGrpSpPr>
        <p:grpSpPr>
          <a:xfrm flipH="1">
            <a:off x="2825459" y="2990856"/>
            <a:ext cx="177564" cy="461933"/>
            <a:chOff x="7858105" y="406909"/>
            <a:chExt cx="211138" cy="549275"/>
          </a:xfrm>
          <a:solidFill>
            <a:schemeClr val="accent5">
              <a:lumMod val="60000"/>
              <a:lumOff val="40000"/>
            </a:schemeClr>
          </a:solidFill>
        </p:grpSpPr>
        <p:sp>
          <p:nvSpPr>
            <p:cNvPr id="12"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3"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4" name="Group 13"/>
          <p:cNvGrpSpPr/>
          <p:nvPr/>
        </p:nvGrpSpPr>
        <p:grpSpPr>
          <a:xfrm flipH="1">
            <a:off x="1956615" y="2990856"/>
            <a:ext cx="177564" cy="461933"/>
            <a:chOff x="7858105" y="406909"/>
            <a:chExt cx="211138" cy="549275"/>
          </a:xfrm>
          <a:solidFill>
            <a:schemeClr val="bg1"/>
          </a:solidFill>
        </p:grpSpPr>
        <p:sp>
          <p:nvSpPr>
            <p:cNvPr id="15"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6"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7" name="Group 16"/>
          <p:cNvGrpSpPr/>
          <p:nvPr/>
        </p:nvGrpSpPr>
        <p:grpSpPr>
          <a:xfrm flipH="1">
            <a:off x="2530045" y="2990856"/>
            <a:ext cx="177564" cy="461933"/>
            <a:chOff x="7858105" y="406909"/>
            <a:chExt cx="211138" cy="549275"/>
          </a:xfrm>
          <a:solidFill>
            <a:schemeClr val="bg1"/>
          </a:solidFill>
        </p:grpSpPr>
        <p:sp>
          <p:nvSpPr>
            <p:cNvPr id="18"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9"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0" name="Group 19"/>
          <p:cNvGrpSpPr/>
          <p:nvPr/>
        </p:nvGrpSpPr>
        <p:grpSpPr>
          <a:xfrm flipH="1">
            <a:off x="2241875" y="2990856"/>
            <a:ext cx="177564" cy="461933"/>
            <a:chOff x="7858105" y="406909"/>
            <a:chExt cx="211138" cy="549275"/>
          </a:xfrm>
          <a:solidFill>
            <a:schemeClr val="bg1"/>
          </a:solidFill>
        </p:grpSpPr>
        <p:sp>
          <p:nvSpPr>
            <p:cNvPr id="21"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2"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3" name="Group 22"/>
          <p:cNvGrpSpPr/>
          <p:nvPr/>
        </p:nvGrpSpPr>
        <p:grpSpPr>
          <a:xfrm flipH="1">
            <a:off x="1667017" y="2990856"/>
            <a:ext cx="177564" cy="461933"/>
            <a:chOff x="7858105" y="406909"/>
            <a:chExt cx="211138" cy="549275"/>
          </a:xfrm>
          <a:solidFill>
            <a:schemeClr val="bg1"/>
          </a:solidFill>
        </p:grpSpPr>
        <p:sp>
          <p:nvSpPr>
            <p:cNvPr id="24"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5"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6" name="Group 25"/>
          <p:cNvGrpSpPr/>
          <p:nvPr/>
        </p:nvGrpSpPr>
        <p:grpSpPr>
          <a:xfrm flipH="1">
            <a:off x="3112726" y="2992203"/>
            <a:ext cx="177564" cy="461933"/>
            <a:chOff x="7858105" y="406909"/>
            <a:chExt cx="211138" cy="549275"/>
          </a:xfrm>
          <a:solidFill>
            <a:schemeClr val="accent5">
              <a:lumMod val="60000"/>
              <a:lumOff val="40000"/>
            </a:schemeClr>
          </a:solidFill>
        </p:grpSpPr>
        <p:sp>
          <p:nvSpPr>
            <p:cNvPr id="27"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8"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9" name="Group 28"/>
          <p:cNvGrpSpPr/>
          <p:nvPr/>
        </p:nvGrpSpPr>
        <p:grpSpPr>
          <a:xfrm flipH="1">
            <a:off x="3697738" y="2992203"/>
            <a:ext cx="177564" cy="461933"/>
            <a:chOff x="7858105" y="406909"/>
            <a:chExt cx="211138" cy="549275"/>
          </a:xfrm>
          <a:solidFill>
            <a:schemeClr val="accent5">
              <a:lumMod val="60000"/>
              <a:lumOff val="40000"/>
            </a:schemeClr>
          </a:solidFill>
        </p:grpSpPr>
        <p:sp>
          <p:nvSpPr>
            <p:cNvPr id="30"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1"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32" name="Group 31"/>
          <p:cNvGrpSpPr/>
          <p:nvPr/>
        </p:nvGrpSpPr>
        <p:grpSpPr>
          <a:xfrm flipH="1">
            <a:off x="3982998" y="2992203"/>
            <a:ext cx="177564" cy="461933"/>
            <a:chOff x="7858105" y="406909"/>
            <a:chExt cx="211138" cy="549275"/>
          </a:xfrm>
          <a:solidFill>
            <a:schemeClr val="accent5">
              <a:lumMod val="60000"/>
              <a:lumOff val="40000"/>
            </a:schemeClr>
          </a:solidFill>
        </p:grpSpPr>
        <p:sp>
          <p:nvSpPr>
            <p:cNvPr id="33"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4"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35" name="Group 34"/>
          <p:cNvGrpSpPr/>
          <p:nvPr/>
        </p:nvGrpSpPr>
        <p:grpSpPr>
          <a:xfrm flipH="1">
            <a:off x="3408140" y="2992203"/>
            <a:ext cx="177564" cy="461933"/>
            <a:chOff x="7858105" y="406909"/>
            <a:chExt cx="211138" cy="549275"/>
          </a:xfrm>
          <a:solidFill>
            <a:schemeClr val="accent5">
              <a:lumMod val="60000"/>
              <a:lumOff val="40000"/>
            </a:schemeClr>
          </a:solidFill>
        </p:grpSpPr>
        <p:sp>
          <p:nvSpPr>
            <p:cNvPr id="36"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7"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sp>
        <p:nvSpPr>
          <p:cNvPr id="40" name="Text Box 10"/>
          <p:cNvSpPr txBox="1">
            <a:spLocks noChangeArrowheads="1"/>
          </p:cNvSpPr>
          <p:nvPr/>
        </p:nvSpPr>
        <p:spPr bwMode="auto">
          <a:xfrm>
            <a:off x="533400" y="3028950"/>
            <a:ext cx="7620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50%</a:t>
            </a:r>
            <a:endParaRPr lang="en-US" sz="1600" smtClean="0">
              <a:solidFill>
                <a:schemeClr val="bg1"/>
              </a:solidFill>
              <a:latin typeface="Open Sans" pitchFamily="34" charset="0"/>
              <a:ea typeface="Open Sans" pitchFamily="34" charset="0"/>
              <a:cs typeface="Open Sans" pitchFamily="34" charset="0"/>
            </a:endParaRPr>
          </a:p>
        </p:txBody>
      </p:sp>
      <p:sp>
        <p:nvSpPr>
          <p:cNvPr id="41" name="Rectangle 40"/>
          <p:cNvSpPr/>
          <p:nvPr/>
        </p:nvSpPr>
        <p:spPr>
          <a:xfrm>
            <a:off x="4953000" y="2876550"/>
            <a:ext cx="3810000" cy="685800"/>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p:cNvSpPr txBox="1">
            <a:spLocks noChangeArrowheads="1"/>
          </p:cNvSpPr>
          <p:nvPr/>
        </p:nvSpPr>
        <p:spPr bwMode="auto">
          <a:xfrm>
            <a:off x="48768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itchFamily="34" charset="0"/>
                <a:ea typeface="Open Sans" pitchFamily="34" charset="0"/>
                <a:cs typeface="Open Sans" pitchFamily="34" charset="0"/>
              </a:rPr>
              <a:t>Power Plan</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69342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itchFamily="34" charset="0"/>
                <a:ea typeface="Open Sans" pitchFamily="34" charset="0"/>
                <a:cs typeface="Open Sans" pitchFamily="34" charset="0"/>
              </a:rPr>
              <a:t>Low Cost</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grpSp>
        <p:nvGrpSpPr>
          <p:cNvPr id="44" name="Group 43"/>
          <p:cNvGrpSpPr/>
          <p:nvPr/>
        </p:nvGrpSpPr>
        <p:grpSpPr>
          <a:xfrm flipH="1">
            <a:off x="5867400" y="2990856"/>
            <a:ext cx="177564" cy="461933"/>
            <a:chOff x="7858105" y="406909"/>
            <a:chExt cx="211138" cy="549275"/>
          </a:xfrm>
          <a:solidFill>
            <a:schemeClr val="bg1"/>
          </a:solidFill>
        </p:grpSpPr>
        <p:sp>
          <p:nvSpPr>
            <p:cNvPr id="45"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46"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47" name="Group 46"/>
          <p:cNvGrpSpPr/>
          <p:nvPr/>
        </p:nvGrpSpPr>
        <p:grpSpPr>
          <a:xfrm flipH="1">
            <a:off x="7321259" y="2990856"/>
            <a:ext cx="177564" cy="461933"/>
            <a:chOff x="7858105" y="406909"/>
            <a:chExt cx="211138" cy="549275"/>
          </a:xfrm>
          <a:solidFill>
            <a:schemeClr val="bg1"/>
          </a:solidFill>
        </p:grpSpPr>
        <p:sp>
          <p:nvSpPr>
            <p:cNvPr id="48"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49"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49"/>
          <p:cNvGrpSpPr/>
          <p:nvPr/>
        </p:nvGrpSpPr>
        <p:grpSpPr>
          <a:xfrm flipH="1">
            <a:off x="6452415" y="2990856"/>
            <a:ext cx="177564" cy="461933"/>
            <a:chOff x="7858105" y="406909"/>
            <a:chExt cx="211138" cy="549275"/>
          </a:xfrm>
          <a:solidFill>
            <a:schemeClr val="bg1"/>
          </a:solidFill>
        </p:grpSpPr>
        <p:sp>
          <p:nvSpPr>
            <p:cNvPr id="51"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2"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3" name="Group 52"/>
          <p:cNvGrpSpPr/>
          <p:nvPr/>
        </p:nvGrpSpPr>
        <p:grpSpPr>
          <a:xfrm flipH="1">
            <a:off x="7025845" y="2990856"/>
            <a:ext cx="177564" cy="461933"/>
            <a:chOff x="7858105" y="406909"/>
            <a:chExt cx="211138" cy="549275"/>
          </a:xfrm>
          <a:solidFill>
            <a:schemeClr val="bg1"/>
          </a:solidFill>
        </p:grpSpPr>
        <p:sp>
          <p:nvSpPr>
            <p:cNvPr id="54"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5"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6" name="Group 55"/>
          <p:cNvGrpSpPr/>
          <p:nvPr/>
        </p:nvGrpSpPr>
        <p:grpSpPr>
          <a:xfrm flipH="1">
            <a:off x="6737675" y="2990856"/>
            <a:ext cx="177564" cy="461933"/>
            <a:chOff x="7858105" y="406909"/>
            <a:chExt cx="211138" cy="549275"/>
          </a:xfrm>
          <a:solidFill>
            <a:schemeClr val="bg1"/>
          </a:solidFill>
        </p:grpSpPr>
        <p:sp>
          <p:nvSpPr>
            <p:cNvPr id="57"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8"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9" name="Group 58"/>
          <p:cNvGrpSpPr/>
          <p:nvPr/>
        </p:nvGrpSpPr>
        <p:grpSpPr>
          <a:xfrm flipH="1">
            <a:off x="6162817" y="2990856"/>
            <a:ext cx="177564" cy="461933"/>
            <a:chOff x="7858105" y="406909"/>
            <a:chExt cx="211138" cy="549275"/>
          </a:xfrm>
          <a:solidFill>
            <a:schemeClr val="bg1"/>
          </a:solidFill>
        </p:grpSpPr>
        <p:sp>
          <p:nvSpPr>
            <p:cNvPr id="60"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1"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2" name="Group 61"/>
          <p:cNvGrpSpPr/>
          <p:nvPr/>
        </p:nvGrpSpPr>
        <p:grpSpPr>
          <a:xfrm flipH="1">
            <a:off x="7608526" y="2992203"/>
            <a:ext cx="177564" cy="461933"/>
            <a:chOff x="7858105" y="406909"/>
            <a:chExt cx="211138" cy="549275"/>
          </a:xfrm>
          <a:solidFill>
            <a:schemeClr val="bg1"/>
          </a:solidFill>
        </p:grpSpPr>
        <p:sp>
          <p:nvSpPr>
            <p:cNvPr id="63"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4"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5" name="Group 64"/>
          <p:cNvGrpSpPr/>
          <p:nvPr/>
        </p:nvGrpSpPr>
        <p:grpSpPr>
          <a:xfrm flipH="1">
            <a:off x="8193538" y="2992203"/>
            <a:ext cx="177564" cy="461933"/>
            <a:chOff x="7858105" y="406909"/>
            <a:chExt cx="211138" cy="549275"/>
          </a:xfrm>
          <a:solidFill>
            <a:schemeClr val="tx2">
              <a:lumMod val="60000"/>
              <a:lumOff val="40000"/>
            </a:schemeClr>
          </a:solidFill>
        </p:grpSpPr>
        <p:sp>
          <p:nvSpPr>
            <p:cNvPr id="66"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7"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8" name="Group 67"/>
          <p:cNvGrpSpPr/>
          <p:nvPr/>
        </p:nvGrpSpPr>
        <p:grpSpPr>
          <a:xfrm flipH="1">
            <a:off x="8478798" y="2992203"/>
            <a:ext cx="177564" cy="461933"/>
            <a:chOff x="7858105" y="406909"/>
            <a:chExt cx="211138" cy="549275"/>
          </a:xfrm>
          <a:solidFill>
            <a:schemeClr val="tx2">
              <a:lumMod val="60000"/>
              <a:lumOff val="40000"/>
            </a:schemeClr>
          </a:solidFill>
        </p:grpSpPr>
        <p:sp>
          <p:nvSpPr>
            <p:cNvPr id="69"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70"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71" name="Group 70"/>
          <p:cNvGrpSpPr/>
          <p:nvPr/>
        </p:nvGrpSpPr>
        <p:grpSpPr>
          <a:xfrm flipH="1">
            <a:off x="7903940" y="2992203"/>
            <a:ext cx="177564" cy="461933"/>
            <a:chOff x="7858105" y="406909"/>
            <a:chExt cx="211138" cy="549275"/>
          </a:xfrm>
          <a:solidFill>
            <a:schemeClr val="bg1"/>
          </a:solidFill>
        </p:grpSpPr>
        <p:sp>
          <p:nvSpPr>
            <p:cNvPr id="72"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73"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sp>
        <p:nvSpPr>
          <p:cNvPr id="74" name="Text Box 10"/>
          <p:cNvSpPr txBox="1">
            <a:spLocks noChangeArrowheads="1"/>
          </p:cNvSpPr>
          <p:nvPr/>
        </p:nvSpPr>
        <p:spPr bwMode="auto">
          <a:xfrm>
            <a:off x="5029200" y="3028950"/>
            <a:ext cx="7620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80%</a:t>
            </a:r>
            <a:endParaRPr lang="en-US" sz="1600" smtClean="0">
              <a:solidFill>
                <a:schemeClr val="bg1"/>
              </a:solidFill>
              <a:latin typeface="Open Sans" pitchFamily="34" charset="0"/>
              <a:ea typeface="Open Sans" pitchFamily="34" charset="0"/>
              <a:cs typeface="Open Sans" pitchFamily="34" charset="0"/>
            </a:endParaRPr>
          </a:p>
        </p:txBody>
      </p:sp>
      <p:sp>
        <p:nvSpPr>
          <p:cNvPr id="75" name="Rectangle 74"/>
          <p:cNvSpPr/>
          <p:nvPr/>
        </p:nvSpPr>
        <p:spPr>
          <a:xfrm>
            <a:off x="1321277" y="1214072"/>
            <a:ext cx="1975104" cy="1225296"/>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5984422" y="1194054"/>
            <a:ext cx="1719072" cy="1072896"/>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additive="base">
                                        <p:cTn id="17" dur="250" fill="hold"/>
                                        <p:tgtEl>
                                          <p:spTgt spid="75"/>
                                        </p:tgtEl>
                                        <p:attrNameLst>
                                          <p:attrName>ppt_x</p:attrName>
                                        </p:attrNameLst>
                                      </p:cBhvr>
                                      <p:tavLst>
                                        <p:tav tm="0">
                                          <p:val>
                                            <p:strVal val="#ppt_x"/>
                                          </p:val>
                                        </p:tav>
                                        <p:tav tm="100000">
                                          <p:val>
                                            <p:strVal val="#ppt_x"/>
                                          </p:val>
                                        </p:tav>
                                      </p:tavLst>
                                    </p:anim>
                                    <p:anim calcmode="lin" valueType="num">
                                      <p:cBhvr additive="base">
                                        <p:cTn id="18" dur="250" fill="hold"/>
                                        <p:tgtEl>
                                          <p:spTgt spid="7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250" fill="hold"/>
                                        <p:tgtEl>
                                          <p:spTgt spid="40"/>
                                        </p:tgtEl>
                                        <p:attrNameLst>
                                          <p:attrName>ppt_x</p:attrName>
                                        </p:attrNameLst>
                                      </p:cBhvr>
                                      <p:tavLst>
                                        <p:tav tm="0">
                                          <p:val>
                                            <p:strVal val="#ppt_x"/>
                                          </p:val>
                                        </p:tav>
                                        <p:tav tm="100000">
                                          <p:val>
                                            <p:strVal val="#ppt_x"/>
                                          </p:val>
                                        </p:tav>
                                      </p:tavLst>
                                    </p:anim>
                                    <p:anim calcmode="lin" valueType="num">
                                      <p:cBhvr additive="base">
                                        <p:cTn id="28" dur="250" fill="hold"/>
                                        <p:tgtEl>
                                          <p:spTgt spid="4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250" fill="hold"/>
                                        <p:tgtEl>
                                          <p:spTgt spid="8"/>
                                        </p:tgtEl>
                                        <p:attrNameLst>
                                          <p:attrName>ppt_x</p:attrName>
                                        </p:attrNameLst>
                                      </p:cBhvr>
                                      <p:tavLst>
                                        <p:tav tm="0">
                                          <p:val>
                                            <p:strVal val="#ppt_x"/>
                                          </p:val>
                                        </p:tav>
                                        <p:tav tm="100000">
                                          <p:val>
                                            <p:strVal val="#ppt_x"/>
                                          </p:val>
                                        </p:tav>
                                      </p:tavLst>
                                    </p:anim>
                                    <p:anim calcmode="lin" valueType="num">
                                      <p:cBhvr additive="base">
                                        <p:cTn id="33" dur="250" fill="hold"/>
                                        <p:tgtEl>
                                          <p:spTgt spid="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250" fill="hold"/>
                                        <p:tgtEl>
                                          <p:spTgt spid="17"/>
                                        </p:tgtEl>
                                        <p:attrNameLst>
                                          <p:attrName>ppt_x</p:attrName>
                                        </p:attrNameLst>
                                      </p:cBhvr>
                                      <p:tavLst>
                                        <p:tav tm="0">
                                          <p:val>
                                            <p:strVal val="#ppt_x"/>
                                          </p:val>
                                        </p:tav>
                                        <p:tav tm="100000">
                                          <p:val>
                                            <p:strVal val="#ppt_x"/>
                                          </p:val>
                                        </p:tav>
                                      </p:tavLst>
                                    </p:anim>
                                    <p:anim calcmode="lin" valueType="num">
                                      <p:cBhvr additive="base">
                                        <p:cTn id="53" dur="250" fill="hold"/>
                                        <p:tgtEl>
                                          <p:spTgt spid="1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250" fill="hold"/>
                                        <p:tgtEl>
                                          <p:spTgt spid="26"/>
                                        </p:tgtEl>
                                        <p:attrNameLst>
                                          <p:attrName>ppt_x</p:attrName>
                                        </p:attrNameLst>
                                      </p:cBhvr>
                                      <p:tavLst>
                                        <p:tav tm="0">
                                          <p:val>
                                            <p:strVal val="#ppt_x"/>
                                          </p:val>
                                        </p:tav>
                                        <p:tav tm="100000">
                                          <p:val>
                                            <p:strVal val="#ppt_x"/>
                                          </p:val>
                                        </p:tav>
                                      </p:tavLst>
                                    </p:anim>
                                    <p:anim calcmode="lin" valueType="num">
                                      <p:cBhvr additive="base">
                                        <p:cTn id="63" dur="25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250" fill="hold"/>
                                        <p:tgtEl>
                                          <p:spTgt spid="35"/>
                                        </p:tgtEl>
                                        <p:attrNameLst>
                                          <p:attrName>ppt_x</p:attrName>
                                        </p:attrNameLst>
                                      </p:cBhvr>
                                      <p:tavLst>
                                        <p:tav tm="0">
                                          <p:val>
                                            <p:strVal val="#ppt_x"/>
                                          </p:val>
                                        </p:tav>
                                        <p:tav tm="100000">
                                          <p:val>
                                            <p:strVal val="#ppt_x"/>
                                          </p:val>
                                        </p:tav>
                                      </p:tavLst>
                                    </p:anim>
                                    <p:anim calcmode="lin" valueType="num">
                                      <p:cBhvr additive="base">
                                        <p:cTn id="68" dur="25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additive="base">
                                        <p:cTn id="72" dur="250" fill="hold"/>
                                        <p:tgtEl>
                                          <p:spTgt spid="29"/>
                                        </p:tgtEl>
                                        <p:attrNameLst>
                                          <p:attrName>ppt_x</p:attrName>
                                        </p:attrNameLst>
                                      </p:cBhvr>
                                      <p:tavLst>
                                        <p:tav tm="0">
                                          <p:val>
                                            <p:strVal val="#ppt_x"/>
                                          </p:val>
                                        </p:tav>
                                        <p:tav tm="100000">
                                          <p:val>
                                            <p:strVal val="#ppt_x"/>
                                          </p:val>
                                        </p:tav>
                                      </p:tavLst>
                                    </p:anim>
                                    <p:anim calcmode="lin" valueType="num">
                                      <p:cBhvr additive="base">
                                        <p:cTn id="73" dur="250" fill="hold"/>
                                        <p:tgtEl>
                                          <p:spTgt spid="2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250" fill="hold"/>
                                        <p:tgtEl>
                                          <p:spTgt spid="32"/>
                                        </p:tgtEl>
                                        <p:attrNameLst>
                                          <p:attrName>ppt_x</p:attrName>
                                        </p:attrNameLst>
                                      </p:cBhvr>
                                      <p:tavLst>
                                        <p:tav tm="0">
                                          <p:val>
                                            <p:strVal val="#ppt_x"/>
                                          </p:val>
                                        </p:tav>
                                        <p:tav tm="100000">
                                          <p:val>
                                            <p:strVal val="#ppt_x"/>
                                          </p:val>
                                        </p:tav>
                                      </p:tavLst>
                                    </p:anim>
                                    <p:anim calcmode="lin" valueType="num">
                                      <p:cBhvr additive="base">
                                        <p:cTn id="78" dur="250" fill="hold"/>
                                        <p:tgtEl>
                                          <p:spTgt spid="3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
                                        </p:tgtEl>
                                        <p:attrNameLst>
                                          <p:attrName>style.visibility</p:attrName>
                                        </p:attrNameLst>
                                      </p:cBhvr>
                                      <p:to>
                                        <p:strVal val="visible"/>
                                      </p:to>
                                    </p:set>
                                    <p:anim calcmode="lin" valueType="num">
                                      <p:cBhvr additive="base">
                                        <p:cTn id="82" dur="250" fill="hold"/>
                                        <p:tgtEl>
                                          <p:spTgt spid="4"/>
                                        </p:tgtEl>
                                        <p:attrNameLst>
                                          <p:attrName>ppt_x</p:attrName>
                                        </p:attrNameLst>
                                      </p:cBhvr>
                                      <p:tavLst>
                                        <p:tav tm="0">
                                          <p:val>
                                            <p:strVal val="#ppt_x"/>
                                          </p:val>
                                        </p:tav>
                                        <p:tav tm="100000">
                                          <p:val>
                                            <p:strVal val="#ppt_x"/>
                                          </p:val>
                                        </p:tav>
                                      </p:tavLst>
                                    </p:anim>
                                    <p:anim calcmode="lin" valueType="num">
                                      <p:cBhvr additive="base">
                                        <p:cTn id="83" dur="250" fill="hold"/>
                                        <p:tgtEl>
                                          <p:spTgt spid="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250" fill="hold"/>
                                        <p:tgtEl>
                                          <p:spTgt spid="6"/>
                                        </p:tgtEl>
                                        <p:attrNameLst>
                                          <p:attrName>ppt_x</p:attrName>
                                        </p:attrNameLst>
                                      </p:cBhvr>
                                      <p:tavLst>
                                        <p:tav tm="0">
                                          <p:val>
                                            <p:strVal val="#ppt_x"/>
                                          </p:val>
                                        </p:tav>
                                        <p:tav tm="100000">
                                          <p:val>
                                            <p:strVal val="#ppt_x"/>
                                          </p:val>
                                        </p:tav>
                                      </p:tavLst>
                                    </p:anim>
                                    <p:anim calcmode="lin" valueType="num">
                                      <p:cBhvr additive="base">
                                        <p:cTn id="88" dur="250" fill="hold"/>
                                        <p:tgtEl>
                                          <p:spTgt spid="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3"/>
                                        </p:tgtEl>
                                        <p:attrNameLst>
                                          <p:attrName>style.visibility</p:attrName>
                                        </p:attrNameLst>
                                      </p:cBhvr>
                                      <p:to>
                                        <p:strVal val="visible"/>
                                      </p:to>
                                    </p:set>
                                    <p:anim calcmode="lin" valueType="num">
                                      <p:cBhvr additive="base">
                                        <p:cTn id="92" dur="250" fill="hold"/>
                                        <p:tgtEl>
                                          <p:spTgt spid="3"/>
                                        </p:tgtEl>
                                        <p:attrNameLst>
                                          <p:attrName>ppt_x</p:attrName>
                                        </p:attrNameLst>
                                      </p:cBhvr>
                                      <p:tavLst>
                                        <p:tav tm="0">
                                          <p:val>
                                            <p:strVal val="#ppt_x"/>
                                          </p:val>
                                        </p:tav>
                                        <p:tav tm="100000">
                                          <p:val>
                                            <p:strVal val="#ppt_x"/>
                                          </p:val>
                                        </p:tav>
                                      </p:tavLst>
                                    </p:anim>
                                    <p:anim calcmode="lin" valueType="num">
                                      <p:cBhvr additive="base">
                                        <p:cTn id="93" dur="250" fill="hold"/>
                                        <p:tgtEl>
                                          <p:spTgt spid="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250" fill="hold"/>
                                        <p:tgtEl>
                                          <p:spTgt spid="7"/>
                                        </p:tgtEl>
                                        <p:attrNameLst>
                                          <p:attrName>ppt_x</p:attrName>
                                        </p:attrNameLst>
                                      </p:cBhvr>
                                      <p:tavLst>
                                        <p:tav tm="0">
                                          <p:val>
                                            <p:strVal val="#ppt_x"/>
                                          </p:val>
                                        </p:tav>
                                        <p:tav tm="100000">
                                          <p:val>
                                            <p:strVal val="#ppt_x"/>
                                          </p:val>
                                        </p:tav>
                                      </p:tavLst>
                                    </p:anim>
                                    <p:anim calcmode="lin" valueType="num">
                                      <p:cBhvr additive="base">
                                        <p:cTn id="98" dur="250" fill="hold"/>
                                        <p:tgtEl>
                                          <p:spTgt spid="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76"/>
                                        </p:tgtEl>
                                        <p:attrNameLst>
                                          <p:attrName>style.visibility</p:attrName>
                                        </p:attrNameLst>
                                      </p:cBhvr>
                                      <p:to>
                                        <p:strVal val="visible"/>
                                      </p:to>
                                    </p:set>
                                    <p:anim calcmode="lin" valueType="num">
                                      <p:cBhvr additive="base">
                                        <p:cTn id="102" dur="250" fill="hold"/>
                                        <p:tgtEl>
                                          <p:spTgt spid="76"/>
                                        </p:tgtEl>
                                        <p:attrNameLst>
                                          <p:attrName>ppt_x</p:attrName>
                                        </p:attrNameLst>
                                      </p:cBhvr>
                                      <p:tavLst>
                                        <p:tav tm="0">
                                          <p:val>
                                            <p:strVal val="#ppt_x"/>
                                          </p:val>
                                        </p:tav>
                                        <p:tav tm="100000">
                                          <p:val>
                                            <p:strVal val="#ppt_x"/>
                                          </p:val>
                                        </p:tav>
                                      </p:tavLst>
                                    </p:anim>
                                    <p:anim calcmode="lin" valueType="num">
                                      <p:cBhvr additive="base">
                                        <p:cTn id="103" dur="250" fill="hold"/>
                                        <p:tgtEl>
                                          <p:spTgt spid="7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1"/>
                                        </p:tgtEl>
                                        <p:attrNameLst>
                                          <p:attrName>style.visibility</p:attrName>
                                        </p:attrNameLst>
                                      </p:cBhvr>
                                      <p:to>
                                        <p:strVal val="visible"/>
                                      </p:to>
                                    </p:set>
                                    <p:anim calcmode="lin" valueType="num">
                                      <p:cBhvr additive="base">
                                        <p:cTn id="107" dur="250" fill="hold"/>
                                        <p:tgtEl>
                                          <p:spTgt spid="41"/>
                                        </p:tgtEl>
                                        <p:attrNameLst>
                                          <p:attrName>ppt_x</p:attrName>
                                        </p:attrNameLst>
                                      </p:cBhvr>
                                      <p:tavLst>
                                        <p:tav tm="0">
                                          <p:val>
                                            <p:strVal val="#ppt_x"/>
                                          </p:val>
                                        </p:tav>
                                        <p:tav tm="100000">
                                          <p:val>
                                            <p:strVal val="#ppt_x"/>
                                          </p:val>
                                        </p:tav>
                                      </p:tavLst>
                                    </p:anim>
                                    <p:anim calcmode="lin" valueType="num">
                                      <p:cBhvr additive="base">
                                        <p:cTn id="108" dur="250" fill="hold"/>
                                        <p:tgtEl>
                                          <p:spTgt spid="4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4"/>
                                        </p:tgtEl>
                                        <p:attrNameLst>
                                          <p:attrName>style.visibility</p:attrName>
                                        </p:attrNameLst>
                                      </p:cBhvr>
                                      <p:to>
                                        <p:strVal val="visible"/>
                                      </p:to>
                                    </p:set>
                                    <p:anim calcmode="lin" valueType="num">
                                      <p:cBhvr additive="base">
                                        <p:cTn id="112" dur="250" fill="hold"/>
                                        <p:tgtEl>
                                          <p:spTgt spid="74"/>
                                        </p:tgtEl>
                                        <p:attrNameLst>
                                          <p:attrName>ppt_x</p:attrName>
                                        </p:attrNameLst>
                                      </p:cBhvr>
                                      <p:tavLst>
                                        <p:tav tm="0">
                                          <p:val>
                                            <p:strVal val="#ppt_x"/>
                                          </p:val>
                                        </p:tav>
                                        <p:tav tm="100000">
                                          <p:val>
                                            <p:strVal val="#ppt_x"/>
                                          </p:val>
                                        </p:tav>
                                      </p:tavLst>
                                    </p:anim>
                                    <p:anim calcmode="lin" valueType="num">
                                      <p:cBhvr additive="base">
                                        <p:cTn id="113" dur="250" fill="hold"/>
                                        <p:tgtEl>
                                          <p:spTgt spid="7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250" fill="hold"/>
                                        <p:tgtEl>
                                          <p:spTgt spid="44"/>
                                        </p:tgtEl>
                                        <p:attrNameLst>
                                          <p:attrName>ppt_x</p:attrName>
                                        </p:attrNameLst>
                                      </p:cBhvr>
                                      <p:tavLst>
                                        <p:tav tm="0">
                                          <p:val>
                                            <p:strVal val="#ppt_x"/>
                                          </p:val>
                                        </p:tav>
                                        <p:tav tm="100000">
                                          <p:val>
                                            <p:strVal val="#ppt_x"/>
                                          </p:val>
                                        </p:tav>
                                      </p:tavLst>
                                    </p:anim>
                                    <p:anim calcmode="lin" valueType="num">
                                      <p:cBhvr additive="base">
                                        <p:cTn id="118" dur="250" fill="hold"/>
                                        <p:tgtEl>
                                          <p:spTgt spid="4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additive="base">
                                        <p:cTn id="122" dur="250" fill="hold"/>
                                        <p:tgtEl>
                                          <p:spTgt spid="59"/>
                                        </p:tgtEl>
                                        <p:attrNameLst>
                                          <p:attrName>ppt_x</p:attrName>
                                        </p:attrNameLst>
                                      </p:cBhvr>
                                      <p:tavLst>
                                        <p:tav tm="0">
                                          <p:val>
                                            <p:strVal val="#ppt_x"/>
                                          </p:val>
                                        </p:tav>
                                        <p:tav tm="100000">
                                          <p:val>
                                            <p:strVal val="#ppt_x"/>
                                          </p:val>
                                        </p:tav>
                                      </p:tavLst>
                                    </p:anim>
                                    <p:anim calcmode="lin" valueType="num">
                                      <p:cBhvr additive="base">
                                        <p:cTn id="123" dur="250" fill="hold"/>
                                        <p:tgtEl>
                                          <p:spTgt spid="5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250" fill="hold"/>
                                        <p:tgtEl>
                                          <p:spTgt spid="50"/>
                                        </p:tgtEl>
                                        <p:attrNameLst>
                                          <p:attrName>ppt_x</p:attrName>
                                        </p:attrNameLst>
                                      </p:cBhvr>
                                      <p:tavLst>
                                        <p:tav tm="0">
                                          <p:val>
                                            <p:strVal val="#ppt_x"/>
                                          </p:val>
                                        </p:tav>
                                        <p:tav tm="100000">
                                          <p:val>
                                            <p:strVal val="#ppt_x"/>
                                          </p:val>
                                        </p:tav>
                                      </p:tavLst>
                                    </p:anim>
                                    <p:anim calcmode="lin" valueType="num">
                                      <p:cBhvr additive="base">
                                        <p:cTn id="128" dur="250" fill="hold"/>
                                        <p:tgtEl>
                                          <p:spTgt spid="5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6"/>
                                        </p:tgtEl>
                                        <p:attrNameLst>
                                          <p:attrName>style.visibility</p:attrName>
                                        </p:attrNameLst>
                                      </p:cBhvr>
                                      <p:to>
                                        <p:strVal val="visible"/>
                                      </p:to>
                                    </p:set>
                                    <p:anim calcmode="lin" valueType="num">
                                      <p:cBhvr additive="base">
                                        <p:cTn id="132" dur="250" fill="hold"/>
                                        <p:tgtEl>
                                          <p:spTgt spid="56"/>
                                        </p:tgtEl>
                                        <p:attrNameLst>
                                          <p:attrName>ppt_x</p:attrName>
                                        </p:attrNameLst>
                                      </p:cBhvr>
                                      <p:tavLst>
                                        <p:tav tm="0">
                                          <p:val>
                                            <p:strVal val="#ppt_x"/>
                                          </p:val>
                                        </p:tav>
                                        <p:tav tm="100000">
                                          <p:val>
                                            <p:strVal val="#ppt_x"/>
                                          </p:val>
                                        </p:tav>
                                      </p:tavLst>
                                    </p:anim>
                                    <p:anim calcmode="lin" valueType="num">
                                      <p:cBhvr additive="base">
                                        <p:cTn id="133" dur="250" fill="hold"/>
                                        <p:tgtEl>
                                          <p:spTgt spid="56"/>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53"/>
                                        </p:tgtEl>
                                        <p:attrNameLst>
                                          <p:attrName>style.visibility</p:attrName>
                                        </p:attrNameLst>
                                      </p:cBhvr>
                                      <p:to>
                                        <p:strVal val="visible"/>
                                      </p:to>
                                    </p:set>
                                    <p:anim calcmode="lin" valueType="num">
                                      <p:cBhvr additive="base">
                                        <p:cTn id="137" dur="250" fill="hold"/>
                                        <p:tgtEl>
                                          <p:spTgt spid="53"/>
                                        </p:tgtEl>
                                        <p:attrNameLst>
                                          <p:attrName>ppt_x</p:attrName>
                                        </p:attrNameLst>
                                      </p:cBhvr>
                                      <p:tavLst>
                                        <p:tav tm="0">
                                          <p:val>
                                            <p:strVal val="#ppt_x"/>
                                          </p:val>
                                        </p:tav>
                                        <p:tav tm="100000">
                                          <p:val>
                                            <p:strVal val="#ppt_x"/>
                                          </p:val>
                                        </p:tav>
                                      </p:tavLst>
                                    </p:anim>
                                    <p:anim calcmode="lin" valueType="num">
                                      <p:cBhvr additive="base">
                                        <p:cTn id="138" dur="250" fill="hold"/>
                                        <p:tgtEl>
                                          <p:spTgt spid="5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47"/>
                                        </p:tgtEl>
                                        <p:attrNameLst>
                                          <p:attrName>style.visibility</p:attrName>
                                        </p:attrNameLst>
                                      </p:cBhvr>
                                      <p:to>
                                        <p:strVal val="visible"/>
                                      </p:to>
                                    </p:set>
                                    <p:anim calcmode="lin" valueType="num">
                                      <p:cBhvr additive="base">
                                        <p:cTn id="142" dur="250" fill="hold"/>
                                        <p:tgtEl>
                                          <p:spTgt spid="47"/>
                                        </p:tgtEl>
                                        <p:attrNameLst>
                                          <p:attrName>ppt_x</p:attrName>
                                        </p:attrNameLst>
                                      </p:cBhvr>
                                      <p:tavLst>
                                        <p:tav tm="0">
                                          <p:val>
                                            <p:strVal val="#ppt_x"/>
                                          </p:val>
                                        </p:tav>
                                        <p:tav tm="100000">
                                          <p:val>
                                            <p:strVal val="#ppt_x"/>
                                          </p:val>
                                        </p:tav>
                                      </p:tavLst>
                                    </p:anim>
                                    <p:anim calcmode="lin" valueType="num">
                                      <p:cBhvr additive="base">
                                        <p:cTn id="143" dur="250" fill="hold"/>
                                        <p:tgtEl>
                                          <p:spTgt spid="4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62"/>
                                        </p:tgtEl>
                                        <p:attrNameLst>
                                          <p:attrName>style.visibility</p:attrName>
                                        </p:attrNameLst>
                                      </p:cBhvr>
                                      <p:to>
                                        <p:strVal val="visible"/>
                                      </p:to>
                                    </p:set>
                                    <p:anim calcmode="lin" valueType="num">
                                      <p:cBhvr additive="base">
                                        <p:cTn id="147" dur="250" fill="hold"/>
                                        <p:tgtEl>
                                          <p:spTgt spid="62"/>
                                        </p:tgtEl>
                                        <p:attrNameLst>
                                          <p:attrName>ppt_x</p:attrName>
                                        </p:attrNameLst>
                                      </p:cBhvr>
                                      <p:tavLst>
                                        <p:tav tm="0">
                                          <p:val>
                                            <p:strVal val="#ppt_x"/>
                                          </p:val>
                                        </p:tav>
                                        <p:tav tm="100000">
                                          <p:val>
                                            <p:strVal val="#ppt_x"/>
                                          </p:val>
                                        </p:tav>
                                      </p:tavLst>
                                    </p:anim>
                                    <p:anim calcmode="lin" valueType="num">
                                      <p:cBhvr additive="base">
                                        <p:cTn id="148" dur="250" fill="hold"/>
                                        <p:tgtEl>
                                          <p:spTgt spid="62"/>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1"/>
                                        </p:tgtEl>
                                        <p:attrNameLst>
                                          <p:attrName>style.visibility</p:attrName>
                                        </p:attrNameLst>
                                      </p:cBhvr>
                                      <p:to>
                                        <p:strVal val="visible"/>
                                      </p:to>
                                    </p:set>
                                    <p:anim calcmode="lin" valueType="num">
                                      <p:cBhvr additive="base">
                                        <p:cTn id="152" dur="250" fill="hold"/>
                                        <p:tgtEl>
                                          <p:spTgt spid="71"/>
                                        </p:tgtEl>
                                        <p:attrNameLst>
                                          <p:attrName>ppt_x</p:attrName>
                                        </p:attrNameLst>
                                      </p:cBhvr>
                                      <p:tavLst>
                                        <p:tav tm="0">
                                          <p:val>
                                            <p:strVal val="#ppt_x"/>
                                          </p:val>
                                        </p:tav>
                                        <p:tav tm="100000">
                                          <p:val>
                                            <p:strVal val="#ppt_x"/>
                                          </p:val>
                                        </p:tav>
                                      </p:tavLst>
                                    </p:anim>
                                    <p:anim calcmode="lin" valueType="num">
                                      <p:cBhvr additive="base">
                                        <p:cTn id="153" dur="250" fill="hold"/>
                                        <p:tgtEl>
                                          <p:spTgt spid="71"/>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65"/>
                                        </p:tgtEl>
                                        <p:attrNameLst>
                                          <p:attrName>style.visibility</p:attrName>
                                        </p:attrNameLst>
                                      </p:cBhvr>
                                      <p:to>
                                        <p:strVal val="visible"/>
                                      </p:to>
                                    </p:set>
                                    <p:anim calcmode="lin" valueType="num">
                                      <p:cBhvr additive="base">
                                        <p:cTn id="157" dur="250" fill="hold"/>
                                        <p:tgtEl>
                                          <p:spTgt spid="65"/>
                                        </p:tgtEl>
                                        <p:attrNameLst>
                                          <p:attrName>ppt_x</p:attrName>
                                        </p:attrNameLst>
                                      </p:cBhvr>
                                      <p:tavLst>
                                        <p:tav tm="0">
                                          <p:val>
                                            <p:strVal val="#ppt_x"/>
                                          </p:val>
                                        </p:tav>
                                        <p:tav tm="100000">
                                          <p:val>
                                            <p:strVal val="#ppt_x"/>
                                          </p:val>
                                        </p:tav>
                                      </p:tavLst>
                                    </p:anim>
                                    <p:anim calcmode="lin" valueType="num">
                                      <p:cBhvr additive="base">
                                        <p:cTn id="158" dur="250" fill="hold"/>
                                        <p:tgtEl>
                                          <p:spTgt spid="65"/>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68"/>
                                        </p:tgtEl>
                                        <p:attrNameLst>
                                          <p:attrName>style.visibility</p:attrName>
                                        </p:attrNameLst>
                                      </p:cBhvr>
                                      <p:to>
                                        <p:strVal val="visible"/>
                                      </p:to>
                                    </p:set>
                                    <p:anim calcmode="lin" valueType="num">
                                      <p:cBhvr additive="base">
                                        <p:cTn id="162" dur="250" fill="hold"/>
                                        <p:tgtEl>
                                          <p:spTgt spid="68"/>
                                        </p:tgtEl>
                                        <p:attrNameLst>
                                          <p:attrName>ppt_x</p:attrName>
                                        </p:attrNameLst>
                                      </p:cBhvr>
                                      <p:tavLst>
                                        <p:tav tm="0">
                                          <p:val>
                                            <p:strVal val="#ppt_x"/>
                                          </p:val>
                                        </p:tav>
                                        <p:tav tm="100000">
                                          <p:val>
                                            <p:strVal val="#ppt_x"/>
                                          </p:val>
                                        </p:tav>
                                      </p:tavLst>
                                    </p:anim>
                                    <p:anim calcmode="lin" valueType="num">
                                      <p:cBhvr additive="base">
                                        <p:cTn id="163" dur="250" fill="hold"/>
                                        <p:tgtEl>
                                          <p:spTgt spid="6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2"/>
                                        </p:tgtEl>
                                        <p:attrNameLst>
                                          <p:attrName>style.visibility</p:attrName>
                                        </p:attrNameLst>
                                      </p:cBhvr>
                                      <p:to>
                                        <p:strVal val="visible"/>
                                      </p:to>
                                    </p:set>
                                    <p:anim calcmode="lin" valueType="num">
                                      <p:cBhvr additive="base">
                                        <p:cTn id="167" dur="250" fill="hold"/>
                                        <p:tgtEl>
                                          <p:spTgt spid="42"/>
                                        </p:tgtEl>
                                        <p:attrNameLst>
                                          <p:attrName>ppt_x</p:attrName>
                                        </p:attrNameLst>
                                      </p:cBhvr>
                                      <p:tavLst>
                                        <p:tav tm="0">
                                          <p:val>
                                            <p:strVal val="#ppt_x"/>
                                          </p:val>
                                        </p:tav>
                                        <p:tav tm="100000">
                                          <p:val>
                                            <p:strVal val="#ppt_x"/>
                                          </p:val>
                                        </p:tav>
                                      </p:tavLst>
                                    </p:anim>
                                    <p:anim calcmode="lin" valueType="num">
                                      <p:cBhvr additive="base">
                                        <p:cTn id="168" dur="250" fill="hold"/>
                                        <p:tgtEl>
                                          <p:spTgt spid="4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3"/>
                                        </p:tgtEl>
                                        <p:attrNameLst>
                                          <p:attrName>style.visibility</p:attrName>
                                        </p:attrNameLst>
                                      </p:cBhvr>
                                      <p:to>
                                        <p:strVal val="visible"/>
                                      </p:to>
                                    </p:set>
                                    <p:anim calcmode="lin" valueType="num">
                                      <p:cBhvr additive="base">
                                        <p:cTn id="172" dur="250" fill="hold"/>
                                        <p:tgtEl>
                                          <p:spTgt spid="43"/>
                                        </p:tgtEl>
                                        <p:attrNameLst>
                                          <p:attrName>ppt_x</p:attrName>
                                        </p:attrNameLst>
                                      </p:cBhvr>
                                      <p:tavLst>
                                        <p:tav tm="0">
                                          <p:val>
                                            <p:strVal val="#ppt_x"/>
                                          </p:val>
                                        </p:tav>
                                        <p:tav tm="100000">
                                          <p:val>
                                            <p:strVal val="#ppt_x"/>
                                          </p:val>
                                        </p:tav>
                                      </p:tavLst>
                                    </p:anim>
                                    <p:anim calcmode="lin" valueType="num">
                                      <p:cBhvr additive="base">
                                        <p:cTn id="173" dur="2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 grpId="0"/>
      <p:bldP spid="4" grpId="0"/>
      <p:bldP spid="6" grpId="0"/>
      <p:bldP spid="40" grpId="0"/>
      <p:bldP spid="41" grpId="0" animBg="1"/>
      <p:bldP spid="42" grpId="0"/>
      <p:bldP spid="43" grpId="0"/>
      <p:bldP spid="74" grpId="0"/>
      <p:bldP spid="75" grpId="0" animBg="1"/>
      <p:bldP spid="7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Portfolio</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9146" y="1047750"/>
            <a:ext cx="1877574" cy="16002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9146" y="2644140"/>
            <a:ext cx="1877574"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68427" y="104775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868427" y="2647950"/>
            <a:ext cx="1792227" cy="16002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660654" y="1047750"/>
            <a:ext cx="1792227" cy="16002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660654" y="264414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452881" y="104775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52881" y="2647950"/>
            <a:ext cx="1792227" cy="16002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7245108" y="1043940"/>
            <a:ext cx="1915829" cy="16002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7245108" y="2640330"/>
            <a:ext cx="1915829"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7"/>
          <p:cNvSpPr txBox="1">
            <a:spLocks noChangeArrowheads="1"/>
          </p:cNvSpPr>
          <p:nvPr/>
        </p:nvSpPr>
        <p:spPr bwMode="auto">
          <a:xfrm>
            <a:off x="553817" y="4400550"/>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16" name="Text Box 10"/>
          <p:cNvSpPr txBox="1">
            <a:spLocks noChangeArrowheads="1"/>
          </p:cNvSpPr>
          <p:nvPr/>
        </p:nvSpPr>
        <p:spPr bwMode="auto">
          <a:xfrm>
            <a:off x="3810000"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III</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5586994" y="1166894"/>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IV</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8" name="Text Box 10"/>
          <p:cNvSpPr txBox="1">
            <a:spLocks noChangeArrowheads="1"/>
          </p:cNvSpPr>
          <p:nvPr/>
        </p:nvSpPr>
        <p:spPr bwMode="auto">
          <a:xfrm>
            <a:off x="2002540" y="1166894"/>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II</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7441022"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V</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20" name="Text Box 10"/>
          <p:cNvSpPr txBox="1">
            <a:spLocks noChangeArrowheads="1"/>
          </p:cNvSpPr>
          <p:nvPr/>
        </p:nvSpPr>
        <p:spPr bwMode="auto">
          <a:xfrm>
            <a:off x="167641"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250" fill="hold"/>
                                        <p:tgtEl>
                                          <p:spTgt spid="20"/>
                                        </p:tgtEl>
                                        <p:attrNameLst>
                                          <p:attrName>ppt_x</p:attrName>
                                        </p:attrNameLst>
                                      </p:cBhvr>
                                      <p:tavLst>
                                        <p:tav tm="0">
                                          <p:val>
                                            <p:strVal val="#ppt_x"/>
                                          </p:val>
                                        </p:tav>
                                        <p:tav tm="100000">
                                          <p:val>
                                            <p:strVal val="#ppt_x"/>
                                          </p:val>
                                        </p:tav>
                                      </p:tavLst>
                                    </p:anim>
                                    <p:anim calcmode="lin" valueType="num">
                                      <p:cBhvr additive="base">
                                        <p:cTn id="23" dur="25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250" fill="hold"/>
                                        <p:tgtEl>
                                          <p:spTgt spid="8"/>
                                        </p:tgtEl>
                                        <p:attrNameLst>
                                          <p:attrName>ppt_x</p:attrName>
                                        </p:attrNameLst>
                                      </p:cBhvr>
                                      <p:tavLst>
                                        <p:tav tm="0">
                                          <p:val>
                                            <p:strVal val="#ppt_x"/>
                                          </p:val>
                                        </p:tav>
                                        <p:tav tm="100000">
                                          <p:val>
                                            <p:strVal val="#ppt_x"/>
                                          </p:val>
                                        </p:tav>
                                      </p:tavLst>
                                    </p:anim>
                                    <p:anim calcmode="lin" valueType="num">
                                      <p:cBhvr additive="base">
                                        <p:cTn id="48" dur="25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250" fill="hold"/>
                                        <p:tgtEl>
                                          <p:spTgt spid="16"/>
                                        </p:tgtEl>
                                        <p:attrNameLst>
                                          <p:attrName>ppt_x</p:attrName>
                                        </p:attrNameLst>
                                      </p:cBhvr>
                                      <p:tavLst>
                                        <p:tav tm="0">
                                          <p:val>
                                            <p:strVal val="#ppt_x"/>
                                          </p:val>
                                        </p:tav>
                                        <p:tav tm="100000">
                                          <p:val>
                                            <p:strVal val="#ppt_x"/>
                                          </p:val>
                                        </p:tav>
                                      </p:tavLst>
                                    </p:anim>
                                    <p:anim calcmode="lin" valueType="num">
                                      <p:cBhvr additive="base">
                                        <p:cTn id="53" dur="250" fill="hold"/>
                                        <p:tgtEl>
                                          <p:spTgt spid="1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250" fill="hold"/>
                                        <p:tgtEl>
                                          <p:spTgt spid="9"/>
                                        </p:tgtEl>
                                        <p:attrNameLst>
                                          <p:attrName>ppt_x</p:attrName>
                                        </p:attrNameLst>
                                      </p:cBhvr>
                                      <p:tavLst>
                                        <p:tav tm="0">
                                          <p:val>
                                            <p:strVal val="#ppt_x"/>
                                          </p:val>
                                        </p:tav>
                                        <p:tav tm="100000">
                                          <p:val>
                                            <p:strVal val="#ppt_x"/>
                                          </p:val>
                                        </p:tav>
                                      </p:tavLst>
                                    </p:anim>
                                    <p:anim calcmode="lin" valueType="num">
                                      <p:cBhvr additive="base">
                                        <p:cTn id="63" dur="250" fill="hold"/>
                                        <p:tgtEl>
                                          <p:spTgt spid="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1"/>
                                        </p:tgtEl>
                                        <p:attrNameLst>
                                          <p:attrName>style.visibility</p:attrName>
                                        </p:attrNameLst>
                                      </p:cBhvr>
                                      <p:to>
                                        <p:strVal val="visible"/>
                                      </p:to>
                                    </p:set>
                                    <p:anim calcmode="lin" valueType="num">
                                      <p:cBhvr additive="base">
                                        <p:cTn id="72" dur="250" fill="hold"/>
                                        <p:tgtEl>
                                          <p:spTgt spid="11"/>
                                        </p:tgtEl>
                                        <p:attrNameLst>
                                          <p:attrName>ppt_x</p:attrName>
                                        </p:attrNameLst>
                                      </p:cBhvr>
                                      <p:tavLst>
                                        <p:tav tm="0">
                                          <p:val>
                                            <p:strVal val="#ppt_x"/>
                                          </p:val>
                                        </p:tav>
                                        <p:tav tm="100000">
                                          <p:val>
                                            <p:strVal val="#ppt_x"/>
                                          </p:val>
                                        </p:tav>
                                      </p:tavLst>
                                    </p:anim>
                                    <p:anim calcmode="lin" valueType="num">
                                      <p:cBhvr additive="base">
                                        <p:cTn id="73" dur="250" fill="hold"/>
                                        <p:tgtEl>
                                          <p:spTgt spid="1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250" fill="hold"/>
                                        <p:tgtEl>
                                          <p:spTgt spid="12"/>
                                        </p:tgtEl>
                                        <p:attrNameLst>
                                          <p:attrName>ppt_x</p:attrName>
                                        </p:attrNameLst>
                                      </p:cBhvr>
                                      <p:tavLst>
                                        <p:tav tm="0">
                                          <p:val>
                                            <p:strVal val="#ppt_x"/>
                                          </p:val>
                                        </p:tav>
                                        <p:tav tm="100000">
                                          <p:val>
                                            <p:strVal val="#ppt_x"/>
                                          </p:val>
                                        </p:tav>
                                      </p:tavLst>
                                    </p:anim>
                                    <p:anim calcmode="lin" valueType="num">
                                      <p:cBhvr additive="base">
                                        <p:cTn id="78" dur="250" fill="hold"/>
                                        <p:tgtEl>
                                          <p:spTgt spid="1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250" fill="hold"/>
                                        <p:tgtEl>
                                          <p:spTgt spid="15"/>
                                        </p:tgtEl>
                                        <p:attrNameLst>
                                          <p:attrName>ppt_x</p:attrName>
                                        </p:attrNameLst>
                                      </p:cBhvr>
                                      <p:tavLst>
                                        <p:tav tm="0">
                                          <p:val>
                                            <p:strVal val="#ppt_x"/>
                                          </p:val>
                                        </p:tav>
                                        <p:tav tm="100000">
                                          <p:val>
                                            <p:strVal val="#ppt_x"/>
                                          </p:val>
                                        </p:tav>
                                      </p:tavLst>
                                    </p:anim>
                                    <p:anim calcmode="lin" valueType="num">
                                      <p:cBhvr additive="base">
                                        <p:cTn id="8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5" grpId="0"/>
      <p:bldP spid="16" grpId="0"/>
      <p:bldP spid="17" grpId="0"/>
      <p:bldP spid="18" grpId="0"/>
      <p:bldP spid="19" grpId="0"/>
      <p:bldP spid="2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Backup Plan</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Oval 2"/>
          <p:cNvSpPr/>
          <p:nvPr/>
        </p:nvSpPr>
        <p:spPr>
          <a:xfrm rot="18199285">
            <a:off x="549225" y="1952326"/>
            <a:ext cx="2427428" cy="2441359"/>
          </a:xfrm>
          <a:prstGeom prst="ellipse">
            <a:avLst/>
          </a:prstGeom>
          <a:solidFill>
            <a:srgbClr val="0E7FB7"/>
          </a:solidFill>
          <a:ln w="53975" cmpd="dbl">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Oval 3"/>
          <p:cNvSpPr/>
          <p:nvPr/>
        </p:nvSpPr>
        <p:spPr>
          <a:xfrm rot="18199285">
            <a:off x="2198680" y="1648504"/>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rot="18199285">
            <a:off x="2686736" y="2559574"/>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rot="18199285">
            <a:off x="2539744" y="3535421"/>
            <a:ext cx="684830" cy="68876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rot="18199285">
            <a:off x="1934039" y="4067345"/>
            <a:ext cx="572233" cy="57551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3799368" y="3996720"/>
            <a:ext cx="48768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a:t>
            </a:r>
            <a:r>
              <a:rPr lang="en-US" sz="1200" i="1" smtClean="0">
                <a:solidFill>
                  <a:schemeClr val="bg1"/>
                </a:solidFill>
                <a:latin typeface="Open Sans" pitchFamily="34" charset="0"/>
                <a:ea typeface="Open Sans" pitchFamily="34" charset="0"/>
                <a:cs typeface="Open Sans" pitchFamily="34" charset="0"/>
              </a:rPr>
              <a:t>purus</a:t>
            </a:r>
            <a:r>
              <a:rPr lang="en-US" sz="1200" i="1">
                <a:solidFill>
                  <a:schemeClr val="bg1"/>
                </a:solidFill>
                <a:latin typeface="Open Sans" pitchFamily="34" charset="0"/>
                <a:ea typeface="Open Sans" pitchFamily="34" charset="0"/>
                <a:cs typeface="Open Sans" pitchFamily="34" charset="0"/>
              </a:rPr>
              <a:t>. Nunc a leo </a:t>
            </a:r>
            <a:r>
              <a:rPr lang="en-US" sz="1200" i="1" smtClean="0">
                <a:solidFill>
                  <a:schemeClr val="bg1"/>
                </a:solidFill>
                <a:latin typeface="Open Sans" pitchFamily="34" charset="0"/>
                <a:ea typeface="Open Sans" pitchFamily="34" charset="0"/>
                <a:cs typeface="Open Sans" pitchFamily="34" charset="0"/>
              </a:rPr>
              <a:t>consequat </a:t>
            </a:r>
            <a:r>
              <a:rPr lang="en-US" sz="1200" i="1">
                <a:solidFill>
                  <a:schemeClr val="bg1"/>
                </a:solidFill>
                <a:latin typeface="Open Sans" pitchFamily="34" charset="0"/>
                <a:ea typeface="Open Sans" pitchFamily="34" charset="0"/>
                <a:cs typeface="Open Sans" pitchFamily="34" charset="0"/>
              </a:rPr>
              <a:t>risus. </a:t>
            </a:r>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temporullam eu tempor purus. Nunc a leo magnaconsequat risus. Nullam eu tempor purus. Nunc a leo magna.</a:t>
            </a:r>
            <a:endParaRPr lang="en-US" sz="1200" i="1" smtClean="0">
              <a:solidFill>
                <a:schemeClr val="bg1"/>
              </a:solidFill>
              <a:latin typeface="Open Sans" pitchFamily="34" charset="0"/>
              <a:ea typeface="Open Sans" pitchFamily="34" charset="0"/>
              <a:cs typeface="Open Sans" pitchFamily="34" charset="0"/>
            </a:endParaRPr>
          </a:p>
        </p:txBody>
      </p:sp>
      <p:sp>
        <p:nvSpPr>
          <p:cNvPr id="10" name="Freeform 63"/>
          <p:cNvSpPr>
            <a:spLocks noEditPoints="1"/>
          </p:cNvSpPr>
          <p:nvPr/>
        </p:nvSpPr>
        <p:spPr bwMode="auto">
          <a:xfrm>
            <a:off x="2898023" y="2735098"/>
            <a:ext cx="339426" cy="45922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1" name="Freeform 64"/>
          <p:cNvSpPr>
            <a:spLocks noEditPoints="1"/>
          </p:cNvSpPr>
          <p:nvPr/>
        </p:nvSpPr>
        <p:spPr bwMode="auto">
          <a:xfrm>
            <a:off x="2396904" y="1866293"/>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2064049" y="4242700"/>
            <a:ext cx="308042" cy="228600"/>
            <a:chOff x="5129089" y="3156352"/>
            <a:chExt cx="474198" cy="351905"/>
          </a:xfrm>
          <a:solidFill>
            <a:schemeClr val="bg1"/>
          </a:solidFill>
        </p:grpSpPr>
        <p:sp>
          <p:nvSpPr>
            <p:cNvPr id="13"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14"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15" name="Group 14"/>
          <p:cNvGrpSpPr/>
          <p:nvPr/>
        </p:nvGrpSpPr>
        <p:grpSpPr>
          <a:xfrm>
            <a:off x="2692153" y="3665491"/>
            <a:ext cx="380012" cy="428620"/>
            <a:chOff x="5513440" y="1766202"/>
            <a:chExt cx="429274" cy="484183"/>
          </a:xfrm>
          <a:solidFill>
            <a:schemeClr val="bg1"/>
          </a:solidFill>
        </p:grpSpPr>
        <p:sp>
          <p:nvSpPr>
            <p:cNvPr id="1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 name="Rounded Rectangle 18"/>
          <p:cNvSpPr/>
          <p:nvPr/>
        </p:nvSpPr>
        <p:spPr>
          <a:xfrm>
            <a:off x="3810000"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p:cNvSpPr txBox="1">
            <a:spLocks noChangeArrowheads="1"/>
          </p:cNvSpPr>
          <p:nvPr/>
        </p:nvSpPr>
        <p:spPr bwMode="auto">
          <a:xfrm>
            <a:off x="3919220"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Improvisation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23" name="Rectangle 22"/>
          <p:cNvSpPr/>
          <p:nvPr/>
        </p:nvSpPr>
        <p:spPr>
          <a:xfrm>
            <a:off x="4209414"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itchFamily="34" charset="0"/>
                <a:ea typeface="Open Sans" pitchFamily="34" charset="0"/>
                <a:cs typeface="Open Sans" pitchFamily="34" charset="0"/>
              </a:rPr>
              <a:t>56%</a:t>
            </a:r>
            <a:endParaRPr lang="en-US" sz="2000" b="1">
              <a:latin typeface="Open Sans" pitchFamily="34" charset="0"/>
              <a:ea typeface="Open Sans" pitchFamily="34" charset="0"/>
              <a:cs typeface="Open Sans" pitchFamily="34" charset="0"/>
            </a:endParaRPr>
          </a:p>
        </p:txBody>
      </p:sp>
      <p:sp>
        <p:nvSpPr>
          <p:cNvPr id="24" name="Rounded Rectangle 23"/>
          <p:cNvSpPr/>
          <p:nvPr/>
        </p:nvSpPr>
        <p:spPr>
          <a:xfrm>
            <a:off x="5486400"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5595620"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Tweaking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26" name="Rectangle 25"/>
          <p:cNvSpPr/>
          <p:nvPr/>
        </p:nvSpPr>
        <p:spPr>
          <a:xfrm>
            <a:off x="5885814"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itchFamily="34" charset="0"/>
                <a:ea typeface="Open Sans" pitchFamily="34" charset="0"/>
                <a:cs typeface="Open Sans" pitchFamily="34" charset="0"/>
              </a:rPr>
              <a:t>30%</a:t>
            </a:r>
            <a:endParaRPr lang="en-US" sz="2000" b="1">
              <a:latin typeface="Open Sans" pitchFamily="34" charset="0"/>
              <a:ea typeface="Open Sans" pitchFamily="34" charset="0"/>
              <a:cs typeface="Open Sans" pitchFamily="34" charset="0"/>
            </a:endParaRPr>
          </a:p>
        </p:txBody>
      </p:sp>
      <p:sp>
        <p:nvSpPr>
          <p:cNvPr id="27" name="Rounded Rectangle 26"/>
          <p:cNvSpPr/>
          <p:nvPr/>
        </p:nvSpPr>
        <p:spPr>
          <a:xfrm>
            <a:off x="7152168"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p:cNvSpPr txBox="1">
            <a:spLocks noChangeArrowheads="1"/>
          </p:cNvSpPr>
          <p:nvPr/>
        </p:nvSpPr>
        <p:spPr bwMode="auto">
          <a:xfrm>
            <a:off x="7261388"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Research</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29" name="Rectangle 28"/>
          <p:cNvSpPr/>
          <p:nvPr/>
        </p:nvSpPr>
        <p:spPr>
          <a:xfrm>
            <a:off x="7551582"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itchFamily="34" charset="0"/>
                <a:ea typeface="Open Sans" pitchFamily="34" charset="0"/>
                <a:cs typeface="Open Sans" pitchFamily="34" charset="0"/>
              </a:rPr>
              <a:t>80%</a:t>
            </a:r>
            <a:endParaRPr lang="en-US" sz="2000" b="1">
              <a:latin typeface="Open Sans" pitchFamily="34" charset="0"/>
              <a:ea typeface="Open Sans" pitchFamily="34" charset="0"/>
              <a:cs typeface="Open Sans" pitchFamily="34" charset="0"/>
            </a:endParaRPr>
          </a:p>
        </p:txBody>
      </p:sp>
      <p:sp>
        <p:nvSpPr>
          <p:cNvPr id="31"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32" name="Text Box 10"/>
          <p:cNvSpPr txBox="1">
            <a:spLocks noChangeArrowheads="1"/>
          </p:cNvSpPr>
          <p:nvPr/>
        </p:nvSpPr>
        <p:spPr bwMode="auto">
          <a:xfrm>
            <a:off x="973958" y="3028950"/>
            <a:ext cx="1616842" cy="907941"/>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Portfolio II</a:t>
            </a:r>
            <a:endParaRPr lang="en-US" sz="1400" b="1" smtClean="0">
              <a:solidFill>
                <a:schemeClr val="bg1"/>
              </a:solidFill>
              <a:latin typeface="Open Sans" pitchFamily="34" charset="0"/>
              <a:ea typeface="Open Sans" pitchFamily="34" charset="0"/>
              <a:cs typeface="Open Sans" pitchFamily="34" charset="0"/>
            </a:endParaRPr>
          </a:p>
          <a:p>
            <a:pPr algn="ctr" defTabSz="1087755"/>
            <a:endParaRPr lang="en-US" sz="1050"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a:t>
            </a:r>
            <a:endParaRPr lang="en-US" sz="1050" smtClean="0">
              <a:solidFill>
                <a:schemeClr val="bg1"/>
              </a:solidFill>
              <a:latin typeface="Open Sans" pitchFamily="34" charset="0"/>
              <a:ea typeface="Open Sans" pitchFamily="34" charset="0"/>
              <a:cs typeface="Open Sans" pitchFamily="34" charset="0"/>
            </a:endParaRPr>
          </a:p>
        </p:txBody>
      </p:sp>
      <p:grpSp>
        <p:nvGrpSpPr>
          <p:cNvPr id="33" name="Group 32"/>
          <p:cNvGrpSpPr/>
          <p:nvPr/>
        </p:nvGrpSpPr>
        <p:grpSpPr>
          <a:xfrm>
            <a:off x="1488320" y="2355957"/>
            <a:ext cx="588119" cy="608754"/>
            <a:chOff x="1163293" y="4009909"/>
            <a:chExt cx="426779" cy="441753"/>
          </a:xfrm>
          <a:solidFill>
            <a:schemeClr val="bg1"/>
          </a:solidFill>
        </p:grpSpPr>
        <p:sp>
          <p:nvSpPr>
            <p:cNvPr id="34"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250" fill="hold"/>
                                        <p:tgtEl>
                                          <p:spTgt spid="31"/>
                                        </p:tgtEl>
                                        <p:attrNameLst>
                                          <p:attrName>ppt_x</p:attrName>
                                        </p:attrNameLst>
                                      </p:cBhvr>
                                      <p:tavLst>
                                        <p:tav tm="0">
                                          <p:val>
                                            <p:strVal val="#ppt_x"/>
                                          </p:val>
                                        </p:tav>
                                        <p:tav tm="100000">
                                          <p:val>
                                            <p:strVal val="#ppt_x"/>
                                          </p:val>
                                        </p:tav>
                                      </p:tavLst>
                                    </p:anim>
                                    <p:anim calcmode="lin" valueType="num">
                                      <p:cBhvr additive="base">
                                        <p:cTn id="13" dur="25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250" fill="hold"/>
                                        <p:tgtEl>
                                          <p:spTgt spid="32"/>
                                        </p:tgtEl>
                                        <p:attrNameLst>
                                          <p:attrName>ppt_x</p:attrName>
                                        </p:attrNameLst>
                                      </p:cBhvr>
                                      <p:tavLst>
                                        <p:tav tm="0">
                                          <p:val>
                                            <p:strVal val="#ppt_x"/>
                                          </p:val>
                                        </p:tav>
                                        <p:tav tm="100000">
                                          <p:val>
                                            <p:strVal val="#ppt_x"/>
                                          </p:val>
                                        </p:tav>
                                      </p:tavLst>
                                    </p:anim>
                                    <p:anim calcmode="lin" valueType="num">
                                      <p:cBhvr additive="base">
                                        <p:cTn id="28" dur="250" fill="hold"/>
                                        <p:tgtEl>
                                          <p:spTgt spid="3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250" fill="hold"/>
                                        <p:tgtEl>
                                          <p:spTgt spid="6"/>
                                        </p:tgtEl>
                                        <p:attrNameLst>
                                          <p:attrName>ppt_x</p:attrName>
                                        </p:attrNameLst>
                                      </p:cBhvr>
                                      <p:tavLst>
                                        <p:tav tm="0">
                                          <p:val>
                                            <p:strVal val="#ppt_x"/>
                                          </p:val>
                                        </p:tav>
                                        <p:tav tm="100000">
                                          <p:val>
                                            <p:strVal val="#ppt_x"/>
                                          </p:val>
                                        </p:tav>
                                      </p:tavLst>
                                    </p:anim>
                                    <p:anim calcmode="lin" valueType="num">
                                      <p:cBhvr additive="base">
                                        <p:cTn id="53" dur="250" fill="hold"/>
                                        <p:tgtEl>
                                          <p:spTgt spid="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 calcmode="lin" valueType="num">
                                      <p:cBhvr additive="base">
                                        <p:cTn id="67" dur="250" fill="hold"/>
                                        <p:tgtEl>
                                          <p:spTgt spid="12"/>
                                        </p:tgtEl>
                                        <p:attrNameLst>
                                          <p:attrName>ppt_x</p:attrName>
                                        </p:attrNameLst>
                                      </p:cBhvr>
                                      <p:tavLst>
                                        <p:tav tm="0">
                                          <p:val>
                                            <p:strVal val="#ppt_x"/>
                                          </p:val>
                                        </p:tav>
                                        <p:tav tm="100000">
                                          <p:val>
                                            <p:strVal val="#ppt_x"/>
                                          </p:val>
                                        </p:tav>
                                      </p:tavLst>
                                    </p:anim>
                                    <p:anim calcmode="lin" valueType="num">
                                      <p:cBhvr additive="base">
                                        <p:cTn id="68" dur="250" fill="hold"/>
                                        <p:tgtEl>
                                          <p:spTgt spid="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250" fill="hold"/>
                                        <p:tgtEl>
                                          <p:spTgt spid="23"/>
                                        </p:tgtEl>
                                        <p:attrNameLst>
                                          <p:attrName>ppt_x</p:attrName>
                                        </p:attrNameLst>
                                      </p:cBhvr>
                                      <p:tavLst>
                                        <p:tav tm="0">
                                          <p:val>
                                            <p:strVal val="#ppt_x"/>
                                          </p:val>
                                        </p:tav>
                                        <p:tav tm="100000">
                                          <p:val>
                                            <p:strVal val="#ppt_x"/>
                                          </p:val>
                                        </p:tav>
                                      </p:tavLst>
                                    </p:anim>
                                    <p:anim calcmode="lin" valueType="num">
                                      <p:cBhvr additive="base">
                                        <p:cTn id="78" dur="25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additive="base">
                                        <p:cTn id="87" dur="250" fill="hold"/>
                                        <p:tgtEl>
                                          <p:spTgt spid="24"/>
                                        </p:tgtEl>
                                        <p:attrNameLst>
                                          <p:attrName>ppt_x</p:attrName>
                                        </p:attrNameLst>
                                      </p:cBhvr>
                                      <p:tavLst>
                                        <p:tav tm="0">
                                          <p:val>
                                            <p:strVal val="#ppt_x"/>
                                          </p:val>
                                        </p:tav>
                                        <p:tav tm="100000">
                                          <p:val>
                                            <p:strVal val="#ppt_x"/>
                                          </p:val>
                                        </p:tav>
                                      </p:tavLst>
                                    </p:anim>
                                    <p:anim calcmode="lin" valueType="num">
                                      <p:cBhvr additive="base">
                                        <p:cTn id="88" dur="250" fill="hold"/>
                                        <p:tgtEl>
                                          <p:spTgt spid="2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additive="base">
                                        <p:cTn id="92" dur="250" fill="hold"/>
                                        <p:tgtEl>
                                          <p:spTgt spid="26"/>
                                        </p:tgtEl>
                                        <p:attrNameLst>
                                          <p:attrName>ppt_x</p:attrName>
                                        </p:attrNameLst>
                                      </p:cBhvr>
                                      <p:tavLst>
                                        <p:tav tm="0">
                                          <p:val>
                                            <p:strVal val="#ppt_x"/>
                                          </p:val>
                                        </p:tav>
                                        <p:tav tm="100000">
                                          <p:val>
                                            <p:strVal val="#ppt_x"/>
                                          </p:val>
                                        </p:tav>
                                      </p:tavLst>
                                    </p:anim>
                                    <p:anim calcmode="lin" valueType="num">
                                      <p:cBhvr additive="base">
                                        <p:cTn id="93" dur="250" fill="hold"/>
                                        <p:tgtEl>
                                          <p:spTgt spid="2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250" fill="hold"/>
                                        <p:tgtEl>
                                          <p:spTgt spid="27"/>
                                        </p:tgtEl>
                                        <p:attrNameLst>
                                          <p:attrName>ppt_x</p:attrName>
                                        </p:attrNameLst>
                                      </p:cBhvr>
                                      <p:tavLst>
                                        <p:tav tm="0">
                                          <p:val>
                                            <p:strVal val="#ppt_x"/>
                                          </p:val>
                                        </p:tav>
                                        <p:tav tm="100000">
                                          <p:val>
                                            <p:strVal val="#ppt_x"/>
                                          </p:val>
                                        </p:tav>
                                      </p:tavLst>
                                    </p:anim>
                                    <p:anim calcmode="lin" valueType="num">
                                      <p:cBhvr additive="base">
                                        <p:cTn id="103" dur="25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250" fill="hold"/>
                                        <p:tgtEl>
                                          <p:spTgt spid="29"/>
                                        </p:tgtEl>
                                        <p:attrNameLst>
                                          <p:attrName>ppt_x</p:attrName>
                                        </p:attrNameLst>
                                      </p:cBhvr>
                                      <p:tavLst>
                                        <p:tav tm="0">
                                          <p:val>
                                            <p:strVal val="#ppt_x"/>
                                          </p:val>
                                        </p:tav>
                                        <p:tav tm="100000">
                                          <p:val>
                                            <p:strVal val="#ppt_x"/>
                                          </p:val>
                                        </p:tav>
                                      </p:tavLst>
                                    </p:anim>
                                    <p:anim calcmode="lin" valueType="num">
                                      <p:cBhvr additive="base">
                                        <p:cTn id="108" dur="250" fill="hold"/>
                                        <p:tgtEl>
                                          <p:spTgt spid="2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p:bldP spid="10" grpId="0" animBg="1"/>
      <p:bldP spid="11" grpId="0" animBg="1"/>
      <p:bldP spid="19" grpId="0" animBg="1"/>
      <p:bldP spid="20" grpId="0"/>
      <p:bldP spid="23" grpId="0" animBg="1"/>
      <p:bldP spid="24" grpId="0" animBg="1"/>
      <p:bldP spid="25" grpId="0"/>
      <p:bldP spid="26" grpId="0" animBg="1"/>
      <p:bldP spid="27" grpId="0" animBg="1"/>
      <p:bldP spid="28" grpId="0"/>
      <p:bldP spid="29" grpId="0" animBg="1"/>
      <p:bldP spid="31" grpId="0"/>
      <p:bldP spid="32"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791200" y="0"/>
            <a:ext cx="3352800" cy="5143500"/>
          </a:xfrm>
          <a:prstGeom prst="rect">
            <a:avLst/>
          </a:prstGeom>
          <a:solidFill>
            <a:srgbClr val="45C1A4">
              <a:alpha val="6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p:cNvSpPr/>
          <p:nvPr/>
        </p:nvSpPr>
        <p:spPr>
          <a:xfrm>
            <a:off x="6248400" y="742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7543800" y="742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6273398" y="2038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7536383" y="2038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7833481" y="2376440"/>
            <a:ext cx="548803" cy="502237"/>
            <a:chOff x="6726389" y="1486674"/>
            <a:chExt cx="411805" cy="376863"/>
          </a:xfrm>
          <a:solidFill>
            <a:schemeClr val="bg1"/>
          </a:solidFill>
        </p:grpSpPr>
        <p:sp>
          <p:nvSpPr>
            <p:cNvPr id="8"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 name="Group 10"/>
          <p:cNvGrpSpPr/>
          <p:nvPr/>
        </p:nvGrpSpPr>
        <p:grpSpPr>
          <a:xfrm>
            <a:off x="6539014" y="1049085"/>
            <a:ext cx="522596" cy="566147"/>
            <a:chOff x="6941027" y="4788593"/>
            <a:chExt cx="359392" cy="389342"/>
          </a:xfrm>
          <a:solidFill>
            <a:schemeClr val="bg1"/>
          </a:solidFill>
        </p:grpSpPr>
        <p:sp>
          <p:nvSpPr>
            <p:cNvPr id="12"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7895742" y="1040152"/>
            <a:ext cx="429274" cy="584013"/>
            <a:chOff x="8248816" y="4047345"/>
            <a:chExt cx="429274" cy="584013"/>
          </a:xfrm>
          <a:solidFill>
            <a:schemeClr val="bg1"/>
          </a:solidFill>
        </p:grpSpPr>
        <p:sp>
          <p:nvSpPr>
            <p:cNvPr id="16"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6605263" y="2313132"/>
            <a:ext cx="557537" cy="628852"/>
            <a:chOff x="5513440" y="1766202"/>
            <a:chExt cx="429274" cy="484183"/>
          </a:xfrm>
          <a:solidFill>
            <a:schemeClr val="bg1"/>
          </a:solidFill>
        </p:grpSpPr>
        <p:sp>
          <p:nvSpPr>
            <p:cNvPr id="2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Text Box 10"/>
          <p:cNvSpPr txBox="1">
            <a:spLocks noChangeArrowheads="1"/>
          </p:cNvSpPr>
          <p:nvPr/>
        </p:nvSpPr>
        <p:spPr bwMode="auto">
          <a:xfrm>
            <a:off x="6248400" y="3497327"/>
            <a:ext cx="2430983" cy="1208023"/>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Go Ahead</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250" fill="hold"/>
                                        <p:tgtEl>
                                          <p:spTgt spid="11"/>
                                        </p:tgtEl>
                                        <p:attrNameLst>
                                          <p:attrName>ppt_x</p:attrName>
                                        </p:attrNameLst>
                                      </p:cBhvr>
                                      <p:tavLst>
                                        <p:tav tm="0">
                                          <p:val>
                                            <p:strVal val="#ppt_x"/>
                                          </p:val>
                                        </p:tav>
                                        <p:tav tm="100000">
                                          <p:val>
                                            <p:strVal val="#ppt_x"/>
                                          </p:val>
                                        </p:tav>
                                      </p:tavLst>
                                    </p:anim>
                                    <p:anim calcmode="lin" valueType="num">
                                      <p:cBhvr additive="base">
                                        <p:cTn id="18" dur="25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250" fill="hold"/>
                                        <p:tgtEl>
                                          <p:spTgt spid="21"/>
                                        </p:tgtEl>
                                        <p:attrNameLst>
                                          <p:attrName>ppt_x</p:attrName>
                                        </p:attrNameLst>
                                      </p:cBhvr>
                                      <p:tavLst>
                                        <p:tav tm="0">
                                          <p:val>
                                            <p:strVal val="#ppt_x"/>
                                          </p:val>
                                        </p:tav>
                                        <p:tav tm="100000">
                                          <p:val>
                                            <p:strVal val="#ppt_x"/>
                                          </p:val>
                                        </p:tav>
                                      </p:tavLst>
                                    </p:anim>
                                    <p:anim calcmode="lin" valueType="num">
                                      <p:cBhvr additive="base">
                                        <p:cTn id="38" dur="250" fill="hold"/>
                                        <p:tgtEl>
                                          <p:spTgt spid="2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Detailed Product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4800600" y="1035788"/>
            <a:ext cx="3849628" cy="3669562"/>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29505" y="1035788"/>
            <a:ext cx="3966295" cy="1307362"/>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685800" y="1189732"/>
            <a:ext cx="3581400" cy="107721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Description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10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tempor purus  sit </a:t>
            </a:r>
            <a:r>
              <a:rPr lang="en-US" sz="1050">
                <a:solidFill>
                  <a:schemeClr val="bg1"/>
                </a:solidFill>
                <a:latin typeface="Open Sans" pitchFamily="34" charset="0"/>
                <a:ea typeface="Open Sans" pitchFamily="34" charset="0"/>
                <a:cs typeface="Open Sans" pitchFamily="34" charset="0"/>
              </a:rPr>
              <a:t>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6" name="Oval 5"/>
          <p:cNvSpPr/>
          <p:nvPr/>
        </p:nvSpPr>
        <p:spPr>
          <a:xfrm>
            <a:off x="518824" y="2571750"/>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1219201" y="2419350"/>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Technique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2" name="Oval 11"/>
          <p:cNvSpPr/>
          <p:nvPr/>
        </p:nvSpPr>
        <p:spPr>
          <a:xfrm>
            <a:off x="535856" y="3375322"/>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1236233" y="3181350"/>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Type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4" name="Oval 13"/>
          <p:cNvSpPr/>
          <p:nvPr/>
        </p:nvSpPr>
        <p:spPr>
          <a:xfrm>
            <a:off x="535856" y="4160658"/>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5" name="Text Box 10"/>
          <p:cNvSpPr txBox="1">
            <a:spLocks noChangeArrowheads="1"/>
          </p:cNvSpPr>
          <p:nvPr/>
        </p:nvSpPr>
        <p:spPr bwMode="auto">
          <a:xfrm>
            <a:off x="1236233" y="3966686"/>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Sign in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6" name="Freeform 34"/>
          <p:cNvSpPr/>
          <p:nvPr/>
        </p:nvSpPr>
        <p:spPr bwMode="auto">
          <a:xfrm>
            <a:off x="646052" y="4291041"/>
            <a:ext cx="321193" cy="283927"/>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632382" y="2689357"/>
            <a:ext cx="314468" cy="309477"/>
            <a:chOff x="1587575" y="2265358"/>
            <a:chExt cx="314468" cy="309477"/>
          </a:xfrm>
          <a:solidFill>
            <a:schemeClr val="bg1"/>
          </a:solidFill>
        </p:grpSpPr>
        <p:sp>
          <p:nvSpPr>
            <p:cNvPr id="18"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667377" y="3508210"/>
            <a:ext cx="278543" cy="316964"/>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p:bldP spid="6" grpId="0" animBg="1"/>
      <p:bldP spid="7" grpId="0"/>
      <p:bldP spid="12" grpId="0" animBg="1"/>
      <p:bldP spid="13" grpId="0"/>
      <p:bldP spid="14" grpId="0" animBg="1"/>
      <p:bldP spid="15" grpId="0"/>
      <p:bldP spid="1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Detailed Branding</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95600" y="1428750"/>
            <a:ext cx="1676095" cy="2971800"/>
          </a:xfrm>
          <a:prstGeom prst="rect">
            <a:avLst/>
          </a:prstGeom>
        </p:spPr>
      </p:pic>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48505" y="1428750"/>
            <a:ext cx="1676095" cy="2971800"/>
          </a:xfrm>
          <a:prstGeom prst="rect">
            <a:avLst/>
          </a:prstGeom>
        </p:spPr>
      </p:pic>
      <p:sp>
        <p:nvSpPr>
          <p:cNvPr id="26" name="Rectangle 25"/>
          <p:cNvSpPr/>
          <p:nvPr/>
        </p:nvSpPr>
        <p:spPr>
          <a:xfrm>
            <a:off x="3124200" y="1956052"/>
            <a:ext cx="1243584" cy="1905003"/>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4876800" y="1956052"/>
            <a:ext cx="1243584" cy="1905003"/>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5"/>
          <p:cNvSpPr/>
          <p:nvPr/>
        </p:nvSpPr>
        <p:spPr bwMode="auto">
          <a:xfrm>
            <a:off x="638174" y="2371364"/>
            <a:ext cx="1981505" cy="1074378"/>
          </a:xfrm>
          <a:custGeom>
            <a:avLst/>
            <a:gdLst>
              <a:gd name="T0" fmla="*/ 30 w 885"/>
              <a:gd name="T1" fmla="*/ 0 h 480"/>
              <a:gd name="T2" fmla="*/ 762 w 885"/>
              <a:gd name="T3" fmla="*/ 0 h 480"/>
              <a:gd name="T4" fmla="*/ 792 w 885"/>
              <a:gd name="T5" fmla="*/ 31 h 480"/>
              <a:gd name="T6" fmla="*/ 792 w 885"/>
              <a:gd name="T7" fmla="*/ 170 h 480"/>
              <a:gd name="T8" fmla="*/ 885 w 885"/>
              <a:gd name="T9" fmla="*/ 230 h 480"/>
              <a:gd name="T10" fmla="*/ 792 w 885"/>
              <a:gd name="T11" fmla="*/ 281 h 480"/>
              <a:gd name="T12" fmla="*/ 792 w 885"/>
              <a:gd name="T13" fmla="*/ 450 h 480"/>
              <a:gd name="T14" fmla="*/ 762 w 885"/>
              <a:gd name="T15" fmla="*/ 480 h 480"/>
              <a:gd name="T16" fmla="*/ 30 w 885"/>
              <a:gd name="T17" fmla="*/ 480 h 480"/>
              <a:gd name="T18" fmla="*/ 0 w 885"/>
              <a:gd name="T19" fmla="*/ 450 h 480"/>
              <a:gd name="T20" fmla="*/ 0 w 885"/>
              <a:gd name="T21" fmla="*/ 31 h 480"/>
              <a:gd name="T22" fmla="*/ 30 w 885"/>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5" h="480">
                <a:moveTo>
                  <a:pt x="30" y="0"/>
                </a:moveTo>
                <a:cubicBezTo>
                  <a:pt x="762" y="0"/>
                  <a:pt x="762" y="0"/>
                  <a:pt x="762" y="0"/>
                </a:cubicBezTo>
                <a:cubicBezTo>
                  <a:pt x="779" y="0"/>
                  <a:pt x="792" y="14"/>
                  <a:pt x="792" y="31"/>
                </a:cubicBezTo>
                <a:cubicBezTo>
                  <a:pt x="792" y="170"/>
                  <a:pt x="792" y="170"/>
                  <a:pt x="792" y="170"/>
                </a:cubicBezTo>
                <a:cubicBezTo>
                  <a:pt x="885" y="230"/>
                  <a:pt x="885" y="230"/>
                  <a:pt x="885" y="230"/>
                </a:cubicBezTo>
                <a:cubicBezTo>
                  <a:pt x="792" y="281"/>
                  <a:pt x="792" y="281"/>
                  <a:pt x="792" y="281"/>
                </a:cubicBezTo>
                <a:cubicBezTo>
                  <a:pt x="792" y="450"/>
                  <a:pt x="792" y="450"/>
                  <a:pt x="792" y="450"/>
                </a:cubicBezTo>
                <a:cubicBezTo>
                  <a:pt x="792" y="467"/>
                  <a:pt x="779" y="480"/>
                  <a:pt x="762" y="480"/>
                </a:cubicBezTo>
                <a:cubicBezTo>
                  <a:pt x="30" y="480"/>
                  <a:pt x="30" y="480"/>
                  <a:pt x="30" y="480"/>
                </a:cubicBezTo>
                <a:cubicBezTo>
                  <a:pt x="13" y="480"/>
                  <a:pt x="0" y="467"/>
                  <a:pt x="0" y="450"/>
                </a:cubicBezTo>
                <a:cubicBezTo>
                  <a:pt x="0" y="31"/>
                  <a:pt x="0" y="31"/>
                  <a:pt x="0" y="31"/>
                </a:cubicBezTo>
                <a:cubicBezTo>
                  <a:pt x="0" y="14"/>
                  <a:pt x="13" y="0"/>
                  <a:pt x="30"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4" name="Freeform 6"/>
          <p:cNvSpPr/>
          <p:nvPr/>
        </p:nvSpPr>
        <p:spPr bwMode="auto">
          <a:xfrm>
            <a:off x="850710" y="3638550"/>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Text Box 10"/>
          <p:cNvSpPr txBox="1">
            <a:spLocks noChangeArrowheads="1"/>
          </p:cNvSpPr>
          <p:nvPr/>
        </p:nvSpPr>
        <p:spPr bwMode="auto">
          <a:xfrm>
            <a:off x="838200" y="3586371"/>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Printed</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45" name="Freeform 6"/>
          <p:cNvSpPr/>
          <p:nvPr/>
        </p:nvSpPr>
        <p:spPr bwMode="auto">
          <a:xfrm flipV="1">
            <a:off x="778776" y="1047750"/>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6" name="Text Box 10"/>
          <p:cNvSpPr txBox="1">
            <a:spLocks noChangeArrowheads="1"/>
          </p:cNvSpPr>
          <p:nvPr/>
        </p:nvSpPr>
        <p:spPr bwMode="auto">
          <a:xfrm>
            <a:off x="656921" y="2371364"/>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Brand</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774510" y="971550"/>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Action</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48" name="Freeform 5"/>
          <p:cNvSpPr/>
          <p:nvPr/>
        </p:nvSpPr>
        <p:spPr bwMode="auto">
          <a:xfrm flipH="1">
            <a:off x="6629095" y="2505716"/>
            <a:ext cx="1981505" cy="1074378"/>
          </a:xfrm>
          <a:custGeom>
            <a:avLst/>
            <a:gdLst>
              <a:gd name="T0" fmla="*/ 30 w 885"/>
              <a:gd name="T1" fmla="*/ 0 h 480"/>
              <a:gd name="T2" fmla="*/ 762 w 885"/>
              <a:gd name="T3" fmla="*/ 0 h 480"/>
              <a:gd name="T4" fmla="*/ 792 w 885"/>
              <a:gd name="T5" fmla="*/ 31 h 480"/>
              <a:gd name="T6" fmla="*/ 792 w 885"/>
              <a:gd name="T7" fmla="*/ 170 h 480"/>
              <a:gd name="T8" fmla="*/ 885 w 885"/>
              <a:gd name="T9" fmla="*/ 230 h 480"/>
              <a:gd name="T10" fmla="*/ 792 w 885"/>
              <a:gd name="T11" fmla="*/ 281 h 480"/>
              <a:gd name="T12" fmla="*/ 792 w 885"/>
              <a:gd name="T13" fmla="*/ 450 h 480"/>
              <a:gd name="T14" fmla="*/ 762 w 885"/>
              <a:gd name="T15" fmla="*/ 480 h 480"/>
              <a:gd name="T16" fmla="*/ 30 w 885"/>
              <a:gd name="T17" fmla="*/ 480 h 480"/>
              <a:gd name="T18" fmla="*/ 0 w 885"/>
              <a:gd name="T19" fmla="*/ 450 h 480"/>
              <a:gd name="T20" fmla="*/ 0 w 885"/>
              <a:gd name="T21" fmla="*/ 31 h 480"/>
              <a:gd name="T22" fmla="*/ 30 w 885"/>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5" h="480">
                <a:moveTo>
                  <a:pt x="30" y="0"/>
                </a:moveTo>
                <a:cubicBezTo>
                  <a:pt x="762" y="0"/>
                  <a:pt x="762" y="0"/>
                  <a:pt x="762" y="0"/>
                </a:cubicBezTo>
                <a:cubicBezTo>
                  <a:pt x="779" y="0"/>
                  <a:pt x="792" y="14"/>
                  <a:pt x="792" y="31"/>
                </a:cubicBezTo>
                <a:cubicBezTo>
                  <a:pt x="792" y="170"/>
                  <a:pt x="792" y="170"/>
                  <a:pt x="792" y="170"/>
                </a:cubicBezTo>
                <a:cubicBezTo>
                  <a:pt x="885" y="230"/>
                  <a:pt x="885" y="230"/>
                  <a:pt x="885" y="230"/>
                </a:cubicBezTo>
                <a:cubicBezTo>
                  <a:pt x="792" y="281"/>
                  <a:pt x="792" y="281"/>
                  <a:pt x="792" y="281"/>
                </a:cubicBezTo>
                <a:cubicBezTo>
                  <a:pt x="792" y="450"/>
                  <a:pt x="792" y="450"/>
                  <a:pt x="792" y="450"/>
                </a:cubicBezTo>
                <a:cubicBezTo>
                  <a:pt x="792" y="467"/>
                  <a:pt x="779" y="480"/>
                  <a:pt x="762" y="480"/>
                </a:cubicBezTo>
                <a:cubicBezTo>
                  <a:pt x="30" y="480"/>
                  <a:pt x="30" y="480"/>
                  <a:pt x="30" y="480"/>
                </a:cubicBezTo>
                <a:cubicBezTo>
                  <a:pt x="13" y="480"/>
                  <a:pt x="0" y="467"/>
                  <a:pt x="0" y="450"/>
                </a:cubicBezTo>
                <a:cubicBezTo>
                  <a:pt x="0" y="31"/>
                  <a:pt x="0" y="31"/>
                  <a:pt x="0" y="31"/>
                </a:cubicBezTo>
                <a:cubicBezTo>
                  <a:pt x="0" y="14"/>
                  <a:pt x="13" y="0"/>
                  <a:pt x="30"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9" name="Freeform 6"/>
          <p:cNvSpPr/>
          <p:nvPr/>
        </p:nvSpPr>
        <p:spPr bwMode="auto">
          <a:xfrm flipH="1">
            <a:off x="6400800" y="3772902"/>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Text Box 10"/>
          <p:cNvSpPr txBox="1">
            <a:spLocks noChangeArrowheads="1"/>
          </p:cNvSpPr>
          <p:nvPr/>
        </p:nvSpPr>
        <p:spPr bwMode="auto">
          <a:xfrm>
            <a:off x="6705600" y="3720723"/>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Octopus</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51" name="Freeform 6"/>
          <p:cNvSpPr/>
          <p:nvPr/>
        </p:nvSpPr>
        <p:spPr bwMode="auto">
          <a:xfrm flipH="1" flipV="1">
            <a:off x="6400800" y="1182102"/>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2" name="Text Box 10"/>
          <p:cNvSpPr txBox="1">
            <a:spLocks noChangeArrowheads="1"/>
          </p:cNvSpPr>
          <p:nvPr/>
        </p:nvSpPr>
        <p:spPr bwMode="auto">
          <a:xfrm>
            <a:off x="6905321" y="2505716"/>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Omega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6713844" y="1105902"/>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Well Design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5"/>
                                        </p:tgtEl>
                                        <p:attrNameLst>
                                          <p:attrName>style.visibility</p:attrName>
                                        </p:attrNameLst>
                                      </p:cBhvr>
                                      <p:to>
                                        <p:strVal val="visible"/>
                                      </p:to>
                                    </p:set>
                                    <p:anim calcmode="lin" valueType="num">
                                      <p:cBhvr additive="base">
                                        <p:cTn id="22" dur="250" fill="hold"/>
                                        <p:tgtEl>
                                          <p:spTgt spid="45"/>
                                        </p:tgtEl>
                                        <p:attrNameLst>
                                          <p:attrName>ppt_x</p:attrName>
                                        </p:attrNameLst>
                                      </p:cBhvr>
                                      <p:tavLst>
                                        <p:tav tm="0">
                                          <p:val>
                                            <p:strVal val="#ppt_x"/>
                                          </p:val>
                                        </p:tav>
                                        <p:tav tm="100000">
                                          <p:val>
                                            <p:strVal val="#ppt_x"/>
                                          </p:val>
                                        </p:tav>
                                      </p:tavLst>
                                    </p:anim>
                                    <p:anim calcmode="lin" valueType="num">
                                      <p:cBhvr additive="base">
                                        <p:cTn id="23" dur="250" fill="hold"/>
                                        <p:tgtEl>
                                          <p:spTgt spid="4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250" fill="hold"/>
                                        <p:tgtEl>
                                          <p:spTgt spid="47"/>
                                        </p:tgtEl>
                                        <p:attrNameLst>
                                          <p:attrName>ppt_x</p:attrName>
                                        </p:attrNameLst>
                                      </p:cBhvr>
                                      <p:tavLst>
                                        <p:tav tm="0">
                                          <p:val>
                                            <p:strVal val="#ppt_x"/>
                                          </p:val>
                                        </p:tav>
                                        <p:tav tm="100000">
                                          <p:val>
                                            <p:strVal val="#ppt_x"/>
                                          </p:val>
                                        </p:tav>
                                      </p:tavLst>
                                    </p:anim>
                                    <p:anim calcmode="lin" valueType="num">
                                      <p:cBhvr additive="base">
                                        <p:cTn id="28" dur="250" fill="hold"/>
                                        <p:tgtEl>
                                          <p:spTgt spid="4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 calcmode="lin" valueType="num">
                                      <p:cBhvr additive="base">
                                        <p:cTn id="32" dur="250" fill="hold"/>
                                        <p:tgtEl>
                                          <p:spTgt spid="43"/>
                                        </p:tgtEl>
                                        <p:attrNameLst>
                                          <p:attrName>ppt_x</p:attrName>
                                        </p:attrNameLst>
                                      </p:cBhvr>
                                      <p:tavLst>
                                        <p:tav tm="0">
                                          <p:val>
                                            <p:strVal val="#ppt_x"/>
                                          </p:val>
                                        </p:tav>
                                        <p:tav tm="100000">
                                          <p:val>
                                            <p:strVal val="#ppt_x"/>
                                          </p:val>
                                        </p:tav>
                                      </p:tavLst>
                                    </p:anim>
                                    <p:anim calcmode="lin" valueType="num">
                                      <p:cBhvr additive="base">
                                        <p:cTn id="33" dur="250" fill="hold"/>
                                        <p:tgtEl>
                                          <p:spTgt spid="4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50" fill="hold"/>
                                        <p:tgtEl>
                                          <p:spTgt spid="46"/>
                                        </p:tgtEl>
                                        <p:attrNameLst>
                                          <p:attrName>ppt_x</p:attrName>
                                        </p:attrNameLst>
                                      </p:cBhvr>
                                      <p:tavLst>
                                        <p:tav tm="0">
                                          <p:val>
                                            <p:strVal val="#ppt_x"/>
                                          </p:val>
                                        </p:tav>
                                        <p:tav tm="100000">
                                          <p:val>
                                            <p:strVal val="#ppt_x"/>
                                          </p:val>
                                        </p:tav>
                                      </p:tavLst>
                                    </p:anim>
                                    <p:anim calcmode="lin" valueType="num">
                                      <p:cBhvr additive="base">
                                        <p:cTn id="38" dur="250" fill="hold"/>
                                        <p:tgtEl>
                                          <p:spTgt spid="4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4"/>
                                        </p:tgtEl>
                                        <p:attrNameLst>
                                          <p:attrName>style.visibility</p:attrName>
                                        </p:attrNameLst>
                                      </p:cBhvr>
                                      <p:to>
                                        <p:strVal val="visible"/>
                                      </p:to>
                                    </p:set>
                                    <p:anim calcmode="lin" valueType="num">
                                      <p:cBhvr additive="base">
                                        <p:cTn id="42" dur="250" fill="hold"/>
                                        <p:tgtEl>
                                          <p:spTgt spid="44"/>
                                        </p:tgtEl>
                                        <p:attrNameLst>
                                          <p:attrName>ppt_x</p:attrName>
                                        </p:attrNameLst>
                                      </p:cBhvr>
                                      <p:tavLst>
                                        <p:tav tm="0">
                                          <p:val>
                                            <p:strVal val="#ppt_x"/>
                                          </p:val>
                                        </p:tav>
                                        <p:tav tm="100000">
                                          <p:val>
                                            <p:strVal val="#ppt_x"/>
                                          </p:val>
                                        </p:tav>
                                      </p:tavLst>
                                    </p:anim>
                                    <p:anim calcmode="lin" valueType="num">
                                      <p:cBhvr additive="base">
                                        <p:cTn id="43" dur="250" fill="hold"/>
                                        <p:tgtEl>
                                          <p:spTgt spid="4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250" fill="hold"/>
                                        <p:tgtEl>
                                          <p:spTgt spid="22"/>
                                        </p:tgtEl>
                                        <p:attrNameLst>
                                          <p:attrName>ppt_x</p:attrName>
                                        </p:attrNameLst>
                                      </p:cBhvr>
                                      <p:tavLst>
                                        <p:tav tm="0">
                                          <p:val>
                                            <p:strVal val="#ppt_x"/>
                                          </p:val>
                                        </p:tav>
                                        <p:tav tm="100000">
                                          <p:val>
                                            <p:strVal val="#ppt_x"/>
                                          </p:val>
                                        </p:tav>
                                      </p:tavLst>
                                    </p:anim>
                                    <p:anim calcmode="lin" valueType="num">
                                      <p:cBhvr additive="base">
                                        <p:cTn id="48" dur="250" fill="hold"/>
                                        <p:tgtEl>
                                          <p:spTgt spid="2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250" fill="hold"/>
                                        <p:tgtEl>
                                          <p:spTgt spid="7"/>
                                        </p:tgtEl>
                                        <p:attrNameLst>
                                          <p:attrName>ppt_x</p:attrName>
                                        </p:attrNameLst>
                                      </p:cBhvr>
                                      <p:tavLst>
                                        <p:tav tm="0">
                                          <p:val>
                                            <p:strVal val="#ppt_x"/>
                                          </p:val>
                                        </p:tav>
                                        <p:tav tm="100000">
                                          <p:val>
                                            <p:strVal val="#ppt_x"/>
                                          </p:val>
                                        </p:tav>
                                      </p:tavLst>
                                    </p:anim>
                                    <p:anim calcmode="lin" valueType="num">
                                      <p:cBhvr additive="base">
                                        <p:cTn id="53" dur="250" fill="hold"/>
                                        <p:tgtEl>
                                          <p:spTgt spid="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250" fill="hold"/>
                                        <p:tgtEl>
                                          <p:spTgt spid="28"/>
                                        </p:tgtEl>
                                        <p:attrNameLst>
                                          <p:attrName>ppt_x</p:attrName>
                                        </p:attrNameLst>
                                      </p:cBhvr>
                                      <p:tavLst>
                                        <p:tav tm="0">
                                          <p:val>
                                            <p:strVal val="#ppt_x"/>
                                          </p:val>
                                        </p:tav>
                                        <p:tav tm="100000">
                                          <p:val>
                                            <p:strVal val="#ppt_x"/>
                                          </p:val>
                                        </p:tav>
                                      </p:tavLst>
                                    </p:anim>
                                    <p:anim calcmode="lin" valueType="num">
                                      <p:cBhvr additive="base">
                                        <p:cTn id="58" dur="250" fill="hold"/>
                                        <p:tgtEl>
                                          <p:spTgt spid="2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additive="base">
                                        <p:cTn id="62" dur="250" fill="hold"/>
                                        <p:tgtEl>
                                          <p:spTgt spid="51"/>
                                        </p:tgtEl>
                                        <p:attrNameLst>
                                          <p:attrName>ppt_x</p:attrName>
                                        </p:attrNameLst>
                                      </p:cBhvr>
                                      <p:tavLst>
                                        <p:tav tm="0">
                                          <p:val>
                                            <p:strVal val="#ppt_x"/>
                                          </p:val>
                                        </p:tav>
                                        <p:tav tm="100000">
                                          <p:val>
                                            <p:strVal val="#ppt_x"/>
                                          </p:val>
                                        </p:tav>
                                      </p:tavLst>
                                    </p:anim>
                                    <p:anim calcmode="lin" valueType="num">
                                      <p:cBhvr additive="base">
                                        <p:cTn id="63" dur="250" fill="hold"/>
                                        <p:tgtEl>
                                          <p:spTgt spid="5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53"/>
                                        </p:tgtEl>
                                        <p:attrNameLst>
                                          <p:attrName>style.visibility</p:attrName>
                                        </p:attrNameLst>
                                      </p:cBhvr>
                                      <p:to>
                                        <p:strVal val="visible"/>
                                      </p:to>
                                    </p:set>
                                    <p:anim calcmode="lin" valueType="num">
                                      <p:cBhvr additive="base">
                                        <p:cTn id="67" dur="250" fill="hold"/>
                                        <p:tgtEl>
                                          <p:spTgt spid="53"/>
                                        </p:tgtEl>
                                        <p:attrNameLst>
                                          <p:attrName>ppt_x</p:attrName>
                                        </p:attrNameLst>
                                      </p:cBhvr>
                                      <p:tavLst>
                                        <p:tav tm="0">
                                          <p:val>
                                            <p:strVal val="#ppt_x"/>
                                          </p:val>
                                        </p:tav>
                                        <p:tav tm="100000">
                                          <p:val>
                                            <p:strVal val="#ppt_x"/>
                                          </p:val>
                                        </p:tav>
                                      </p:tavLst>
                                    </p:anim>
                                    <p:anim calcmode="lin" valueType="num">
                                      <p:cBhvr additive="base">
                                        <p:cTn id="68" dur="250" fill="hold"/>
                                        <p:tgtEl>
                                          <p:spTgt spid="5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additive="base">
                                        <p:cTn id="72" dur="250" fill="hold"/>
                                        <p:tgtEl>
                                          <p:spTgt spid="48"/>
                                        </p:tgtEl>
                                        <p:attrNameLst>
                                          <p:attrName>ppt_x</p:attrName>
                                        </p:attrNameLst>
                                      </p:cBhvr>
                                      <p:tavLst>
                                        <p:tav tm="0">
                                          <p:val>
                                            <p:strVal val="#ppt_x"/>
                                          </p:val>
                                        </p:tav>
                                        <p:tav tm="100000">
                                          <p:val>
                                            <p:strVal val="#ppt_x"/>
                                          </p:val>
                                        </p:tav>
                                      </p:tavLst>
                                    </p:anim>
                                    <p:anim calcmode="lin" valueType="num">
                                      <p:cBhvr additive="base">
                                        <p:cTn id="73" dur="250" fill="hold"/>
                                        <p:tgtEl>
                                          <p:spTgt spid="4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additive="base">
                                        <p:cTn id="77" dur="250" fill="hold"/>
                                        <p:tgtEl>
                                          <p:spTgt spid="52"/>
                                        </p:tgtEl>
                                        <p:attrNameLst>
                                          <p:attrName>ppt_x</p:attrName>
                                        </p:attrNameLst>
                                      </p:cBhvr>
                                      <p:tavLst>
                                        <p:tav tm="0">
                                          <p:val>
                                            <p:strVal val="#ppt_x"/>
                                          </p:val>
                                        </p:tav>
                                        <p:tav tm="100000">
                                          <p:val>
                                            <p:strVal val="#ppt_x"/>
                                          </p:val>
                                        </p:tav>
                                      </p:tavLst>
                                    </p:anim>
                                    <p:anim calcmode="lin" valueType="num">
                                      <p:cBhvr additive="base">
                                        <p:cTn id="78" dur="250" fill="hold"/>
                                        <p:tgtEl>
                                          <p:spTgt spid="5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additive="base">
                                        <p:cTn id="82" dur="250" fill="hold"/>
                                        <p:tgtEl>
                                          <p:spTgt spid="49"/>
                                        </p:tgtEl>
                                        <p:attrNameLst>
                                          <p:attrName>ppt_x</p:attrName>
                                        </p:attrNameLst>
                                      </p:cBhvr>
                                      <p:tavLst>
                                        <p:tav tm="0">
                                          <p:val>
                                            <p:strVal val="#ppt_x"/>
                                          </p:val>
                                        </p:tav>
                                        <p:tav tm="100000">
                                          <p:val>
                                            <p:strVal val="#ppt_x"/>
                                          </p:val>
                                        </p:tav>
                                      </p:tavLst>
                                    </p:anim>
                                    <p:anim calcmode="lin" valueType="num">
                                      <p:cBhvr additive="base">
                                        <p:cTn id="83" dur="250" fill="hold"/>
                                        <p:tgtEl>
                                          <p:spTgt spid="4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additive="base">
                                        <p:cTn id="87" dur="250" fill="hold"/>
                                        <p:tgtEl>
                                          <p:spTgt spid="50"/>
                                        </p:tgtEl>
                                        <p:attrNameLst>
                                          <p:attrName>ppt_x</p:attrName>
                                        </p:attrNameLst>
                                      </p:cBhvr>
                                      <p:tavLst>
                                        <p:tav tm="0">
                                          <p:val>
                                            <p:strVal val="#ppt_x"/>
                                          </p:val>
                                        </p:tav>
                                        <p:tav tm="100000">
                                          <p:val>
                                            <p:strVal val="#ppt_x"/>
                                          </p:val>
                                        </p:tav>
                                      </p:tavLst>
                                    </p:anim>
                                    <p:anim calcmode="lin" valueType="num">
                                      <p:cBhvr additive="base">
                                        <p:cTn id="88" dur="25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animBg="1"/>
      <p:bldP spid="28" grpId="0" animBg="1"/>
      <p:bldP spid="43" grpId="0" animBg="1"/>
      <p:bldP spid="44" grpId="0" animBg="1"/>
      <p:bldP spid="22" grpId="0"/>
      <p:bldP spid="45" grpId="0" animBg="1"/>
      <p:bldP spid="46" grpId="0"/>
      <p:bldP spid="47" grpId="0"/>
      <p:bldP spid="48" grpId="0" animBg="1"/>
      <p:bldP spid="49" grpId="0" animBg="1"/>
      <p:bldP spid="50" grpId="0"/>
      <p:bldP spid="51" grpId="0" animBg="1"/>
      <p:bldP spid="52" grpId="0"/>
      <p:bldP spid="5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System Structure</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1864200" y="3562350"/>
            <a:ext cx="2210322" cy="1333500"/>
          </a:xfrm>
          <a:prstGeom prst="rect">
            <a:avLst/>
          </a:prstGeom>
        </p:spPr>
      </p:pic>
      <p:sp>
        <p:nvSpPr>
          <p:cNvPr id="7" name="Line 5"/>
          <p:cNvSpPr>
            <a:spLocks noChangeShapeType="1"/>
          </p:cNvSpPr>
          <p:nvPr/>
        </p:nvSpPr>
        <p:spPr bwMode="auto">
          <a:xfrm flipV="1">
            <a:off x="2865453" y="2351214"/>
            <a:ext cx="0" cy="115459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8" name="Line 6"/>
          <p:cNvSpPr>
            <a:spLocks noChangeShapeType="1"/>
          </p:cNvSpPr>
          <p:nvPr/>
        </p:nvSpPr>
        <p:spPr bwMode="auto">
          <a:xfrm>
            <a:off x="2722578" y="2391383"/>
            <a:ext cx="147638" cy="15398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9" name="Line 7"/>
          <p:cNvSpPr>
            <a:spLocks noChangeShapeType="1"/>
          </p:cNvSpPr>
          <p:nvPr/>
        </p:nvSpPr>
        <p:spPr bwMode="auto">
          <a:xfrm flipV="1">
            <a:off x="2868628" y="2780321"/>
            <a:ext cx="214313" cy="2286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0" name="Freeform 8"/>
          <p:cNvSpPr/>
          <p:nvPr/>
        </p:nvSpPr>
        <p:spPr bwMode="auto">
          <a:xfrm flipH="1">
            <a:off x="2036778" y="1757971"/>
            <a:ext cx="833438" cy="914400"/>
          </a:xfrm>
          <a:custGeom>
            <a:avLst/>
            <a:gdLst>
              <a:gd name="T0" fmla="*/ 525 w 525"/>
              <a:gd name="T1" fmla="*/ 0 h 576"/>
              <a:gd name="T2" fmla="*/ 525 w 525"/>
              <a:gd name="T3" fmla="*/ 574 h 576"/>
              <a:gd name="T4" fmla="*/ 0 w 525"/>
              <a:gd name="T5" fmla="*/ 576 h 576"/>
            </a:gdLst>
            <a:ahLst/>
            <a:cxnLst>
              <a:cxn ang="0">
                <a:pos x="T0" y="T1"/>
              </a:cxn>
              <a:cxn ang="0">
                <a:pos x="T2" y="T3"/>
              </a:cxn>
              <a:cxn ang="0">
                <a:pos x="T4" y="T5"/>
              </a:cxn>
            </a:cxnLst>
            <a:rect l="0" t="0" r="r" b="b"/>
            <a:pathLst>
              <a:path w="525" h="576">
                <a:moveTo>
                  <a:pt x="525" y="0"/>
                </a:moveTo>
                <a:lnTo>
                  <a:pt x="525" y="574"/>
                </a:lnTo>
                <a:lnTo>
                  <a:pt x="0" y="576"/>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1" name="Line 9"/>
          <p:cNvSpPr>
            <a:spLocks noChangeShapeType="1"/>
          </p:cNvSpPr>
          <p:nvPr/>
        </p:nvSpPr>
        <p:spPr bwMode="auto">
          <a:xfrm>
            <a:off x="1746265" y="1919896"/>
            <a:ext cx="290513" cy="29527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2" name="Freeform 10"/>
          <p:cNvSpPr/>
          <p:nvPr/>
        </p:nvSpPr>
        <p:spPr bwMode="auto">
          <a:xfrm flipH="1">
            <a:off x="1362091" y="2891446"/>
            <a:ext cx="1409700" cy="614362"/>
          </a:xfrm>
          <a:custGeom>
            <a:avLst/>
            <a:gdLst>
              <a:gd name="T0" fmla="*/ 0 w 888"/>
              <a:gd name="T1" fmla="*/ 387 h 387"/>
              <a:gd name="T2" fmla="*/ 0 w 888"/>
              <a:gd name="T3" fmla="*/ 0 h 387"/>
              <a:gd name="T4" fmla="*/ 888 w 888"/>
              <a:gd name="T5" fmla="*/ 0 h 387"/>
            </a:gdLst>
            <a:ahLst/>
            <a:cxnLst>
              <a:cxn ang="0">
                <a:pos x="T0" y="T1"/>
              </a:cxn>
              <a:cxn ang="0">
                <a:pos x="T2" y="T3"/>
              </a:cxn>
              <a:cxn ang="0">
                <a:pos x="T4" y="T5"/>
              </a:cxn>
            </a:cxnLst>
            <a:rect l="0" t="0" r="r" b="b"/>
            <a:pathLst>
              <a:path w="888" h="387">
                <a:moveTo>
                  <a:pt x="0" y="387"/>
                </a:moveTo>
                <a:lnTo>
                  <a:pt x="0" y="0"/>
                </a:lnTo>
                <a:lnTo>
                  <a:pt x="888"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3" name="Line 11"/>
          <p:cNvSpPr>
            <a:spLocks noChangeShapeType="1"/>
          </p:cNvSpPr>
          <p:nvPr/>
        </p:nvSpPr>
        <p:spPr bwMode="auto">
          <a:xfrm>
            <a:off x="1676416" y="2577121"/>
            <a:ext cx="336550" cy="31432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4" name="Line 12"/>
          <p:cNvSpPr>
            <a:spLocks noChangeShapeType="1"/>
          </p:cNvSpPr>
          <p:nvPr/>
        </p:nvSpPr>
        <p:spPr bwMode="auto">
          <a:xfrm flipV="1">
            <a:off x="1676416" y="2891446"/>
            <a:ext cx="336550" cy="3175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5" name="Line 13"/>
          <p:cNvSpPr>
            <a:spLocks noChangeShapeType="1"/>
          </p:cNvSpPr>
          <p:nvPr/>
        </p:nvSpPr>
        <p:spPr bwMode="auto">
          <a:xfrm flipH="1">
            <a:off x="754078" y="3310546"/>
            <a:ext cx="496888" cy="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6" name="Line 14"/>
          <p:cNvSpPr>
            <a:spLocks noChangeShapeType="1"/>
          </p:cNvSpPr>
          <p:nvPr/>
        </p:nvSpPr>
        <p:spPr bwMode="auto">
          <a:xfrm flipH="1">
            <a:off x="982678" y="3634396"/>
            <a:ext cx="307975" cy="3365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7" name="Freeform 15"/>
          <p:cNvSpPr/>
          <p:nvPr/>
        </p:nvSpPr>
        <p:spPr bwMode="auto">
          <a:xfrm flipH="1">
            <a:off x="2987691" y="2585058"/>
            <a:ext cx="679450" cy="917575"/>
          </a:xfrm>
          <a:custGeom>
            <a:avLst/>
            <a:gdLst>
              <a:gd name="T0" fmla="*/ 428 w 428"/>
              <a:gd name="T1" fmla="*/ 578 h 578"/>
              <a:gd name="T2" fmla="*/ 425 w 428"/>
              <a:gd name="T3" fmla="*/ 236 h 578"/>
              <a:gd name="T4" fmla="*/ 0 w 428"/>
              <a:gd name="T5" fmla="*/ 236 h 578"/>
              <a:gd name="T6" fmla="*/ 0 w 428"/>
              <a:gd name="T7" fmla="*/ 0 h 578"/>
            </a:gdLst>
            <a:ahLst/>
            <a:cxnLst>
              <a:cxn ang="0">
                <a:pos x="T0" y="T1"/>
              </a:cxn>
              <a:cxn ang="0">
                <a:pos x="T2" y="T3"/>
              </a:cxn>
              <a:cxn ang="0">
                <a:pos x="T4" y="T5"/>
              </a:cxn>
              <a:cxn ang="0">
                <a:pos x="T6" y="T7"/>
              </a:cxn>
            </a:cxnLst>
            <a:rect l="0" t="0" r="r" b="b"/>
            <a:pathLst>
              <a:path w="428" h="578">
                <a:moveTo>
                  <a:pt x="428" y="578"/>
                </a:moveTo>
                <a:lnTo>
                  <a:pt x="425" y="236"/>
                </a:lnTo>
                <a:lnTo>
                  <a:pt x="0" y="236"/>
                </a:lnTo>
                <a:lnTo>
                  <a:pt x="0"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8" name="Line 16"/>
          <p:cNvSpPr>
            <a:spLocks noChangeShapeType="1"/>
          </p:cNvSpPr>
          <p:nvPr/>
        </p:nvSpPr>
        <p:spPr bwMode="auto">
          <a:xfrm flipV="1">
            <a:off x="3660791" y="1532546"/>
            <a:ext cx="12700" cy="5080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9" name="Line 17"/>
          <p:cNvSpPr>
            <a:spLocks noChangeShapeType="1"/>
          </p:cNvSpPr>
          <p:nvPr/>
        </p:nvSpPr>
        <p:spPr bwMode="auto">
          <a:xfrm flipH="1" flipV="1">
            <a:off x="3278203" y="1924658"/>
            <a:ext cx="219075" cy="2095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0" name="Line 18"/>
          <p:cNvSpPr>
            <a:spLocks noChangeShapeType="1"/>
          </p:cNvSpPr>
          <p:nvPr/>
        </p:nvSpPr>
        <p:spPr bwMode="auto">
          <a:xfrm flipV="1">
            <a:off x="3860815" y="1924658"/>
            <a:ext cx="211138" cy="20637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1" name="Freeform 19"/>
          <p:cNvSpPr/>
          <p:nvPr/>
        </p:nvSpPr>
        <p:spPr bwMode="auto">
          <a:xfrm flipH="1">
            <a:off x="3086116" y="3067658"/>
            <a:ext cx="927100" cy="434975"/>
          </a:xfrm>
          <a:custGeom>
            <a:avLst/>
            <a:gdLst>
              <a:gd name="T0" fmla="*/ 584 w 584"/>
              <a:gd name="T1" fmla="*/ 274 h 274"/>
              <a:gd name="T2" fmla="*/ 582 w 584"/>
              <a:gd name="T3" fmla="*/ 0 h 274"/>
              <a:gd name="T4" fmla="*/ 0 w 584"/>
              <a:gd name="T5" fmla="*/ 0 h 274"/>
            </a:gdLst>
            <a:ahLst/>
            <a:cxnLst>
              <a:cxn ang="0">
                <a:pos x="T0" y="T1"/>
              </a:cxn>
              <a:cxn ang="0">
                <a:pos x="T2" y="T3"/>
              </a:cxn>
              <a:cxn ang="0">
                <a:pos x="T4" y="T5"/>
              </a:cxn>
            </a:cxnLst>
            <a:rect l="0" t="0" r="r" b="b"/>
            <a:pathLst>
              <a:path w="584" h="274">
                <a:moveTo>
                  <a:pt x="584" y="274"/>
                </a:moveTo>
                <a:lnTo>
                  <a:pt x="582" y="0"/>
                </a:lnTo>
                <a:lnTo>
                  <a:pt x="0"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22" name="Line 20"/>
          <p:cNvSpPr>
            <a:spLocks noChangeShapeType="1"/>
          </p:cNvSpPr>
          <p:nvPr/>
        </p:nvSpPr>
        <p:spPr bwMode="auto">
          <a:xfrm flipV="1">
            <a:off x="4581093" y="3074007"/>
            <a:ext cx="613224" cy="518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3" name="Line 21"/>
          <p:cNvSpPr>
            <a:spLocks noChangeShapeType="1"/>
          </p:cNvSpPr>
          <p:nvPr/>
        </p:nvSpPr>
        <p:spPr bwMode="auto">
          <a:xfrm flipV="1">
            <a:off x="4314840" y="2458058"/>
            <a:ext cx="366713" cy="3746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4" name="Line 22"/>
          <p:cNvSpPr>
            <a:spLocks noChangeShapeType="1"/>
          </p:cNvSpPr>
          <p:nvPr/>
        </p:nvSpPr>
        <p:spPr bwMode="auto">
          <a:xfrm>
            <a:off x="4318016" y="3332771"/>
            <a:ext cx="342900" cy="30956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5" name="Line 23"/>
          <p:cNvSpPr>
            <a:spLocks noChangeShapeType="1"/>
          </p:cNvSpPr>
          <p:nvPr/>
        </p:nvSpPr>
        <p:spPr bwMode="auto">
          <a:xfrm flipV="1">
            <a:off x="5000641" y="1854808"/>
            <a:ext cx="327025" cy="33496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nvGrpSpPr>
          <p:cNvPr id="147" name="Group 146"/>
          <p:cNvGrpSpPr/>
          <p:nvPr/>
        </p:nvGrpSpPr>
        <p:grpSpPr>
          <a:xfrm>
            <a:off x="4071953" y="1437408"/>
            <a:ext cx="509139" cy="414300"/>
            <a:chOff x="1550139" y="1314466"/>
            <a:chExt cx="509139" cy="414300"/>
          </a:xfrm>
          <a:solidFill>
            <a:srgbClr val="45C1A4"/>
          </a:solidFill>
        </p:grpSpPr>
        <p:sp>
          <p:nvSpPr>
            <p:cNvPr id="148"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1" name="Group 150"/>
          <p:cNvGrpSpPr/>
          <p:nvPr/>
        </p:nvGrpSpPr>
        <p:grpSpPr>
          <a:xfrm>
            <a:off x="5164153" y="2913880"/>
            <a:ext cx="434268" cy="431771"/>
            <a:chOff x="2306360" y="1306978"/>
            <a:chExt cx="434268" cy="431771"/>
          </a:xfrm>
          <a:solidFill>
            <a:srgbClr val="45C1A4"/>
          </a:solidFill>
        </p:grpSpPr>
        <p:sp>
          <p:nvSpPr>
            <p:cNvPr id="152"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3" name="Group 162"/>
          <p:cNvGrpSpPr/>
          <p:nvPr/>
        </p:nvGrpSpPr>
        <p:grpSpPr>
          <a:xfrm>
            <a:off x="1833585" y="1359724"/>
            <a:ext cx="466712" cy="331938"/>
            <a:chOff x="4362884" y="1304483"/>
            <a:chExt cx="466712" cy="331938"/>
          </a:xfrm>
          <a:solidFill>
            <a:srgbClr val="45C1A4"/>
          </a:solidFill>
        </p:grpSpPr>
        <p:sp>
          <p:nvSpPr>
            <p:cNvPr id="164" name="Freeform 32"/>
            <p:cNvSpPr/>
            <p:nvPr/>
          </p:nvSpPr>
          <p:spPr bwMode="auto">
            <a:xfrm>
              <a:off x="4362884" y="1366877"/>
              <a:ext cx="466712" cy="269544"/>
            </a:xfrm>
            <a:custGeom>
              <a:avLst/>
              <a:gdLst>
                <a:gd name="T0" fmla="*/ 0 w 187"/>
                <a:gd name="T1" fmla="*/ 0 h 108"/>
                <a:gd name="T2" fmla="*/ 0 w 187"/>
                <a:gd name="T3" fmla="*/ 108 h 108"/>
                <a:gd name="T4" fmla="*/ 187 w 187"/>
                <a:gd name="T5" fmla="*/ 108 h 108"/>
                <a:gd name="T6" fmla="*/ 187 w 187"/>
                <a:gd name="T7" fmla="*/ 0 h 108"/>
                <a:gd name="T8" fmla="*/ 94 w 187"/>
                <a:gd name="T9" fmla="*/ 67 h 108"/>
                <a:gd name="T10" fmla="*/ 0 w 187"/>
                <a:gd name="T11" fmla="*/ 0 h 108"/>
              </a:gdLst>
              <a:ahLst/>
              <a:cxnLst>
                <a:cxn ang="0">
                  <a:pos x="T0" y="T1"/>
                </a:cxn>
                <a:cxn ang="0">
                  <a:pos x="T2" y="T3"/>
                </a:cxn>
                <a:cxn ang="0">
                  <a:pos x="T4" y="T5"/>
                </a:cxn>
                <a:cxn ang="0">
                  <a:pos x="T6" y="T7"/>
                </a:cxn>
                <a:cxn ang="0">
                  <a:pos x="T8" y="T9"/>
                </a:cxn>
                <a:cxn ang="0">
                  <a:pos x="T10" y="T11"/>
                </a:cxn>
              </a:cxnLst>
              <a:rect l="0" t="0" r="r" b="b"/>
              <a:pathLst>
                <a:path w="187" h="108">
                  <a:moveTo>
                    <a:pt x="0" y="0"/>
                  </a:moveTo>
                  <a:lnTo>
                    <a:pt x="0" y="108"/>
                  </a:lnTo>
                  <a:lnTo>
                    <a:pt x="187" y="108"/>
                  </a:lnTo>
                  <a:lnTo>
                    <a:pt x="187" y="0"/>
                  </a:lnTo>
                  <a:lnTo>
                    <a:pt x="94" y="67"/>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33"/>
            <p:cNvSpPr/>
            <p:nvPr/>
          </p:nvSpPr>
          <p:spPr bwMode="auto">
            <a:xfrm>
              <a:off x="4362884" y="1304483"/>
              <a:ext cx="466712" cy="192176"/>
            </a:xfrm>
            <a:custGeom>
              <a:avLst/>
              <a:gdLst>
                <a:gd name="T0" fmla="*/ 187 w 187"/>
                <a:gd name="T1" fmla="*/ 9 h 77"/>
                <a:gd name="T2" fmla="*/ 187 w 187"/>
                <a:gd name="T3" fmla="*/ 0 h 77"/>
                <a:gd name="T4" fmla="*/ 0 w 187"/>
                <a:gd name="T5" fmla="*/ 0 h 77"/>
                <a:gd name="T6" fmla="*/ 0 w 187"/>
                <a:gd name="T7" fmla="*/ 10 h 77"/>
                <a:gd name="T8" fmla="*/ 94 w 187"/>
                <a:gd name="T9" fmla="*/ 77 h 77"/>
                <a:gd name="T10" fmla="*/ 187 w 187"/>
                <a:gd name="T11" fmla="*/ 9 h 77"/>
              </a:gdLst>
              <a:ahLst/>
              <a:cxnLst>
                <a:cxn ang="0">
                  <a:pos x="T0" y="T1"/>
                </a:cxn>
                <a:cxn ang="0">
                  <a:pos x="T2" y="T3"/>
                </a:cxn>
                <a:cxn ang="0">
                  <a:pos x="T4" y="T5"/>
                </a:cxn>
                <a:cxn ang="0">
                  <a:pos x="T6" y="T7"/>
                </a:cxn>
                <a:cxn ang="0">
                  <a:pos x="T8" y="T9"/>
                </a:cxn>
                <a:cxn ang="0">
                  <a:pos x="T10" y="T11"/>
                </a:cxn>
              </a:cxnLst>
              <a:rect l="0" t="0" r="r" b="b"/>
              <a:pathLst>
                <a:path w="187" h="77">
                  <a:moveTo>
                    <a:pt x="187" y="9"/>
                  </a:moveTo>
                  <a:lnTo>
                    <a:pt x="187" y="0"/>
                  </a:lnTo>
                  <a:lnTo>
                    <a:pt x="0" y="0"/>
                  </a:lnTo>
                  <a:lnTo>
                    <a:pt x="0" y="10"/>
                  </a:lnTo>
                  <a:lnTo>
                    <a:pt x="94" y="77"/>
                  </a:lnTo>
                  <a:lnTo>
                    <a:pt x="1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6" name="Freeform 34"/>
          <p:cNvSpPr/>
          <p:nvPr/>
        </p:nvSpPr>
        <p:spPr bwMode="auto">
          <a:xfrm>
            <a:off x="4648340" y="3634396"/>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7" name="Freeform 45"/>
          <p:cNvSpPr>
            <a:spLocks noEditPoints="1"/>
          </p:cNvSpPr>
          <p:nvPr/>
        </p:nvSpPr>
        <p:spPr bwMode="auto">
          <a:xfrm>
            <a:off x="5410359" y="1458306"/>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69" name="Group 168"/>
          <p:cNvGrpSpPr/>
          <p:nvPr/>
        </p:nvGrpSpPr>
        <p:grpSpPr>
          <a:xfrm>
            <a:off x="1362091" y="2215826"/>
            <a:ext cx="424283" cy="449241"/>
            <a:chOff x="3659074" y="3351023"/>
            <a:chExt cx="424283" cy="449241"/>
          </a:xfrm>
          <a:solidFill>
            <a:srgbClr val="45C1A4"/>
          </a:solidFill>
        </p:grpSpPr>
        <p:sp>
          <p:nvSpPr>
            <p:cNvPr id="17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5" name="Group 174"/>
          <p:cNvGrpSpPr/>
          <p:nvPr/>
        </p:nvGrpSpPr>
        <p:grpSpPr>
          <a:xfrm>
            <a:off x="4077678" y="2873231"/>
            <a:ext cx="418558" cy="411915"/>
            <a:chOff x="1587575" y="2265358"/>
            <a:chExt cx="314468" cy="309477"/>
          </a:xfrm>
          <a:solidFill>
            <a:srgbClr val="45C1A4"/>
          </a:solidFill>
        </p:grpSpPr>
        <p:sp>
          <p:nvSpPr>
            <p:cNvPr id="176"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8" name="Freeform 63"/>
          <p:cNvSpPr>
            <a:spLocks noEditPoints="1"/>
          </p:cNvSpPr>
          <p:nvPr/>
        </p:nvSpPr>
        <p:spPr bwMode="auto">
          <a:xfrm>
            <a:off x="990915" y="2683314"/>
            <a:ext cx="339426" cy="45922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91" name="Group 190"/>
          <p:cNvGrpSpPr/>
          <p:nvPr/>
        </p:nvGrpSpPr>
        <p:grpSpPr>
          <a:xfrm>
            <a:off x="3536363" y="1047750"/>
            <a:ext cx="324452" cy="406813"/>
            <a:chOff x="5106627" y="2260366"/>
            <a:chExt cx="324452" cy="406813"/>
          </a:xfrm>
          <a:solidFill>
            <a:srgbClr val="45C1A4"/>
          </a:solidFill>
        </p:grpSpPr>
        <p:sp>
          <p:nvSpPr>
            <p:cNvPr id="192"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6" name="Group 195"/>
          <p:cNvGrpSpPr/>
          <p:nvPr/>
        </p:nvGrpSpPr>
        <p:grpSpPr>
          <a:xfrm>
            <a:off x="3502670" y="2094926"/>
            <a:ext cx="352655" cy="426779"/>
            <a:chOff x="427038" y="3595610"/>
            <a:chExt cx="391838" cy="474198"/>
          </a:xfrm>
          <a:solidFill>
            <a:srgbClr val="45C1A4"/>
          </a:solidFill>
        </p:grpSpPr>
        <p:sp>
          <p:nvSpPr>
            <p:cNvPr id="197" name="Freeform 89"/>
            <p:cNvSpPr/>
            <p:nvPr/>
          </p:nvSpPr>
          <p:spPr bwMode="auto">
            <a:xfrm>
              <a:off x="486937" y="3655509"/>
              <a:ext cx="272041" cy="257066"/>
            </a:xfrm>
            <a:custGeom>
              <a:avLst/>
              <a:gdLst>
                <a:gd name="T0" fmla="*/ 57 w 82"/>
                <a:gd name="T1" fmla="*/ 67 h 78"/>
                <a:gd name="T2" fmla="*/ 57 w 82"/>
                <a:gd name="T3" fmla="*/ 78 h 78"/>
                <a:gd name="T4" fmla="*/ 82 w 82"/>
                <a:gd name="T5" fmla="*/ 40 h 78"/>
                <a:gd name="T6" fmla="*/ 41 w 82"/>
                <a:gd name="T7" fmla="*/ 0 h 78"/>
                <a:gd name="T8" fmla="*/ 0 w 82"/>
                <a:gd name="T9" fmla="*/ 40 h 78"/>
                <a:gd name="T10" fmla="*/ 25 w 82"/>
                <a:gd name="T11" fmla="*/ 78 h 78"/>
                <a:gd name="T12" fmla="*/ 25 w 82"/>
                <a:gd name="T13" fmla="*/ 67 h 78"/>
                <a:gd name="T14" fmla="*/ 10 w 82"/>
                <a:gd name="T15" fmla="*/ 40 h 78"/>
                <a:gd name="T16" fmla="*/ 41 w 82"/>
                <a:gd name="T17" fmla="*/ 10 h 78"/>
                <a:gd name="T18" fmla="*/ 72 w 82"/>
                <a:gd name="T19" fmla="*/ 40 h 78"/>
                <a:gd name="T20" fmla="*/ 57 w 82"/>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8">
                  <a:moveTo>
                    <a:pt x="57" y="67"/>
                  </a:moveTo>
                  <a:cubicBezTo>
                    <a:pt x="57" y="78"/>
                    <a:pt x="57" y="78"/>
                    <a:pt x="57" y="78"/>
                  </a:cubicBezTo>
                  <a:cubicBezTo>
                    <a:pt x="71" y="72"/>
                    <a:pt x="82" y="57"/>
                    <a:pt x="82" y="40"/>
                  </a:cubicBezTo>
                  <a:cubicBezTo>
                    <a:pt x="82" y="18"/>
                    <a:pt x="63" y="0"/>
                    <a:pt x="41" y="0"/>
                  </a:cubicBezTo>
                  <a:cubicBezTo>
                    <a:pt x="19" y="0"/>
                    <a:pt x="0" y="18"/>
                    <a:pt x="0" y="40"/>
                  </a:cubicBezTo>
                  <a:cubicBezTo>
                    <a:pt x="0" y="57"/>
                    <a:pt x="10" y="72"/>
                    <a:pt x="25" y="78"/>
                  </a:cubicBezTo>
                  <a:cubicBezTo>
                    <a:pt x="25" y="67"/>
                    <a:pt x="25" y="67"/>
                    <a:pt x="25" y="67"/>
                  </a:cubicBezTo>
                  <a:cubicBezTo>
                    <a:pt x="16" y="61"/>
                    <a:pt x="10" y="52"/>
                    <a:pt x="10" y="40"/>
                  </a:cubicBezTo>
                  <a:cubicBezTo>
                    <a:pt x="10" y="23"/>
                    <a:pt x="24" y="10"/>
                    <a:pt x="41" y="10"/>
                  </a:cubicBezTo>
                  <a:cubicBezTo>
                    <a:pt x="58" y="10"/>
                    <a:pt x="72" y="23"/>
                    <a:pt x="72" y="40"/>
                  </a:cubicBezTo>
                  <a:cubicBezTo>
                    <a:pt x="72" y="52"/>
                    <a:pt x="66" y="62"/>
                    <a:pt x="5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90"/>
            <p:cNvSpPr/>
            <p:nvPr/>
          </p:nvSpPr>
          <p:spPr bwMode="auto">
            <a:xfrm>
              <a:off x="427038" y="3595610"/>
              <a:ext cx="391838" cy="381855"/>
            </a:xfrm>
            <a:custGeom>
              <a:avLst/>
              <a:gdLst>
                <a:gd name="T0" fmla="*/ 59 w 118"/>
                <a:gd name="T1" fmla="*/ 0 h 115"/>
                <a:gd name="T2" fmla="*/ 0 w 118"/>
                <a:gd name="T3" fmla="*/ 58 h 115"/>
                <a:gd name="T4" fmla="*/ 43 w 118"/>
                <a:gd name="T5" fmla="*/ 115 h 115"/>
                <a:gd name="T6" fmla="*/ 43 w 118"/>
                <a:gd name="T7" fmla="*/ 107 h 115"/>
                <a:gd name="T8" fmla="*/ 8 w 118"/>
                <a:gd name="T9" fmla="*/ 58 h 115"/>
                <a:gd name="T10" fmla="*/ 59 w 118"/>
                <a:gd name="T11" fmla="*/ 8 h 115"/>
                <a:gd name="T12" fmla="*/ 110 w 118"/>
                <a:gd name="T13" fmla="*/ 58 h 115"/>
                <a:gd name="T14" fmla="*/ 75 w 118"/>
                <a:gd name="T15" fmla="*/ 107 h 115"/>
                <a:gd name="T16" fmla="*/ 75 w 118"/>
                <a:gd name="T17" fmla="*/ 115 h 115"/>
                <a:gd name="T18" fmla="*/ 118 w 118"/>
                <a:gd name="T19" fmla="*/ 58 h 115"/>
                <a:gd name="T20" fmla="*/ 59 w 11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5">
                  <a:moveTo>
                    <a:pt x="59" y="0"/>
                  </a:moveTo>
                  <a:cubicBezTo>
                    <a:pt x="26" y="0"/>
                    <a:pt x="0" y="26"/>
                    <a:pt x="0" y="58"/>
                  </a:cubicBezTo>
                  <a:cubicBezTo>
                    <a:pt x="0" y="85"/>
                    <a:pt x="18" y="108"/>
                    <a:pt x="43" y="115"/>
                  </a:cubicBezTo>
                  <a:cubicBezTo>
                    <a:pt x="43" y="107"/>
                    <a:pt x="43" y="107"/>
                    <a:pt x="43" y="107"/>
                  </a:cubicBezTo>
                  <a:cubicBezTo>
                    <a:pt x="23" y="100"/>
                    <a:pt x="8" y="81"/>
                    <a:pt x="8" y="58"/>
                  </a:cubicBezTo>
                  <a:cubicBezTo>
                    <a:pt x="8" y="30"/>
                    <a:pt x="31" y="8"/>
                    <a:pt x="59" y="8"/>
                  </a:cubicBezTo>
                  <a:cubicBezTo>
                    <a:pt x="87" y="8"/>
                    <a:pt x="110" y="30"/>
                    <a:pt x="110" y="58"/>
                  </a:cubicBezTo>
                  <a:cubicBezTo>
                    <a:pt x="110" y="81"/>
                    <a:pt x="95" y="100"/>
                    <a:pt x="75" y="107"/>
                  </a:cubicBezTo>
                  <a:cubicBezTo>
                    <a:pt x="75" y="115"/>
                    <a:pt x="75" y="115"/>
                    <a:pt x="75" y="115"/>
                  </a:cubicBezTo>
                  <a:cubicBezTo>
                    <a:pt x="100" y="108"/>
                    <a:pt x="118" y="86"/>
                    <a:pt x="118" y="58"/>
                  </a:cubicBezTo>
                  <a:cubicBezTo>
                    <a:pt x="118" y="26"/>
                    <a:pt x="9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91"/>
            <p:cNvSpPr/>
            <p:nvPr/>
          </p:nvSpPr>
          <p:spPr bwMode="auto">
            <a:xfrm>
              <a:off x="566802" y="3750348"/>
              <a:ext cx="119797" cy="319460"/>
            </a:xfrm>
            <a:custGeom>
              <a:avLst/>
              <a:gdLst>
                <a:gd name="T0" fmla="*/ 24 w 36"/>
                <a:gd name="T1" fmla="*/ 82 h 96"/>
                <a:gd name="T2" fmla="*/ 24 w 36"/>
                <a:gd name="T3" fmla="*/ 21 h 96"/>
                <a:gd name="T4" fmla="*/ 29 w 36"/>
                <a:gd name="T5" fmla="*/ 12 h 96"/>
                <a:gd name="T6" fmla="*/ 17 w 36"/>
                <a:gd name="T7" fmla="*/ 0 h 96"/>
                <a:gd name="T8" fmla="*/ 5 w 36"/>
                <a:gd name="T9" fmla="*/ 12 h 96"/>
                <a:gd name="T10" fmla="*/ 10 w 36"/>
                <a:gd name="T11" fmla="*/ 21 h 96"/>
                <a:gd name="T12" fmla="*/ 10 w 36"/>
                <a:gd name="T13" fmla="*/ 21 h 96"/>
                <a:gd name="T14" fmla="*/ 10 w 36"/>
                <a:gd name="T15" fmla="*/ 82 h 96"/>
                <a:gd name="T16" fmla="*/ 0 w 36"/>
                <a:gd name="T17" fmla="*/ 96 h 96"/>
                <a:gd name="T18" fmla="*/ 36 w 36"/>
                <a:gd name="T19" fmla="*/ 96 h 96"/>
                <a:gd name="T20" fmla="*/ 24 w 36"/>
                <a:gd name="T2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24" y="82"/>
                  </a:moveTo>
                  <a:cubicBezTo>
                    <a:pt x="24" y="79"/>
                    <a:pt x="24" y="22"/>
                    <a:pt x="24" y="21"/>
                  </a:cubicBezTo>
                  <a:cubicBezTo>
                    <a:pt x="27" y="19"/>
                    <a:pt x="29" y="16"/>
                    <a:pt x="29" y="12"/>
                  </a:cubicBezTo>
                  <a:cubicBezTo>
                    <a:pt x="29" y="5"/>
                    <a:pt x="24" y="0"/>
                    <a:pt x="17" y="0"/>
                  </a:cubicBezTo>
                  <a:cubicBezTo>
                    <a:pt x="10" y="0"/>
                    <a:pt x="5" y="5"/>
                    <a:pt x="5" y="12"/>
                  </a:cubicBezTo>
                  <a:cubicBezTo>
                    <a:pt x="5" y="16"/>
                    <a:pt x="7" y="19"/>
                    <a:pt x="10" y="21"/>
                  </a:cubicBezTo>
                  <a:cubicBezTo>
                    <a:pt x="10" y="21"/>
                    <a:pt x="10" y="21"/>
                    <a:pt x="10" y="21"/>
                  </a:cubicBezTo>
                  <a:cubicBezTo>
                    <a:pt x="10" y="21"/>
                    <a:pt x="10" y="78"/>
                    <a:pt x="10" y="82"/>
                  </a:cubicBezTo>
                  <a:cubicBezTo>
                    <a:pt x="10" y="92"/>
                    <a:pt x="0" y="96"/>
                    <a:pt x="0" y="96"/>
                  </a:cubicBezTo>
                  <a:cubicBezTo>
                    <a:pt x="36" y="96"/>
                    <a:pt x="36" y="96"/>
                    <a:pt x="36" y="96"/>
                  </a:cubicBezTo>
                  <a:cubicBezTo>
                    <a:pt x="36" y="96"/>
                    <a:pt x="24" y="92"/>
                    <a:pt x="24"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0" name="Group 199"/>
          <p:cNvGrpSpPr/>
          <p:nvPr/>
        </p:nvGrpSpPr>
        <p:grpSpPr>
          <a:xfrm>
            <a:off x="2646859" y="1963979"/>
            <a:ext cx="439257" cy="324452"/>
            <a:chOff x="2563427" y="3717902"/>
            <a:chExt cx="439257" cy="324452"/>
          </a:xfrm>
          <a:solidFill>
            <a:srgbClr val="45C1A4"/>
          </a:solidFill>
        </p:grpSpPr>
        <p:sp>
          <p:nvSpPr>
            <p:cNvPr id="201"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4" name="Group 203"/>
          <p:cNvGrpSpPr/>
          <p:nvPr/>
        </p:nvGrpSpPr>
        <p:grpSpPr>
          <a:xfrm>
            <a:off x="2230136" y="2219186"/>
            <a:ext cx="416796" cy="259561"/>
            <a:chOff x="2942785" y="3296116"/>
            <a:chExt cx="416796" cy="259561"/>
          </a:xfrm>
          <a:solidFill>
            <a:srgbClr val="45C1A4"/>
          </a:solidFill>
        </p:grpSpPr>
        <p:sp>
          <p:nvSpPr>
            <p:cNvPr id="20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11" name="Freeform 103"/>
          <p:cNvSpPr>
            <a:spLocks noEditPoints="1"/>
          </p:cNvSpPr>
          <p:nvPr/>
        </p:nvSpPr>
        <p:spPr bwMode="auto">
          <a:xfrm>
            <a:off x="4637193" y="2126205"/>
            <a:ext cx="376864" cy="371872"/>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2" name="Freeform 104"/>
          <p:cNvSpPr>
            <a:spLocks noEditPoints="1"/>
          </p:cNvSpPr>
          <p:nvPr/>
        </p:nvSpPr>
        <p:spPr bwMode="auto">
          <a:xfrm>
            <a:off x="621985" y="3846770"/>
            <a:ext cx="399325" cy="394333"/>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3" name="Freeform 105"/>
          <p:cNvSpPr>
            <a:spLocks noEditPoints="1"/>
          </p:cNvSpPr>
          <p:nvPr/>
        </p:nvSpPr>
        <p:spPr bwMode="auto">
          <a:xfrm>
            <a:off x="1330341" y="3284700"/>
            <a:ext cx="346075" cy="305246"/>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4" name="Freeform 106"/>
          <p:cNvSpPr>
            <a:spLocks noEditPoints="1"/>
          </p:cNvSpPr>
          <p:nvPr/>
        </p:nvSpPr>
        <p:spPr bwMode="auto">
          <a:xfrm>
            <a:off x="381000" y="3154008"/>
            <a:ext cx="267049" cy="359392"/>
          </a:xfrm>
          <a:custGeom>
            <a:avLst/>
            <a:gdLst>
              <a:gd name="T0" fmla="*/ 0 w 107"/>
              <a:gd name="T1" fmla="*/ 0 h 144"/>
              <a:gd name="T2" fmla="*/ 0 w 107"/>
              <a:gd name="T3" fmla="*/ 144 h 144"/>
              <a:gd name="T4" fmla="*/ 80 w 107"/>
              <a:gd name="T5" fmla="*/ 144 h 144"/>
              <a:gd name="T6" fmla="*/ 107 w 107"/>
              <a:gd name="T7" fmla="*/ 113 h 144"/>
              <a:gd name="T8" fmla="*/ 107 w 107"/>
              <a:gd name="T9" fmla="*/ 0 h 144"/>
              <a:gd name="T10" fmla="*/ 0 w 107"/>
              <a:gd name="T11" fmla="*/ 0 h 144"/>
              <a:gd name="T12" fmla="*/ 9 w 107"/>
              <a:gd name="T13" fmla="*/ 134 h 144"/>
              <a:gd name="T14" fmla="*/ 9 w 107"/>
              <a:gd name="T15" fmla="*/ 9 h 144"/>
              <a:gd name="T16" fmla="*/ 99 w 107"/>
              <a:gd name="T17" fmla="*/ 9 h 144"/>
              <a:gd name="T18" fmla="*/ 99 w 107"/>
              <a:gd name="T19" fmla="*/ 102 h 144"/>
              <a:gd name="T20" fmla="*/ 72 w 107"/>
              <a:gd name="T21" fmla="*/ 102 h 144"/>
              <a:gd name="T22" fmla="*/ 72 w 107"/>
              <a:gd name="T23" fmla="*/ 134 h 144"/>
              <a:gd name="T24" fmla="*/ 9 w 107"/>
              <a:gd name="T25" fmla="*/ 1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44">
                <a:moveTo>
                  <a:pt x="0" y="0"/>
                </a:moveTo>
                <a:lnTo>
                  <a:pt x="0" y="144"/>
                </a:lnTo>
                <a:lnTo>
                  <a:pt x="80" y="144"/>
                </a:lnTo>
                <a:lnTo>
                  <a:pt x="107" y="113"/>
                </a:lnTo>
                <a:lnTo>
                  <a:pt x="107" y="0"/>
                </a:lnTo>
                <a:lnTo>
                  <a:pt x="0" y="0"/>
                </a:lnTo>
                <a:close/>
                <a:moveTo>
                  <a:pt x="9" y="134"/>
                </a:moveTo>
                <a:lnTo>
                  <a:pt x="9" y="9"/>
                </a:lnTo>
                <a:lnTo>
                  <a:pt x="99" y="9"/>
                </a:lnTo>
                <a:lnTo>
                  <a:pt x="99" y="102"/>
                </a:lnTo>
                <a:lnTo>
                  <a:pt x="72" y="102"/>
                </a:lnTo>
                <a:lnTo>
                  <a:pt x="72" y="134"/>
                </a:lnTo>
                <a:lnTo>
                  <a:pt x="9" y="134"/>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19" name="Group 218"/>
          <p:cNvGrpSpPr/>
          <p:nvPr/>
        </p:nvGrpSpPr>
        <p:grpSpPr>
          <a:xfrm>
            <a:off x="2978938" y="1498237"/>
            <a:ext cx="279527" cy="509141"/>
            <a:chOff x="3536781" y="2689641"/>
            <a:chExt cx="279527" cy="509141"/>
          </a:xfrm>
          <a:solidFill>
            <a:srgbClr val="45C1A4"/>
          </a:solidFill>
        </p:grpSpPr>
        <p:sp>
          <p:nvSpPr>
            <p:cNvPr id="22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5" name="Group 224"/>
          <p:cNvGrpSpPr/>
          <p:nvPr/>
        </p:nvGrpSpPr>
        <p:grpSpPr>
          <a:xfrm>
            <a:off x="3064813" y="2401409"/>
            <a:ext cx="426779" cy="441753"/>
            <a:chOff x="1163293" y="4009909"/>
            <a:chExt cx="426779" cy="441753"/>
          </a:xfrm>
          <a:solidFill>
            <a:srgbClr val="45C1A4"/>
          </a:solidFill>
        </p:grpSpPr>
        <p:sp>
          <p:nvSpPr>
            <p:cNvPr id="226"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0" name="Group 229"/>
          <p:cNvGrpSpPr/>
          <p:nvPr/>
        </p:nvGrpSpPr>
        <p:grpSpPr>
          <a:xfrm>
            <a:off x="1466738" y="1607121"/>
            <a:ext cx="279527" cy="416797"/>
            <a:chOff x="4669866" y="3800264"/>
            <a:chExt cx="279527" cy="416797"/>
          </a:xfrm>
          <a:solidFill>
            <a:srgbClr val="45C1A4"/>
          </a:solidFill>
        </p:grpSpPr>
        <p:sp>
          <p:nvSpPr>
            <p:cNvPr id="231"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3"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0" name="Right Brace 239"/>
          <p:cNvSpPr/>
          <p:nvPr/>
        </p:nvSpPr>
        <p:spPr>
          <a:xfrm>
            <a:off x="6172200" y="1123950"/>
            <a:ext cx="152400" cy="35814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Text Box 10"/>
          <p:cNvSpPr txBox="1">
            <a:spLocks noChangeArrowheads="1"/>
          </p:cNvSpPr>
          <p:nvPr/>
        </p:nvSpPr>
        <p:spPr bwMode="auto">
          <a:xfrm>
            <a:off x="6400800" y="2495550"/>
            <a:ext cx="22098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a:t>
            </a:r>
            <a:endParaRPr lang="en-US" sz="1200" i="1" smtClean="0">
              <a:solidFill>
                <a:schemeClr val="bg1"/>
              </a:solidFill>
              <a:latin typeface="Open Sans" pitchFamily="34" charset="0"/>
              <a:ea typeface="Open Sans" pitchFamily="34" charset="0"/>
              <a:cs typeface="Open Sans" pitchFamily="34" charset="0"/>
            </a:endParaRPr>
          </a:p>
        </p:txBody>
      </p:sp>
      <p:sp>
        <p:nvSpPr>
          <p:cNvPr id="242" name="Text Box 10"/>
          <p:cNvSpPr txBox="1">
            <a:spLocks noChangeArrowheads="1"/>
          </p:cNvSpPr>
          <p:nvPr/>
        </p:nvSpPr>
        <p:spPr bwMode="auto">
          <a:xfrm>
            <a:off x="6400800" y="3411944"/>
            <a:ext cx="2209800"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Progresif Growth</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243" name="Text Box 10"/>
          <p:cNvSpPr txBox="1">
            <a:spLocks noChangeArrowheads="1"/>
          </p:cNvSpPr>
          <p:nvPr/>
        </p:nvSpPr>
        <p:spPr bwMode="auto">
          <a:xfrm>
            <a:off x="6858000" y="895350"/>
            <a:ext cx="1752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Enermous</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sit.</a:t>
            </a:r>
            <a:endParaRPr lang="en-US" sz="1050" smtClean="0">
              <a:solidFill>
                <a:schemeClr val="bg1"/>
              </a:solidFill>
              <a:latin typeface="Open Sans" pitchFamily="34" charset="0"/>
              <a:ea typeface="Open Sans" pitchFamily="34" charset="0"/>
              <a:cs typeface="Open Sans" pitchFamily="34" charset="0"/>
            </a:endParaRPr>
          </a:p>
        </p:txBody>
      </p:sp>
      <p:sp>
        <p:nvSpPr>
          <p:cNvPr id="244" name="Oval 243"/>
          <p:cNvSpPr/>
          <p:nvPr/>
        </p:nvSpPr>
        <p:spPr>
          <a:xfrm>
            <a:off x="6416174" y="1097171"/>
            <a:ext cx="365356" cy="36745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48" name="Text Box 10"/>
          <p:cNvSpPr txBox="1">
            <a:spLocks noChangeArrowheads="1"/>
          </p:cNvSpPr>
          <p:nvPr/>
        </p:nvSpPr>
        <p:spPr bwMode="auto">
          <a:xfrm>
            <a:off x="6858000" y="1581150"/>
            <a:ext cx="1752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Anonymouse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sit.</a:t>
            </a:r>
            <a:endParaRPr lang="en-US" sz="1050" smtClean="0">
              <a:solidFill>
                <a:schemeClr val="bg1"/>
              </a:solidFill>
              <a:latin typeface="Open Sans" pitchFamily="34" charset="0"/>
              <a:ea typeface="Open Sans" pitchFamily="34" charset="0"/>
              <a:cs typeface="Open Sans" pitchFamily="34" charset="0"/>
            </a:endParaRPr>
          </a:p>
        </p:txBody>
      </p:sp>
      <p:sp>
        <p:nvSpPr>
          <p:cNvPr id="249" name="Oval 248"/>
          <p:cNvSpPr/>
          <p:nvPr/>
        </p:nvSpPr>
        <p:spPr>
          <a:xfrm>
            <a:off x="6416174" y="1782971"/>
            <a:ext cx="365356" cy="36745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50" name="Rectangle 249"/>
          <p:cNvSpPr/>
          <p:nvPr/>
        </p:nvSpPr>
        <p:spPr>
          <a:xfrm>
            <a:off x="2186057" y="3725296"/>
            <a:ext cx="1550219" cy="980054"/>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50"/>
                                        </p:tgtEl>
                                        <p:attrNameLst>
                                          <p:attrName>style.visibility</p:attrName>
                                        </p:attrNameLst>
                                      </p:cBhvr>
                                      <p:to>
                                        <p:strVal val="visible"/>
                                      </p:to>
                                    </p:set>
                                    <p:anim calcmode="lin" valueType="num">
                                      <p:cBhvr additive="base">
                                        <p:cTn id="17" dur="250" fill="hold"/>
                                        <p:tgtEl>
                                          <p:spTgt spid="250"/>
                                        </p:tgtEl>
                                        <p:attrNameLst>
                                          <p:attrName>ppt_x</p:attrName>
                                        </p:attrNameLst>
                                      </p:cBhvr>
                                      <p:tavLst>
                                        <p:tav tm="0">
                                          <p:val>
                                            <p:strVal val="#ppt_x"/>
                                          </p:val>
                                        </p:tav>
                                        <p:tav tm="100000">
                                          <p:val>
                                            <p:strVal val="#ppt_x"/>
                                          </p:val>
                                        </p:tav>
                                      </p:tavLst>
                                    </p:anim>
                                    <p:anim calcmode="lin" valueType="num">
                                      <p:cBhvr additive="base">
                                        <p:cTn id="18" dur="250" fill="hold"/>
                                        <p:tgtEl>
                                          <p:spTgt spid="25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75"/>
                                        </p:tgtEl>
                                        <p:attrNameLst>
                                          <p:attrName>style.visibility</p:attrName>
                                        </p:attrNameLst>
                                      </p:cBhvr>
                                      <p:to>
                                        <p:strVal val="visible"/>
                                      </p:to>
                                    </p:set>
                                    <p:anim calcmode="lin" valueType="num">
                                      <p:cBhvr additive="base">
                                        <p:cTn id="27" dur="250" fill="hold"/>
                                        <p:tgtEl>
                                          <p:spTgt spid="175"/>
                                        </p:tgtEl>
                                        <p:attrNameLst>
                                          <p:attrName>ppt_x</p:attrName>
                                        </p:attrNameLst>
                                      </p:cBhvr>
                                      <p:tavLst>
                                        <p:tav tm="0">
                                          <p:val>
                                            <p:strVal val="#ppt_x"/>
                                          </p:val>
                                        </p:tav>
                                        <p:tav tm="100000">
                                          <p:val>
                                            <p:strVal val="#ppt_x"/>
                                          </p:val>
                                        </p:tav>
                                      </p:tavLst>
                                    </p:anim>
                                    <p:anim calcmode="lin" valueType="num">
                                      <p:cBhvr additive="base">
                                        <p:cTn id="28" dur="250" fill="hold"/>
                                        <p:tgtEl>
                                          <p:spTgt spid="17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11"/>
                                        </p:tgtEl>
                                        <p:attrNameLst>
                                          <p:attrName>style.visibility</p:attrName>
                                        </p:attrNameLst>
                                      </p:cBhvr>
                                      <p:to>
                                        <p:strVal val="visible"/>
                                      </p:to>
                                    </p:set>
                                    <p:anim calcmode="lin" valueType="num">
                                      <p:cBhvr additive="base">
                                        <p:cTn id="37" dur="250" fill="hold"/>
                                        <p:tgtEl>
                                          <p:spTgt spid="211"/>
                                        </p:tgtEl>
                                        <p:attrNameLst>
                                          <p:attrName>ppt_x</p:attrName>
                                        </p:attrNameLst>
                                      </p:cBhvr>
                                      <p:tavLst>
                                        <p:tav tm="0">
                                          <p:val>
                                            <p:strVal val="#ppt_x"/>
                                          </p:val>
                                        </p:tav>
                                        <p:tav tm="100000">
                                          <p:val>
                                            <p:strVal val="#ppt_x"/>
                                          </p:val>
                                        </p:tav>
                                      </p:tavLst>
                                    </p:anim>
                                    <p:anim calcmode="lin" valueType="num">
                                      <p:cBhvr additive="base">
                                        <p:cTn id="38" dur="250" fill="hold"/>
                                        <p:tgtEl>
                                          <p:spTgt spid="2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250" fill="hold"/>
                                        <p:tgtEl>
                                          <p:spTgt spid="25"/>
                                        </p:tgtEl>
                                        <p:attrNameLst>
                                          <p:attrName>ppt_x</p:attrName>
                                        </p:attrNameLst>
                                      </p:cBhvr>
                                      <p:tavLst>
                                        <p:tav tm="0">
                                          <p:val>
                                            <p:strVal val="#ppt_x"/>
                                          </p:val>
                                        </p:tav>
                                        <p:tav tm="100000">
                                          <p:val>
                                            <p:strVal val="#ppt_x"/>
                                          </p:val>
                                        </p:tav>
                                      </p:tavLst>
                                    </p:anim>
                                    <p:anim calcmode="lin" valueType="num">
                                      <p:cBhvr additive="base">
                                        <p:cTn id="43" dur="250" fill="hold"/>
                                        <p:tgtEl>
                                          <p:spTgt spid="2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 calcmode="lin" valueType="num">
                                      <p:cBhvr additive="base">
                                        <p:cTn id="47" dur="250" fill="hold"/>
                                        <p:tgtEl>
                                          <p:spTgt spid="167"/>
                                        </p:tgtEl>
                                        <p:attrNameLst>
                                          <p:attrName>ppt_x</p:attrName>
                                        </p:attrNameLst>
                                      </p:cBhvr>
                                      <p:tavLst>
                                        <p:tav tm="0">
                                          <p:val>
                                            <p:strVal val="#ppt_x"/>
                                          </p:val>
                                        </p:tav>
                                        <p:tav tm="100000">
                                          <p:val>
                                            <p:strVal val="#ppt_x"/>
                                          </p:val>
                                        </p:tav>
                                      </p:tavLst>
                                    </p:anim>
                                    <p:anim calcmode="lin" valueType="num">
                                      <p:cBhvr additive="base">
                                        <p:cTn id="48" dur="250" fill="hold"/>
                                        <p:tgtEl>
                                          <p:spTgt spid="16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additive="base">
                                        <p:cTn id="52" dur="250" fill="hold"/>
                                        <p:tgtEl>
                                          <p:spTgt spid="22"/>
                                        </p:tgtEl>
                                        <p:attrNameLst>
                                          <p:attrName>ppt_x</p:attrName>
                                        </p:attrNameLst>
                                      </p:cBhvr>
                                      <p:tavLst>
                                        <p:tav tm="0">
                                          <p:val>
                                            <p:strVal val="#ppt_x"/>
                                          </p:val>
                                        </p:tav>
                                        <p:tav tm="100000">
                                          <p:val>
                                            <p:strVal val="#ppt_x"/>
                                          </p:val>
                                        </p:tav>
                                      </p:tavLst>
                                    </p:anim>
                                    <p:anim calcmode="lin" valueType="num">
                                      <p:cBhvr additive="base">
                                        <p:cTn id="53" dur="250" fill="hold"/>
                                        <p:tgtEl>
                                          <p:spTgt spid="2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 calcmode="lin" valueType="num">
                                      <p:cBhvr additive="base">
                                        <p:cTn id="57" dur="250" fill="hold"/>
                                        <p:tgtEl>
                                          <p:spTgt spid="151"/>
                                        </p:tgtEl>
                                        <p:attrNameLst>
                                          <p:attrName>ppt_x</p:attrName>
                                        </p:attrNameLst>
                                      </p:cBhvr>
                                      <p:tavLst>
                                        <p:tav tm="0">
                                          <p:val>
                                            <p:strVal val="#ppt_x"/>
                                          </p:val>
                                        </p:tav>
                                        <p:tav tm="100000">
                                          <p:val>
                                            <p:strVal val="#ppt_x"/>
                                          </p:val>
                                        </p:tav>
                                      </p:tavLst>
                                    </p:anim>
                                    <p:anim calcmode="lin" valueType="num">
                                      <p:cBhvr additive="base">
                                        <p:cTn id="58" dur="250" fill="hold"/>
                                        <p:tgtEl>
                                          <p:spTgt spid="15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4"/>
                                        </p:tgtEl>
                                        <p:attrNameLst>
                                          <p:attrName>style.visibility</p:attrName>
                                        </p:attrNameLst>
                                      </p:cBhvr>
                                      <p:to>
                                        <p:strVal val="visible"/>
                                      </p:to>
                                    </p:set>
                                    <p:anim calcmode="lin" valueType="num">
                                      <p:cBhvr additive="base">
                                        <p:cTn id="62" dur="250" fill="hold"/>
                                        <p:tgtEl>
                                          <p:spTgt spid="24"/>
                                        </p:tgtEl>
                                        <p:attrNameLst>
                                          <p:attrName>ppt_x</p:attrName>
                                        </p:attrNameLst>
                                      </p:cBhvr>
                                      <p:tavLst>
                                        <p:tav tm="0">
                                          <p:val>
                                            <p:strVal val="#ppt_x"/>
                                          </p:val>
                                        </p:tav>
                                        <p:tav tm="100000">
                                          <p:val>
                                            <p:strVal val="#ppt_x"/>
                                          </p:val>
                                        </p:tav>
                                      </p:tavLst>
                                    </p:anim>
                                    <p:anim calcmode="lin" valueType="num">
                                      <p:cBhvr additive="base">
                                        <p:cTn id="63" dur="250" fill="hold"/>
                                        <p:tgtEl>
                                          <p:spTgt spid="2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66"/>
                                        </p:tgtEl>
                                        <p:attrNameLst>
                                          <p:attrName>style.visibility</p:attrName>
                                        </p:attrNameLst>
                                      </p:cBhvr>
                                      <p:to>
                                        <p:strVal val="visible"/>
                                      </p:to>
                                    </p:set>
                                    <p:anim calcmode="lin" valueType="num">
                                      <p:cBhvr additive="base">
                                        <p:cTn id="67" dur="250" fill="hold"/>
                                        <p:tgtEl>
                                          <p:spTgt spid="166"/>
                                        </p:tgtEl>
                                        <p:attrNameLst>
                                          <p:attrName>ppt_x</p:attrName>
                                        </p:attrNameLst>
                                      </p:cBhvr>
                                      <p:tavLst>
                                        <p:tav tm="0">
                                          <p:val>
                                            <p:strVal val="#ppt_x"/>
                                          </p:val>
                                        </p:tav>
                                        <p:tav tm="100000">
                                          <p:val>
                                            <p:strVal val="#ppt_x"/>
                                          </p:val>
                                        </p:tav>
                                      </p:tavLst>
                                    </p:anim>
                                    <p:anim calcmode="lin" valueType="num">
                                      <p:cBhvr additive="base">
                                        <p:cTn id="68" dur="250" fill="hold"/>
                                        <p:tgtEl>
                                          <p:spTgt spid="16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additive="base">
                                        <p:cTn id="72" dur="250" fill="hold"/>
                                        <p:tgtEl>
                                          <p:spTgt spid="17"/>
                                        </p:tgtEl>
                                        <p:attrNameLst>
                                          <p:attrName>ppt_x</p:attrName>
                                        </p:attrNameLst>
                                      </p:cBhvr>
                                      <p:tavLst>
                                        <p:tav tm="0">
                                          <p:val>
                                            <p:strVal val="#ppt_x"/>
                                          </p:val>
                                        </p:tav>
                                        <p:tav tm="100000">
                                          <p:val>
                                            <p:strVal val="#ppt_x"/>
                                          </p:val>
                                        </p:tav>
                                      </p:tavLst>
                                    </p:anim>
                                    <p:anim calcmode="lin" valueType="num">
                                      <p:cBhvr additive="base">
                                        <p:cTn id="73" dur="250" fill="hold"/>
                                        <p:tgtEl>
                                          <p:spTgt spid="1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96"/>
                                        </p:tgtEl>
                                        <p:attrNameLst>
                                          <p:attrName>style.visibility</p:attrName>
                                        </p:attrNameLst>
                                      </p:cBhvr>
                                      <p:to>
                                        <p:strVal val="visible"/>
                                      </p:to>
                                    </p:set>
                                    <p:anim calcmode="lin" valueType="num">
                                      <p:cBhvr additive="base">
                                        <p:cTn id="77" dur="250" fill="hold"/>
                                        <p:tgtEl>
                                          <p:spTgt spid="196"/>
                                        </p:tgtEl>
                                        <p:attrNameLst>
                                          <p:attrName>ppt_x</p:attrName>
                                        </p:attrNameLst>
                                      </p:cBhvr>
                                      <p:tavLst>
                                        <p:tav tm="0">
                                          <p:val>
                                            <p:strVal val="#ppt_x"/>
                                          </p:val>
                                        </p:tav>
                                        <p:tav tm="100000">
                                          <p:val>
                                            <p:strVal val="#ppt_x"/>
                                          </p:val>
                                        </p:tav>
                                      </p:tavLst>
                                    </p:anim>
                                    <p:anim calcmode="lin" valueType="num">
                                      <p:cBhvr additive="base">
                                        <p:cTn id="78" dur="250" fill="hold"/>
                                        <p:tgtEl>
                                          <p:spTgt spid="19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250" fill="hold"/>
                                        <p:tgtEl>
                                          <p:spTgt spid="18"/>
                                        </p:tgtEl>
                                        <p:attrNameLst>
                                          <p:attrName>ppt_x</p:attrName>
                                        </p:attrNameLst>
                                      </p:cBhvr>
                                      <p:tavLst>
                                        <p:tav tm="0">
                                          <p:val>
                                            <p:strVal val="#ppt_x"/>
                                          </p:val>
                                        </p:tav>
                                        <p:tav tm="100000">
                                          <p:val>
                                            <p:strVal val="#ppt_x"/>
                                          </p:val>
                                        </p:tav>
                                      </p:tavLst>
                                    </p:anim>
                                    <p:anim calcmode="lin" valueType="num">
                                      <p:cBhvr additive="base">
                                        <p:cTn id="83" dur="25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91"/>
                                        </p:tgtEl>
                                        <p:attrNameLst>
                                          <p:attrName>style.visibility</p:attrName>
                                        </p:attrNameLst>
                                      </p:cBhvr>
                                      <p:to>
                                        <p:strVal val="visible"/>
                                      </p:to>
                                    </p:set>
                                    <p:anim calcmode="lin" valueType="num">
                                      <p:cBhvr additive="base">
                                        <p:cTn id="87" dur="250" fill="hold"/>
                                        <p:tgtEl>
                                          <p:spTgt spid="191"/>
                                        </p:tgtEl>
                                        <p:attrNameLst>
                                          <p:attrName>ppt_x</p:attrName>
                                        </p:attrNameLst>
                                      </p:cBhvr>
                                      <p:tavLst>
                                        <p:tav tm="0">
                                          <p:val>
                                            <p:strVal val="#ppt_x"/>
                                          </p:val>
                                        </p:tav>
                                        <p:tav tm="100000">
                                          <p:val>
                                            <p:strVal val="#ppt_x"/>
                                          </p:val>
                                        </p:tav>
                                      </p:tavLst>
                                    </p:anim>
                                    <p:anim calcmode="lin" valueType="num">
                                      <p:cBhvr additive="base">
                                        <p:cTn id="88" dur="250" fill="hold"/>
                                        <p:tgtEl>
                                          <p:spTgt spid="19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250" fill="hold"/>
                                        <p:tgtEl>
                                          <p:spTgt spid="20"/>
                                        </p:tgtEl>
                                        <p:attrNameLst>
                                          <p:attrName>ppt_x</p:attrName>
                                        </p:attrNameLst>
                                      </p:cBhvr>
                                      <p:tavLst>
                                        <p:tav tm="0">
                                          <p:val>
                                            <p:strVal val="#ppt_x"/>
                                          </p:val>
                                        </p:tav>
                                        <p:tav tm="100000">
                                          <p:val>
                                            <p:strVal val="#ppt_x"/>
                                          </p:val>
                                        </p:tav>
                                      </p:tavLst>
                                    </p:anim>
                                    <p:anim calcmode="lin" valueType="num">
                                      <p:cBhvr additive="base">
                                        <p:cTn id="93" dur="25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147"/>
                                        </p:tgtEl>
                                        <p:attrNameLst>
                                          <p:attrName>style.visibility</p:attrName>
                                        </p:attrNameLst>
                                      </p:cBhvr>
                                      <p:to>
                                        <p:strVal val="visible"/>
                                      </p:to>
                                    </p:set>
                                    <p:anim calcmode="lin" valueType="num">
                                      <p:cBhvr additive="base">
                                        <p:cTn id="97" dur="250" fill="hold"/>
                                        <p:tgtEl>
                                          <p:spTgt spid="147"/>
                                        </p:tgtEl>
                                        <p:attrNameLst>
                                          <p:attrName>ppt_x</p:attrName>
                                        </p:attrNameLst>
                                      </p:cBhvr>
                                      <p:tavLst>
                                        <p:tav tm="0">
                                          <p:val>
                                            <p:strVal val="#ppt_x"/>
                                          </p:val>
                                        </p:tav>
                                        <p:tav tm="100000">
                                          <p:val>
                                            <p:strVal val="#ppt_x"/>
                                          </p:val>
                                        </p:tav>
                                      </p:tavLst>
                                    </p:anim>
                                    <p:anim calcmode="lin" valueType="num">
                                      <p:cBhvr additive="base">
                                        <p:cTn id="98" dur="250" fill="hold"/>
                                        <p:tgtEl>
                                          <p:spTgt spid="14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9"/>
                                        </p:tgtEl>
                                        <p:attrNameLst>
                                          <p:attrName>style.visibility</p:attrName>
                                        </p:attrNameLst>
                                      </p:cBhvr>
                                      <p:to>
                                        <p:strVal val="visible"/>
                                      </p:to>
                                    </p:set>
                                    <p:anim calcmode="lin" valueType="num">
                                      <p:cBhvr additive="base">
                                        <p:cTn id="102" dur="250" fill="hold"/>
                                        <p:tgtEl>
                                          <p:spTgt spid="19"/>
                                        </p:tgtEl>
                                        <p:attrNameLst>
                                          <p:attrName>ppt_x</p:attrName>
                                        </p:attrNameLst>
                                      </p:cBhvr>
                                      <p:tavLst>
                                        <p:tav tm="0">
                                          <p:val>
                                            <p:strVal val="#ppt_x"/>
                                          </p:val>
                                        </p:tav>
                                        <p:tav tm="100000">
                                          <p:val>
                                            <p:strVal val="#ppt_x"/>
                                          </p:val>
                                        </p:tav>
                                      </p:tavLst>
                                    </p:anim>
                                    <p:anim calcmode="lin" valueType="num">
                                      <p:cBhvr additive="base">
                                        <p:cTn id="103" dur="250" fill="hold"/>
                                        <p:tgtEl>
                                          <p:spTgt spid="1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219"/>
                                        </p:tgtEl>
                                        <p:attrNameLst>
                                          <p:attrName>style.visibility</p:attrName>
                                        </p:attrNameLst>
                                      </p:cBhvr>
                                      <p:to>
                                        <p:strVal val="visible"/>
                                      </p:to>
                                    </p:set>
                                    <p:anim calcmode="lin" valueType="num">
                                      <p:cBhvr additive="base">
                                        <p:cTn id="107" dur="250" fill="hold"/>
                                        <p:tgtEl>
                                          <p:spTgt spid="219"/>
                                        </p:tgtEl>
                                        <p:attrNameLst>
                                          <p:attrName>ppt_x</p:attrName>
                                        </p:attrNameLst>
                                      </p:cBhvr>
                                      <p:tavLst>
                                        <p:tav tm="0">
                                          <p:val>
                                            <p:strVal val="#ppt_x"/>
                                          </p:val>
                                        </p:tav>
                                        <p:tav tm="100000">
                                          <p:val>
                                            <p:strVal val="#ppt_x"/>
                                          </p:val>
                                        </p:tav>
                                      </p:tavLst>
                                    </p:anim>
                                    <p:anim calcmode="lin" valueType="num">
                                      <p:cBhvr additive="base">
                                        <p:cTn id="108" dur="250" fill="hold"/>
                                        <p:tgtEl>
                                          <p:spTgt spid="21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
                                        </p:tgtEl>
                                        <p:attrNameLst>
                                          <p:attrName>style.visibility</p:attrName>
                                        </p:attrNameLst>
                                      </p:cBhvr>
                                      <p:to>
                                        <p:strVal val="visible"/>
                                      </p:to>
                                    </p:set>
                                    <p:anim calcmode="lin" valueType="num">
                                      <p:cBhvr additive="base">
                                        <p:cTn id="112" dur="250" fill="hold"/>
                                        <p:tgtEl>
                                          <p:spTgt spid="7"/>
                                        </p:tgtEl>
                                        <p:attrNameLst>
                                          <p:attrName>ppt_x</p:attrName>
                                        </p:attrNameLst>
                                      </p:cBhvr>
                                      <p:tavLst>
                                        <p:tav tm="0">
                                          <p:val>
                                            <p:strVal val="#ppt_x"/>
                                          </p:val>
                                        </p:tav>
                                        <p:tav tm="100000">
                                          <p:val>
                                            <p:strVal val="#ppt_x"/>
                                          </p:val>
                                        </p:tav>
                                      </p:tavLst>
                                    </p:anim>
                                    <p:anim calcmode="lin" valueType="num">
                                      <p:cBhvr additive="base">
                                        <p:cTn id="113" dur="250" fill="hold"/>
                                        <p:tgtEl>
                                          <p:spTgt spid="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200"/>
                                        </p:tgtEl>
                                        <p:attrNameLst>
                                          <p:attrName>style.visibility</p:attrName>
                                        </p:attrNameLst>
                                      </p:cBhvr>
                                      <p:to>
                                        <p:strVal val="visible"/>
                                      </p:to>
                                    </p:set>
                                    <p:anim calcmode="lin" valueType="num">
                                      <p:cBhvr additive="base">
                                        <p:cTn id="117" dur="250" fill="hold"/>
                                        <p:tgtEl>
                                          <p:spTgt spid="200"/>
                                        </p:tgtEl>
                                        <p:attrNameLst>
                                          <p:attrName>ppt_x</p:attrName>
                                        </p:attrNameLst>
                                      </p:cBhvr>
                                      <p:tavLst>
                                        <p:tav tm="0">
                                          <p:val>
                                            <p:strVal val="#ppt_x"/>
                                          </p:val>
                                        </p:tav>
                                        <p:tav tm="100000">
                                          <p:val>
                                            <p:strVal val="#ppt_x"/>
                                          </p:val>
                                        </p:tav>
                                      </p:tavLst>
                                    </p:anim>
                                    <p:anim calcmode="lin" valueType="num">
                                      <p:cBhvr additive="base">
                                        <p:cTn id="118" dur="250" fill="hold"/>
                                        <p:tgtEl>
                                          <p:spTgt spid="20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 calcmode="lin" valueType="num">
                                      <p:cBhvr additive="base">
                                        <p:cTn id="122" dur="250" fill="hold"/>
                                        <p:tgtEl>
                                          <p:spTgt spid="9"/>
                                        </p:tgtEl>
                                        <p:attrNameLst>
                                          <p:attrName>ppt_x</p:attrName>
                                        </p:attrNameLst>
                                      </p:cBhvr>
                                      <p:tavLst>
                                        <p:tav tm="0">
                                          <p:val>
                                            <p:strVal val="#ppt_x"/>
                                          </p:val>
                                        </p:tav>
                                        <p:tav tm="100000">
                                          <p:val>
                                            <p:strVal val="#ppt_x"/>
                                          </p:val>
                                        </p:tav>
                                      </p:tavLst>
                                    </p:anim>
                                    <p:anim calcmode="lin" valueType="num">
                                      <p:cBhvr additive="base">
                                        <p:cTn id="123" dur="250" fill="hold"/>
                                        <p:tgtEl>
                                          <p:spTgt spid="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25"/>
                                        </p:tgtEl>
                                        <p:attrNameLst>
                                          <p:attrName>style.visibility</p:attrName>
                                        </p:attrNameLst>
                                      </p:cBhvr>
                                      <p:to>
                                        <p:strVal val="visible"/>
                                      </p:to>
                                    </p:set>
                                    <p:anim calcmode="lin" valueType="num">
                                      <p:cBhvr additive="base">
                                        <p:cTn id="127" dur="250" fill="hold"/>
                                        <p:tgtEl>
                                          <p:spTgt spid="225"/>
                                        </p:tgtEl>
                                        <p:attrNameLst>
                                          <p:attrName>ppt_x</p:attrName>
                                        </p:attrNameLst>
                                      </p:cBhvr>
                                      <p:tavLst>
                                        <p:tav tm="0">
                                          <p:val>
                                            <p:strVal val="#ppt_x"/>
                                          </p:val>
                                        </p:tav>
                                        <p:tav tm="100000">
                                          <p:val>
                                            <p:strVal val="#ppt_x"/>
                                          </p:val>
                                        </p:tav>
                                      </p:tavLst>
                                    </p:anim>
                                    <p:anim calcmode="lin" valueType="num">
                                      <p:cBhvr additive="base">
                                        <p:cTn id="128" dur="250" fill="hold"/>
                                        <p:tgtEl>
                                          <p:spTgt spid="22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 calcmode="lin" valueType="num">
                                      <p:cBhvr additive="base">
                                        <p:cTn id="132" dur="250" fill="hold"/>
                                        <p:tgtEl>
                                          <p:spTgt spid="8"/>
                                        </p:tgtEl>
                                        <p:attrNameLst>
                                          <p:attrName>ppt_x</p:attrName>
                                        </p:attrNameLst>
                                      </p:cBhvr>
                                      <p:tavLst>
                                        <p:tav tm="0">
                                          <p:val>
                                            <p:strVal val="#ppt_x"/>
                                          </p:val>
                                        </p:tav>
                                        <p:tav tm="100000">
                                          <p:val>
                                            <p:strVal val="#ppt_x"/>
                                          </p:val>
                                        </p:tav>
                                      </p:tavLst>
                                    </p:anim>
                                    <p:anim calcmode="lin" valueType="num">
                                      <p:cBhvr additive="base">
                                        <p:cTn id="133" dur="250" fill="hold"/>
                                        <p:tgtEl>
                                          <p:spTgt spid="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04"/>
                                        </p:tgtEl>
                                        <p:attrNameLst>
                                          <p:attrName>style.visibility</p:attrName>
                                        </p:attrNameLst>
                                      </p:cBhvr>
                                      <p:to>
                                        <p:strVal val="visible"/>
                                      </p:to>
                                    </p:set>
                                    <p:anim calcmode="lin" valueType="num">
                                      <p:cBhvr additive="base">
                                        <p:cTn id="137" dur="250" fill="hold"/>
                                        <p:tgtEl>
                                          <p:spTgt spid="204"/>
                                        </p:tgtEl>
                                        <p:attrNameLst>
                                          <p:attrName>ppt_x</p:attrName>
                                        </p:attrNameLst>
                                      </p:cBhvr>
                                      <p:tavLst>
                                        <p:tav tm="0">
                                          <p:val>
                                            <p:strVal val="#ppt_x"/>
                                          </p:val>
                                        </p:tav>
                                        <p:tav tm="100000">
                                          <p:val>
                                            <p:strVal val="#ppt_x"/>
                                          </p:val>
                                        </p:tav>
                                      </p:tavLst>
                                    </p:anim>
                                    <p:anim calcmode="lin" valueType="num">
                                      <p:cBhvr additive="base">
                                        <p:cTn id="138" dur="250" fill="hold"/>
                                        <p:tgtEl>
                                          <p:spTgt spid="20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0"/>
                                        </p:tgtEl>
                                        <p:attrNameLst>
                                          <p:attrName>style.visibility</p:attrName>
                                        </p:attrNameLst>
                                      </p:cBhvr>
                                      <p:to>
                                        <p:strVal val="visible"/>
                                      </p:to>
                                    </p:set>
                                    <p:anim calcmode="lin" valueType="num">
                                      <p:cBhvr additive="base">
                                        <p:cTn id="142" dur="250" fill="hold"/>
                                        <p:tgtEl>
                                          <p:spTgt spid="10"/>
                                        </p:tgtEl>
                                        <p:attrNameLst>
                                          <p:attrName>ppt_x</p:attrName>
                                        </p:attrNameLst>
                                      </p:cBhvr>
                                      <p:tavLst>
                                        <p:tav tm="0">
                                          <p:val>
                                            <p:strVal val="#ppt_x"/>
                                          </p:val>
                                        </p:tav>
                                        <p:tav tm="100000">
                                          <p:val>
                                            <p:strVal val="#ppt_x"/>
                                          </p:val>
                                        </p:tav>
                                      </p:tavLst>
                                    </p:anim>
                                    <p:anim calcmode="lin" valueType="num">
                                      <p:cBhvr additive="base">
                                        <p:cTn id="143" dur="250" fill="hold"/>
                                        <p:tgtEl>
                                          <p:spTgt spid="1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63"/>
                                        </p:tgtEl>
                                        <p:attrNameLst>
                                          <p:attrName>style.visibility</p:attrName>
                                        </p:attrNameLst>
                                      </p:cBhvr>
                                      <p:to>
                                        <p:strVal val="visible"/>
                                      </p:to>
                                    </p:set>
                                    <p:anim calcmode="lin" valueType="num">
                                      <p:cBhvr additive="base">
                                        <p:cTn id="147" dur="250" fill="hold"/>
                                        <p:tgtEl>
                                          <p:spTgt spid="163"/>
                                        </p:tgtEl>
                                        <p:attrNameLst>
                                          <p:attrName>ppt_x</p:attrName>
                                        </p:attrNameLst>
                                      </p:cBhvr>
                                      <p:tavLst>
                                        <p:tav tm="0">
                                          <p:val>
                                            <p:strVal val="#ppt_x"/>
                                          </p:val>
                                        </p:tav>
                                        <p:tav tm="100000">
                                          <p:val>
                                            <p:strVal val="#ppt_x"/>
                                          </p:val>
                                        </p:tav>
                                      </p:tavLst>
                                    </p:anim>
                                    <p:anim calcmode="lin" valueType="num">
                                      <p:cBhvr additive="base">
                                        <p:cTn id="148" dur="250" fill="hold"/>
                                        <p:tgtEl>
                                          <p:spTgt spid="16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11"/>
                                        </p:tgtEl>
                                        <p:attrNameLst>
                                          <p:attrName>style.visibility</p:attrName>
                                        </p:attrNameLst>
                                      </p:cBhvr>
                                      <p:to>
                                        <p:strVal val="visible"/>
                                      </p:to>
                                    </p:set>
                                    <p:anim calcmode="lin" valueType="num">
                                      <p:cBhvr additive="base">
                                        <p:cTn id="152" dur="250" fill="hold"/>
                                        <p:tgtEl>
                                          <p:spTgt spid="11"/>
                                        </p:tgtEl>
                                        <p:attrNameLst>
                                          <p:attrName>ppt_x</p:attrName>
                                        </p:attrNameLst>
                                      </p:cBhvr>
                                      <p:tavLst>
                                        <p:tav tm="0">
                                          <p:val>
                                            <p:strVal val="#ppt_x"/>
                                          </p:val>
                                        </p:tav>
                                        <p:tav tm="100000">
                                          <p:val>
                                            <p:strVal val="#ppt_x"/>
                                          </p:val>
                                        </p:tav>
                                      </p:tavLst>
                                    </p:anim>
                                    <p:anim calcmode="lin" valueType="num">
                                      <p:cBhvr additive="base">
                                        <p:cTn id="153" dur="250" fill="hold"/>
                                        <p:tgtEl>
                                          <p:spTgt spid="11"/>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230"/>
                                        </p:tgtEl>
                                        <p:attrNameLst>
                                          <p:attrName>style.visibility</p:attrName>
                                        </p:attrNameLst>
                                      </p:cBhvr>
                                      <p:to>
                                        <p:strVal val="visible"/>
                                      </p:to>
                                    </p:set>
                                    <p:anim calcmode="lin" valueType="num">
                                      <p:cBhvr additive="base">
                                        <p:cTn id="157" dur="250" fill="hold"/>
                                        <p:tgtEl>
                                          <p:spTgt spid="230"/>
                                        </p:tgtEl>
                                        <p:attrNameLst>
                                          <p:attrName>ppt_x</p:attrName>
                                        </p:attrNameLst>
                                      </p:cBhvr>
                                      <p:tavLst>
                                        <p:tav tm="0">
                                          <p:val>
                                            <p:strVal val="#ppt_x"/>
                                          </p:val>
                                        </p:tav>
                                        <p:tav tm="100000">
                                          <p:val>
                                            <p:strVal val="#ppt_x"/>
                                          </p:val>
                                        </p:tav>
                                      </p:tavLst>
                                    </p:anim>
                                    <p:anim calcmode="lin" valueType="num">
                                      <p:cBhvr additive="base">
                                        <p:cTn id="158" dur="250" fill="hold"/>
                                        <p:tgtEl>
                                          <p:spTgt spid="230"/>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12"/>
                                        </p:tgtEl>
                                        <p:attrNameLst>
                                          <p:attrName>style.visibility</p:attrName>
                                        </p:attrNameLst>
                                      </p:cBhvr>
                                      <p:to>
                                        <p:strVal val="visible"/>
                                      </p:to>
                                    </p:set>
                                    <p:anim calcmode="lin" valueType="num">
                                      <p:cBhvr additive="base">
                                        <p:cTn id="162" dur="250" fill="hold"/>
                                        <p:tgtEl>
                                          <p:spTgt spid="12"/>
                                        </p:tgtEl>
                                        <p:attrNameLst>
                                          <p:attrName>ppt_x</p:attrName>
                                        </p:attrNameLst>
                                      </p:cBhvr>
                                      <p:tavLst>
                                        <p:tav tm="0">
                                          <p:val>
                                            <p:strVal val="#ppt_x"/>
                                          </p:val>
                                        </p:tav>
                                        <p:tav tm="100000">
                                          <p:val>
                                            <p:strVal val="#ppt_x"/>
                                          </p:val>
                                        </p:tav>
                                      </p:tavLst>
                                    </p:anim>
                                    <p:anim calcmode="lin" valueType="num">
                                      <p:cBhvr additive="base">
                                        <p:cTn id="163" dur="250" fill="hold"/>
                                        <p:tgtEl>
                                          <p:spTgt spid="12"/>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178"/>
                                        </p:tgtEl>
                                        <p:attrNameLst>
                                          <p:attrName>style.visibility</p:attrName>
                                        </p:attrNameLst>
                                      </p:cBhvr>
                                      <p:to>
                                        <p:strVal val="visible"/>
                                      </p:to>
                                    </p:set>
                                    <p:anim calcmode="lin" valueType="num">
                                      <p:cBhvr additive="base">
                                        <p:cTn id="167" dur="250" fill="hold"/>
                                        <p:tgtEl>
                                          <p:spTgt spid="178"/>
                                        </p:tgtEl>
                                        <p:attrNameLst>
                                          <p:attrName>ppt_x</p:attrName>
                                        </p:attrNameLst>
                                      </p:cBhvr>
                                      <p:tavLst>
                                        <p:tav tm="0">
                                          <p:val>
                                            <p:strVal val="#ppt_x"/>
                                          </p:val>
                                        </p:tav>
                                        <p:tav tm="100000">
                                          <p:val>
                                            <p:strVal val="#ppt_x"/>
                                          </p:val>
                                        </p:tav>
                                      </p:tavLst>
                                    </p:anim>
                                    <p:anim calcmode="lin" valueType="num">
                                      <p:cBhvr additive="base">
                                        <p:cTn id="168" dur="250" fill="hold"/>
                                        <p:tgtEl>
                                          <p:spTgt spid="178"/>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13"/>
                                        </p:tgtEl>
                                        <p:attrNameLst>
                                          <p:attrName>style.visibility</p:attrName>
                                        </p:attrNameLst>
                                      </p:cBhvr>
                                      <p:to>
                                        <p:strVal val="visible"/>
                                      </p:to>
                                    </p:set>
                                    <p:anim calcmode="lin" valueType="num">
                                      <p:cBhvr additive="base">
                                        <p:cTn id="172" dur="250" fill="hold"/>
                                        <p:tgtEl>
                                          <p:spTgt spid="13"/>
                                        </p:tgtEl>
                                        <p:attrNameLst>
                                          <p:attrName>ppt_x</p:attrName>
                                        </p:attrNameLst>
                                      </p:cBhvr>
                                      <p:tavLst>
                                        <p:tav tm="0">
                                          <p:val>
                                            <p:strVal val="#ppt_x"/>
                                          </p:val>
                                        </p:tav>
                                        <p:tav tm="100000">
                                          <p:val>
                                            <p:strVal val="#ppt_x"/>
                                          </p:val>
                                        </p:tav>
                                      </p:tavLst>
                                    </p:anim>
                                    <p:anim calcmode="lin" valueType="num">
                                      <p:cBhvr additive="base">
                                        <p:cTn id="173" dur="250" fill="hold"/>
                                        <p:tgtEl>
                                          <p:spTgt spid="13"/>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69"/>
                                        </p:tgtEl>
                                        <p:attrNameLst>
                                          <p:attrName>style.visibility</p:attrName>
                                        </p:attrNameLst>
                                      </p:cBhvr>
                                      <p:to>
                                        <p:strVal val="visible"/>
                                      </p:to>
                                    </p:set>
                                    <p:anim calcmode="lin" valueType="num">
                                      <p:cBhvr additive="base">
                                        <p:cTn id="177" dur="250" fill="hold"/>
                                        <p:tgtEl>
                                          <p:spTgt spid="169"/>
                                        </p:tgtEl>
                                        <p:attrNameLst>
                                          <p:attrName>ppt_x</p:attrName>
                                        </p:attrNameLst>
                                      </p:cBhvr>
                                      <p:tavLst>
                                        <p:tav tm="0">
                                          <p:val>
                                            <p:strVal val="#ppt_x"/>
                                          </p:val>
                                        </p:tav>
                                        <p:tav tm="100000">
                                          <p:val>
                                            <p:strVal val="#ppt_x"/>
                                          </p:val>
                                        </p:tav>
                                      </p:tavLst>
                                    </p:anim>
                                    <p:anim calcmode="lin" valueType="num">
                                      <p:cBhvr additive="base">
                                        <p:cTn id="178" dur="250" fill="hold"/>
                                        <p:tgtEl>
                                          <p:spTgt spid="16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14"/>
                                        </p:tgtEl>
                                        <p:attrNameLst>
                                          <p:attrName>style.visibility</p:attrName>
                                        </p:attrNameLst>
                                      </p:cBhvr>
                                      <p:to>
                                        <p:strVal val="visible"/>
                                      </p:to>
                                    </p:set>
                                    <p:anim calcmode="lin" valueType="num">
                                      <p:cBhvr additive="base">
                                        <p:cTn id="182" dur="250" fill="hold"/>
                                        <p:tgtEl>
                                          <p:spTgt spid="14"/>
                                        </p:tgtEl>
                                        <p:attrNameLst>
                                          <p:attrName>ppt_x</p:attrName>
                                        </p:attrNameLst>
                                      </p:cBhvr>
                                      <p:tavLst>
                                        <p:tav tm="0">
                                          <p:val>
                                            <p:strVal val="#ppt_x"/>
                                          </p:val>
                                        </p:tav>
                                        <p:tav tm="100000">
                                          <p:val>
                                            <p:strVal val="#ppt_x"/>
                                          </p:val>
                                        </p:tav>
                                      </p:tavLst>
                                    </p:anim>
                                    <p:anim calcmode="lin" valueType="num">
                                      <p:cBhvr additive="base">
                                        <p:cTn id="183" dur="250" fill="hold"/>
                                        <p:tgtEl>
                                          <p:spTgt spid="14"/>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213"/>
                                        </p:tgtEl>
                                        <p:attrNameLst>
                                          <p:attrName>style.visibility</p:attrName>
                                        </p:attrNameLst>
                                      </p:cBhvr>
                                      <p:to>
                                        <p:strVal val="visible"/>
                                      </p:to>
                                    </p:set>
                                    <p:anim calcmode="lin" valueType="num">
                                      <p:cBhvr additive="base">
                                        <p:cTn id="187" dur="250" fill="hold"/>
                                        <p:tgtEl>
                                          <p:spTgt spid="213"/>
                                        </p:tgtEl>
                                        <p:attrNameLst>
                                          <p:attrName>ppt_x</p:attrName>
                                        </p:attrNameLst>
                                      </p:cBhvr>
                                      <p:tavLst>
                                        <p:tav tm="0">
                                          <p:val>
                                            <p:strVal val="#ppt_x"/>
                                          </p:val>
                                        </p:tav>
                                        <p:tav tm="100000">
                                          <p:val>
                                            <p:strVal val="#ppt_x"/>
                                          </p:val>
                                        </p:tav>
                                      </p:tavLst>
                                    </p:anim>
                                    <p:anim calcmode="lin" valueType="num">
                                      <p:cBhvr additive="base">
                                        <p:cTn id="188" dur="250" fill="hold"/>
                                        <p:tgtEl>
                                          <p:spTgt spid="213"/>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15"/>
                                        </p:tgtEl>
                                        <p:attrNameLst>
                                          <p:attrName>style.visibility</p:attrName>
                                        </p:attrNameLst>
                                      </p:cBhvr>
                                      <p:to>
                                        <p:strVal val="visible"/>
                                      </p:to>
                                    </p:set>
                                    <p:anim calcmode="lin" valueType="num">
                                      <p:cBhvr additive="base">
                                        <p:cTn id="192" dur="250" fill="hold"/>
                                        <p:tgtEl>
                                          <p:spTgt spid="15"/>
                                        </p:tgtEl>
                                        <p:attrNameLst>
                                          <p:attrName>ppt_x</p:attrName>
                                        </p:attrNameLst>
                                      </p:cBhvr>
                                      <p:tavLst>
                                        <p:tav tm="0">
                                          <p:val>
                                            <p:strVal val="#ppt_x"/>
                                          </p:val>
                                        </p:tav>
                                        <p:tav tm="100000">
                                          <p:val>
                                            <p:strVal val="#ppt_x"/>
                                          </p:val>
                                        </p:tav>
                                      </p:tavLst>
                                    </p:anim>
                                    <p:anim calcmode="lin" valueType="num">
                                      <p:cBhvr additive="base">
                                        <p:cTn id="193" dur="250" fill="hold"/>
                                        <p:tgtEl>
                                          <p:spTgt spid="15"/>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214"/>
                                        </p:tgtEl>
                                        <p:attrNameLst>
                                          <p:attrName>style.visibility</p:attrName>
                                        </p:attrNameLst>
                                      </p:cBhvr>
                                      <p:to>
                                        <p:strVal val="visible"/>
                                      </p:to>
                                    </p:set>
                                    <p:anim calcmode="lin" valueType="num">
                                      <p:cBhvr additive="base">
                                        <p:cTn id="197" dur="250" fill="hold"/>
                                        <p:tgtEl>
                                          <p:spTgt spid="214"/>
                                        </p:tgtEl>
                                        <p:attrNameLst>
                                          <p:attrName>ppt_x</p:attrName>
                                        </p:attrNameLst>
                                      </p:cBhvr>
                                      <p:tavLst>
                                        <p:tav tm="0">
                                          <p:val>
                                            <p:strVal val="#ppt_x"/>
                                          </p:val>
                                        </p:tav>
                                        <p:tav tm="100000">
                                          <p:val>
                                            <p:strVal val="#ppt_x"/>
                                          </p:val>
                                        </p:tav>
                                      </p:tavLst>
                                    </p:anim>
                                    <p:anim calcmode="lin" valueType="num">
                                      <p:cBhvr additive="base">
                                        <p:cTn id="198" dur="250" fill="hold"/>
                                        <p:tgtEl>
                                          <p:spTgt spid="214"/>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6"/>
                                        </p:tgtEl>
                                        <p:attrNameLst>
                                          <p:attrName>style.visibility</p:attrName>
                                        </p:attrNameLst>
                                      </p:cBhvr>
                                      <p:to>
                                        <p:strVal val="visible"/>
                                      </p:to>
                                    </p:set>
                                    <p:anim calcmode="lin" valueType="num">
                                      <p:cBhvr additive="base">
                                        <p:cTn id="202" dur="250" fill="hold"/>
                                        <p:tgtEl>
                                          <p:spTgt spid="16"/>
                                        </p:tgtEl>
                                        <p:attrNameLst>
                                          <p:attrName>ppt_x</p:attrName>
                                        </p:attrNameLst>
                                      </p:cBhvr>
                                      <p:tavLst>
                                        <p:tav tm="0">
                                          <p:val>
                                            <p:strVal val="#ppt_x"/>
                                          </p:val>
                                        </p:tav>
                                        <p:tav tm="100000">
                                          <p:val>
                                            <p:strVal val="#ppt_x"/>
                                          </p:val>
                                        </p:tav>
                                      </p:tavLst>
                                    </p:anim>
                                    <p:anim calcmode="lin" valueType="num">
                                      <p:cBhvr additive="base">
                                        <p:cTn id="203" dur="250" fill="hold"/>
                                        <p:tgtEl>
                                          <p:spTgt spid="16"/>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212"/>
                                        </p:tgtEl>
                                        <p:attrNameLst>
                                          <p:attrName>style.visibility</p:attrName>
                                        </p:attrNameLst>
                                      </p:cBhvr>
                                      <p:to>
                                        <p:strVal val="visible"/>
                                      </p:to>
                                    </p:set>
                                    <p:anim calcmode="lin" valueType="num">
                                      <p:cBhvr additive="base">
                                        <p:cTn id="207" dur="250" fill="hold"/>
                                        <p:tgtEl>
                                          <p:spTgt spid="212"/>
                                        </p:tgtEl>
                                        <p:attrNameLst>
                                          <p:attrName>ppt_x</p:attrName>
                                        </p:attrNameLst>
                                      </p:cBhvr>
                                      <p:tavLst>
                                        <p:tav tm="0">
                                          <p:val>
                                            <p:strVal val="#ppt_x"/>
                                          </p:val>
                                        </p:tav>
                                        <p:tav tm="100000">
                                          <p:val>
                                            <p:strVal val="#ppt_x"/>
                                          </p:val>
                                        </p:tav>
                                      </p:tavLst>
                                    </p:anim>
                                    <p:anim calcmode="lin" valueType="num">
                                      <p:cBhvr additive="base">
                                        <p:cTn id="208" dur="250" fill="hold"/>
                                        <p:tgtEl>
                                          <p:spTgt spid="212"/>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240"/>
                                        </p:tgtEl>
                                        <p:attrNameLst>
                                          <p:attrName>style.visibility</p:attrName>
                                        </p:attrNameLst>
                                      </p:cBhvr>
                                      <p:to>
                                        <p:strVal val="visible"/>
                                      </p:to>
                                    </p:set>
                                    <p:anim calcmode="lin" valueType="num">
                                      <p:cBhvr additive="base">
                                        <p:cTn id="212" dur="250" fill="hold"/>
                                        <p:tgtEl>
                                          <p:spTgt spid="240"/>
                                        </p:tgtEl>
                                        <p:attrNameLst>
                                          <p:attrName>ppt_x</p:attrName>
                                        </p:attrNameLst>
                                      </p:cBhvr>
                                      <p:tavLst>
                                        <p:tav tm="0">
                                          <p:val>
                                            <p:strVal val="#ppt_x"/>
                                          </p:val>
                                        </p:tav>
                                        <p:tav tm="100000">
                                          <p:val>
                                            <p:strVal val="#ppt_x"/>
                                          </p:val>
                                        </p:tav>
                                      </p:tavLst>
                                    </p:anim>
                                    <p:anim calcmode="lin" valueType="num">
                                      <p:cBhvr additive="base">
                                        <p:cTn id="213" dur="250" fill="hold"/>
                                        <p:tgtEl>
                                          <p:spTgt spid="24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244"/>
                                        </p:tgtEl>
                                        <p:attrNameLst>
                                          <p:attrName>style.visibility</p:attrName>
                                        </p:attrNameLst>
                                      </p:cBhvr>
                                      <p:to>
                                        <p:strVal val="visible"/>
                                      </p:to>
                                    </p:set>
                                    <p:anim calcmode="lin" valueType="num">
                                      <p:cBhvr additive="base">
                                        <p:cTn id="217" dur="250" fill="hold"/>
                                        <p:tgtEl>
                                          <p:spTgt spid="244"/>
                                        </p:tgtEl>
                                        <p:attrNameLst>
                                          <p:attrName>ppt_x</p:attrName>
                                        </p:attrNameLst>
                                      </p:cBhvr>
                                      <p:tavLst>
                                        <p:tav tm="0">
                                          <p:val>
                                            <p:strVal val="#ppt_x"/>
                                          </p:val>
                                        </p:tav>
                                        <p:tav tm="100000">
                                          <p:val>
                                            <p:strVal val="#ppt_x"/>
                                          </p:val>
                                        </p:tav>
                                      </p:tavLst>
                                    </p:anim>
                                    <p:anim calcmode="lin" valueType="num">
                                      <p:cBhvr additive="base">
                                        <p:cTn id="218" dur="250" fill="hold"/>
                                        <p:tgtEl>
                                          <p:spTgt spid="24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243"/>
                                        </p:tgtEl>
                                        <p:attrNameLst>
                                          <p:attrName>style.visibility</p:attrName>
                                        </p:attrNameLst>
                                      </p:cBhvr>
                                      <p:to>
                                        <p:strVal val="visible"/>
                                      </p:to>
                                    </p:set>
                                    <p:anim calcmode="lin" valueType="num">
                                      <p:cBhvr additive="base">
                                        <p:cTn id="222" dur="250" fill="hold"/>
                                        <p:tgtEl>
                                          <p:spTgt spid="243"/>
                                        </p:tgtEl>
                                        <p:attrNameLst>
                                          <p:attrName>ppt_x</p:attrName>
                                        </p:attrNameLst>
                                      </p:cBhvr>
                                      <p:tavLst>
                                        <p:tav tm="0">
                                          <p:val>
                                            <p:strVal val="#ppt_x"/>
                                          </p:val>
                                        </p:tav>
                                        <p:tav tm="100000">
                                          <p:val>
                                            <p:strVal val="#ppt_x"/>
                                          </p:val>
                                        </p:tav>
                                      </p:tavLst>
                                    </p:anim>
                                    <p:anim calcmode="lin" valueType="num">
                                      <p:cBhvr additive="base">
                                        <p:cTn id="223" dur="250" fill="hold"/>
                                        <p:tgtEl>
                                          <p:spTgt spid="243"/>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249"/>
                                        </p:tgtEl>
                                        <p:attrNameLst>
                                          <p:attrName>style.visibility</p:attrName>
                                        </p:attrNameLst>
                                      </p:cBhvr>
                                      <p:to>
                                        <p:strVal val="visible"/>
                                      </p:to>
                                    </p:set>
                                    <p:anim calcmode="lin" valueType="num">
                                      <p:cBhvr additive="base">
                                        <p:cTn id="227" dur="250" fill="hold"/>
                                        <p:tgtEl>
                                          <p:spTgt spid="249"/>
                                        </p:tgtEl>
                                        <p:attrNameLst>
                                          <p:attrName>ppt_x</p:attrName>
                                        </p:attrNameLst>
                                      </p:cBhvr>
                                      <p:tavLst>
                                        <p:tav tm="0">
                                          <p:val>
                                            <p:strVal val="#ppt_x"/>
                                          </p:val>
                                        </p:tav>
                                        <p:tav tm="100000">
                                          <p:val>
                                            <p:strVal val="#ppt_x"/>
                                          </p:val>
                                        </p:tav>
                                      </p:tavLst>
                                    </p:anim>
                                    <p:anim calcmode="lin" valueType="num">
                                      <p:cBhvr additive="base">
                                        <p:cTn id="228" dur="250" fill="hold"/>
                                        <p:tgtEl>
                                          <p:spTgt spid="249"/>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248"/>
                                        </p:tgtEl>
                                        <p:attrNameLst>
                                          <p:attrName>style.visibility</p:attrName>
                                        </p:attrNameLst>
                                      </p:cBhvr>
                                      <p:to>
                                        <p:strVal val="visible"/>
                                      </p:to>
                                    </p:set>
                                    <p:anim calcmode="lin" valueType="num">
                                      <p:cBhvr additive="base">
                                        <p:cTn id="232" dur="250" fill="hold"/>
                                        <p:tgtEl>
                                          <p:spTgt spid="248"/>
                                        </p:tgtEl>
                                        <p:attrNameLst>
                                          <p:attrName>ppt_x</p:attrName>
                                        </p:attrNameLst>
                                      </p:cBhvr>
                                      <p:tavLst>
                                        <p:tav tm="0">
                                          <p:val>
                                            <p:strVal val="#ppt_x"/>
                                          </p:val>
                                        </p:tav>
                                        <p:tav tm="100000">
                                          <p:val>
                                            <p:strVal val="#ppt_x"/>
                                          </p:val>
                                        </p:tav>
                                      </p:tavLst>
                                    </p:anim>
                                    <p:anim calcmode="lin" valueType="num">
                                      <p:cBhvr additive="base">
                                        <p:cTn id="233" dur="250" fill="hold"/>
                                        <p:tgtEl>
                                          <p:spTgt spid="248"/>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241"/>
                                        </p:tgtEl>
                                        <p:attrNameLst>
                                          <p:attrName>style.visibility</p:attrName>
                                        </p:attrNameLst>
                                      </p:cBhvr>
                                      <p:to>
                                        <p:strVal val="visible"/>
                                      </p:to>
                                    </p:set>
                                    <p:anim calcmode="lin" valueType="num">
                                      <p:cBhvr additive="base">
                                        <p:cTn id="237" dur="250" fill="hold"/>
                                        <p:tgtEl>
                                          <p:spTgt spid="241"/>
                                        </p:tgtEl>
                                        <p:attrNameLst>
                                          <p:attrName>ppt_x</p:attrName>
                                        </p:attrNameLst>
                                      </p:cBhvr>
                                      <p:tavLst>
                                        <p:tav tm="0">
                                          <p:val>
                                            <p:strVal val="#ppt_x"/>
                                          </p:val>
                                        </p:tav>
                                        <p:tav tm="100000">
                                          <p:val>
                                            <p:strVal val="#ppt_x"/>
                                          </p:val>
                                        </p:tav>
                                      </p:tavLst>
                                    </p:anim>
                                    <p:anim calcmode="lin" valueType="num">
                                      <p:cBhvr additive="base">
                                        <p:cTn id="238" dur="250" fill="hold"/>
                                        <p:tgtEl>
                                          <p:spTgt spid="24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242"/>
                                        </p:tgtEl>
                                        <p:attrNameLst>
                                          <p:attrName>style.visibility</p:attrName>
                                        </p:attrNameLst>
                                      </p:cBhvr>
                                      <p:to>
                                        <p:strVal val="visible"/>
                                      </p:to>
                                    </p:set>
                                    <p:anim calcmode="lin" valueType="num">
                                      <p:cBhvr additive="base">
                                        <p:cTn id="242" dur="250" fill="hold"/>
                                        <p:tgtEl>
                                          <p:spTgt spid="242"/>
                                        </p:tgtEl>
                                        <p:attrNameLst>
                                          <p:attrName>ppt_x</p:attrName>
                                        </p:attrNameLst>
                                      </p:cBhvr>
                                      <p:tavLst>
                                        <p:tav tm="0">
                                          <p:val>
                                            <p:strVal val="#ppt_x"/>
                                          </p:val>
                                        </p:tav>
                                        <p:tav tm="100000">
                                          <p:val>
                                            <p:strVal val="#ppt_x"/>
                                          </p:val>
                                        </p:tav>
                                      </p:tavLst>
                                    </p:anim>
                                    <p:anim calcmode="lin" valueType="num">
                                      <p:cBhvr additive="base">
                                        <p:cTn id="243" dur="250" fill="hold"/>
                                        <p:tgtEl>
                                          <p:spTgt spid="2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166" grpId="0" animBg="1"/>
      <p:bldP spid="167" grpId="0" animBg="1"/>
      <p:bldP spid="178" grpId="0" animBg="1"/>
      <p:bldP spid="211" grpId="0" animBg="1"/>
      <p:bldP spid="212" grpId="0" animBg="1"/>
      <p:bldP spid="213" grpId="0" animBg="1"/>
      <p:bldP spid="214" grpId="0" animBg="1"/>
      <p:bldP spid="240" grpId="0" animBg="1"/>
      <p:bldP spid="241" grpId="0"/>
      <p:bldP spid="242" grpId="0"/>
      <p:bldP spid="243" grpId="0"/>
      <p:bldP spid="244" grpId="0" animBg="1"/>
      <p:bldP spid="248" grpId="0"/>
      <p:bldP spid="249" grpId="0" animBg="1"/>
      <p:bldP spid="2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Strategy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Freeform 5"/>
          <p:cNvSpPr/>
          <p:nvPr/>
        </p:nvSpPr>
        <p:spPr bwMode="auto">
          <a:xfrm>
            <a:off x="3760209" y="1444625"/>
            <a:ext cx="1322388" cy="779463"/>
          </a:xfrm>
          <a:custGeom>
            <a:avLst/>
            <a:gdLst>
              <a:gd name="T0" fmla="*/ 350 w 798"/>
              <a:gd name="T1" fmla="*/ 381 h 470"/>
              <a:gd name="T2" fmla="*/ 398 w 798"/>
              <a:gd name="T3" fmla="*/ 470 h 470"/>
              <a:gd name="T4" fmla="*/ 445 w 798"/>
              <a:gd name="T5" fmla="*/ 381 h 470"/>
              <a:gd name="T6" fmla="*/ 631 w 798"/>
              <a:gd name="T7" fmla="*/ 439 h 470"/>
              <a:gd name="T8" fmla="*/ 798 w 798"/>
              <a:gd name="T9" fmla="*/ 139 h 470"/>
              <a:gd name="T10" fmla="*/ 0 w 798"/>
              <a:gd name="T11" fmla="*/ 137 h 470"/>
              <a:gd name="T12" fmla="*/ 166 w 798"/>
              <a:gd name="T13" fmla="*/ 438 h 470"/>
              <a:gd name="T14" fmla="*/ 350 w 798"/>
              <a:gd name="T15" fmla="*/ 381 h 4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8" h="470">
                <a:moveTo>
                  <a:pt x="350" y="381"/>
                </a:moveTo>
                <a:cubicBezTo>
                  <a:pt x="398" y="470"/>
                  <a:pt x="398" y="470"/>
                  <a:pt x="398" y="470"/>
                </a:cubicBezTo>
                <a:cubicBezTo>
                  <a:pt x="445" y="381"/>
                  <a:pt x="445" y="381"/>
                  <a:pt x="445" y="381"/>
                </a:cubicBezTo>
                <a:cubicBezTo>
                  <a:pt x="512" y="388"/>
                  <a:pt x="575" y="408"/>
                  <a:pt x="631" y="439"/>
                </a:cubicBezTo>
                <a:cubicBezTo>
                  <a:pt x="798" y="139"/>
                  <a:pt x="798" y="139"/>
                  <a:pt x="798" y="139"/>
                </a:cubicBezTo>
                <a:cubicBezTo>
                  <a:pt x="550" y="1"/>
                  <a:pt x="249" y="0"/>
                  <a:pt x="0" y="137"/>
                </a:cubicBezTo>
                <a:cubicBezTo>
                  <a:pt x="166" y="438"/>
                  <a:pt x="166" y="438"/>
                  <a:pt x="166" y="438"/>
                </a:cubicBezTo>
                <a:cubicBezTo>
                  <a:pt x="222" y="407"/>
                  <a:pt x="284" y="387"/>
                  <a:pt x="350" y="38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3745922" y="3514725"/>
            <a:ext cx="1322388" cy="776288"/>
          </a:xfrm>
          <a:custGeom>
            <a:avLst/>
            <a:gdLst>
              <a:gd name="T0" fmla="*/ 359 w 798"/>
              <a:gd name="T1" fmla="*/ 87 h 468"/>
              <a:gd name="T2" fmla="*/ 406 w 798"/>
              <a:gd name="T3" fmla="*/ 0 h 468"/>
              <a:gd name="T4" fmla="*/ 451 w 798"/>
              <a:gd name="T5" fmla="*/ 87 h 468"/>
              <a:gd name="T6" fmla="*/ 634 w 798"/>
              <a:gd name="T7" fmla="*/ 31 h 468"/>
              <a:gd name="T8" fmla="*/ 798 w 798"/>
              <a:gd name="T9" fmla="*/ 333 h 468"/>
              <a:gd name="T10" fmla="*/ 0 w 798"/>
              <a:gd name="T11" fmla="*/ 325 h 468"/>
              <a:gd name="T12" fmla="*/ 169 w 798"/>
              <a:gd name="T13" fmla="*/ 26 h 468"/>
              <a:gd name="T14" fmla="*/ 359 w 798"/>
              <a:gd name="T15" fmla="*/ 87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8" h="468">
                <a:moveTo>
                  <a:pt x="359" y="87"/>
                </a:moveTo>
                <a:cubicBezTo>
                  <a:pt x="406" y="0"/>
                  <a:pt x="406" y="0"/>
                  <a:pt x="406" y="0"/>
                </a:cubicBezTo>
                <a:cubicBezTo>
                  <a:pt x="451" y="87"/>
                  <a:pt x="451" y="87"/>
                  <a:pt x="451" y="87"/>
                </a:cubicBezTo>
                <a:cubicBezTo>
                  <a:pt x="517" y="80"/>
                  <a:pt x="579" y="61"/>
                  <a:pt x="634" y="31"/>
                </a:cubicBezTo>
                <a:cubicBezTo>
                  <a:pt x="798" y="333"/>
                  <a:pt x="798" y="333"/>
                  <a:pt x="798" y="333"/>
                </a:cubicBezTo>
                <a:cubicBezTo>
                  <a:pt x="548" y="468"/>
                  <a:pt x="246" y="465"/>
                  <a:pt x="0" y="325"/>
                </a:cubicBezTo>
                <a:cubicBezTo>
                  <a:pt x="169" y="26"/>
                  <a:pt x="169" y="26"/>
                  <a:pt x="169" y="26"/>
                </a:cubicBezTo>
                <a:cubicBezTo>
                  <a:pt x="226" y="59"/>
                  <a:pt x="291" y="80"/>
                  <a:pt x="359" y="8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3053772" y="2874963"/>
            <a:ext cx="949325" cy="1155700"/>
          </a:xfrm>
          <a:custGeom>
            <a:avLst/>
            <a:gdLst>
              <a:gd name="T0" fmla="*/ 389 w 573"/>
              <a:gd name="T1" fmla="*/ 198 h 697"/>
              <a:gd name="T2" fmla="*/ 487 w 573"/>
              <a:gd name="T3" fmla="*/ 194 h 697"/>
              <a:gd name="T4" fmla="*/ 436 w 573"/>
              <a:gd name="T5" fmla="*/ 277 h 697"/>
              <a:gd name="T6" fmla="*/ 573 w 573"/>
              <a:gd name="T7" fmla="*/ 404 h 697"/>
              <a:gd name="T8" fmla="*/ 394 w 573"/>
              <a:gd name="T9" fmla="*/ 697 h 697"/>
              <a:gd name="T10" fmla="*/ 0 w 573"/>
              <a:gd name="T11" fmla="*/ 3 h 697"/>
              <a:gd name="T12" fmla="*/ 344 w 573"/>
              <a:gd name="T13" fmla="*/ 0 h 697"/>
              <a:gd name="T14" fmla="*/ 389 w 573"/>
              <a:gd name="T15" fmla="*/ 198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3" h="697">
                <a:moveTo>
                  <a:pt x="389" y="198"/>
                </a:moveTo>
                <a:cubicBezTo>
                  <a:pt x="487" y="194"/>
                  <a:pt x="487" y="194"/>
                  <a:pt x="487" y="194"/>
                </a:cubicBezTo>
                <a:cubicBezTo>
                  <a:pt x="436" y="277"/>
                  <a:pt x="436" y="277"/>
                  <a:pt x="436" y="277"/>
                </a:cubicBezTo>
                <a:cubicBezTo>
                  <a:pt x="473" y="328"/>
                  <a:pt x="520" y="371"/>
                  <a:pt x="573" y="404"/>
                </a:cubicBezTo>
                <a:cubicBezTo>
                  <a:pt x="394" y="697"/>
                  <a:pt x="394" y="697"/>
                  <a:pt x="394" y="697"/>
                </a:cubicBezTo>
                <a:cubicBezTo>
                  <a:pt x="152" y="549"/>
                  <a:pt x="3" y="287"/>
                  <a:pt x="0" y="3"/>
                </a:cubicBezTo>
                <a:cubicBezTo>
                  <a:pt x="344" y="0"/>
                  <a:pt x="344" y="0"/>
                  <a:pt x="344" y="0"/>
                </a:cubicBezTo>
                <a:cubicBezTo>
                  <a:pt x="345" y="71"/>
                  <a:pt x="361" y="138"/>
                  <a:pt x="389" y="1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3055359" y="1695450"/>
            <a:ext cx="955675" cy="1155700"/>
          </a:xfrm>
          <a:custGeom>
            <a:avLst/>
            <a:gdLst>
              <a:gd name="T0" fmla="*/ 422 w 577"/>
              <a:gd name="T1" fmla="*/ 443 h 697"/>
              <a:gd name="T2" fmla="*/ 477 w 577"/>
              <a:gd name="T3" fmla="*/ 524 h 697"/>
              <a:gd name="T4" fmla="*/ 379 w 577"/>
              <a:gd name="T5" fmla="*/ 524 h 697"/>
              <a:gd name="T6" fmla="*/ 343 w 577"/>
              <a:gd name="T7" fmla="*/ 697 h 697"/>
              <a:gd name="T8" fmla="*/ 0 w 577"/>
              <a:gd name="T9" fmla="*/ 689 h 697"/>
              <a:gd name="T10" fmla="*/ 402 w 577"/>
              <a:gd name="T11" fmla="*/ 0 h 697"/>
              <a:gd name="T12" fmla="*/ 577 w 577"/>
              <a:gd name="T13" fmla="*/ 295 h 697"/>
              <a:gd name="T14" fmla="*/ 422 w 577"/>
              <a:gd name="T15" fmla="*/ 44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97">
                <a:moveTo>
                  <a:pt x="422" y="443"/>
                </a:moveTo>
                <a:cubicBezTo>
                  <a:pt x="477" y="524"/>
                  <a:pt x="477" y="524"/>
                  <a:pt x="477" y="524"/>
                </a:cubicBezTo>
                <a:cubicBezTo>
                  <a:pt x="379" y="524"/>
                  <a:pt x="379" y="524"/>
                  <a:pt x="379" y="524"/>
                </a:cubicBezTo>
                <a:cubicBezTo>
                  <a:pt x="357" y="578"/>
                  <a:pt x="344" y="636"/>
                  <a:pt x="343" y="697"/>
                </a:cubicBezTo>
                <a:cubicBezTo>
                  <a:pt x="0" y="689"/>
                  <a:pt x="0" y="689"/>
                  <a:pt x="0" y="689"/>
                </a:cubicBezTo>
                <a:cubicBezTo>
                  <a:pt x="6" y="406"/>
                  <a:pt x="158" y="145"/>
                  <a:pt x="402" y="0"/>
                </a:cubicBezTo>
                <a:cubicBezTo>
                  <a:pt x="577" y="295"/>
                  <a:pt x="577" y="295"/>
                  <a:pt x="577" y="295"/>
                </a:cubicBezTo>
                <a:cubicBezTo>
                  <a:pt x="515" y="332"/>
                  <a:pt x="462" y="383"/>
                  <a:pt x="422" y="443"/>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4825422" y="2884488"/>
            <a:ext cx="955675" cy="1155700"/>
          </a:xfrm>
          <a:custGeom>
            <a:avLst/>
            <a:gdLst>
              <a:gd name="T0" fmla="*/ 155 w 577"/>
              <a:gd name="T1" fmla="*/ 253 h 697"/>
              <a:gd name="T2" fmla="*/ 100 w 577"/>
              <a:gd name="T3" fmla="*/ 172 h 697"/>
              <a:gd name="T4" fmla="*/ 198 w 577"/>
              <a:gd name="T5" fmla="*/ 172 h 697"/>
              <a:gd name="T6" fmla="*/ 234 w 577"/>
              <a:gd name="T7" fmla="*/ 0 h 697"/>
              <a:gd name="T8" fmla="*/ 577 w 577"/>
              <a:gd name="T9" fmla="*/ 7 h 697"/>
              <a:gd name="T10" fmla="*/ 175 w 577"/>
              <a:gd name="T11" fmla="*/ 697 h 697"/>
              <a:gd name="T12" fmla="*/ 0 w 577"/>
              <a:gd name="T13" fmla="*/ 401 h 697"/>
              <a:gd name="T14" fmla="*/ 155 w 577"/>
              <a:gd name="T15" fmla="*/ 25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97">
                <a:moveTo>
                  <a:pt x="155" y="253"/>
                </a:moveTo>
                <a:cubicBezTo>
                  <a:pt x="100" y="172"/>
                  <a:pt x="100" y="172"/>
                  <a:pt x="100" y="172"/>
                </a:cubicBezTo>
                <a:cubicBezTo>
                  <a:pt x="198" y="172"/>
                  <a:pt x="198" y="172"/>
                  <a:pt x="198" y="172"/>
                </a:cubicBezTo>
                <a:cubicBezTo>
                  <a:pt x="220" y="119"/>
                  <a:pt x="233" y="61"/>
                  <a:pt x="234" y="0"/>
                </a:cubicBezTo>
                <a:cubicBezTo>
                  <a:pt x="577" y="7"/>
                  <a:pt x="577" y="7"/>
                  <a:pt x="577" y="7"/>
                </a:cubicBezTo>
                <a:cubicBezTo>
                  <a:pt x="571" y="291"/>
                  <a:pt x="419" y="551"/>
                  <a:pt x="175" y="697"/>
                </a:cubicBezTo>
                <a:cubicBezTo>
                  <a:pt x="0" y="401"/>
                  <a:pt x="0" y="401"/>
                  <a:pt x="0" y="401"/>
                </a:cubicBezTo>
                <a:cubicBezTo>
                  <a:pt x="62" y="364"/>
                  <a:pt x="115" y="314"/>
                  <a:pt x="155" y="25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830184" y="1701800"/>
            <a:ext cx="950913" cy="1155700"/>
          </a:xfrm>
          <a:custGeom>
            <a:avLst/>
            <a:gdLst>
              <a:gd name="T0" fmla="*/ 0 w 574"/>
              <a:gd name="T1" fmla="*/ 293 h 697"/>
              <a:gd name="T2" fmla="*/ 178 w 574"/>
              <a:gd name="T3" fmla="*/ 0 h 697"/>
              <a:gd name="T4" fmla="*/ 574 w 574"/>
              <a:gd name="T5" fmla="*/ 692 h 697"/>
              <a:gd name="T6" fmla="*/ 231 w 574"/>
              <a:gd name="T7" fmla="*/ 697 h 697"/>
              <a:gd name="T8" fmla="*/ 190 w 574"/>
              <a:gd name="T9" fmla="*/ 508 h 697"/>
              <a:gd name="T10" fmla="*/ 91 w 574"/>
              <a:gd name="T11" fmla="*/ 511 h 697"/>
              <a:gd name="T12" fmla="*/ 144 w 574"/>
              <a:gd name="T13" fmla="*/ 428 h 697"/>
              <a:gd name="T14" fmla="*/ 0 w 574"/>
              <a:gd name="T15" fmla="*/ 29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 h="697">
                <a:moveTo>
                  <a:pt x="0" y="293"/>
                </a:moveTo>
                <a:cubicBezTo>
                  <a:pt x="178" y="0"/>
                  <a:pt x="178" y="0"/>
                  <a:pt x="178" y="0"/>
                </a:cubicBezTo>
                <a:cubicBezTo>
                  <a:pt x="421" y="147"/>
                  <a:pt x="571" y="409"/>
                  <a:pt x="574" y="692"/>
                </a:cubicBezTo>
                <a:cubicBezTo>
                  <a:pt x="231" y="697"/>
                  <a:pt x="231" y="697"/>
                  <a:pt x="231" y="697"/>
                </a:cubicBezTo>
                <a:cubicBezTo>
                  <a:pt x="230" y="630"/>
                  <a:pt x="215" y="566"/>
                  <a:pt x="190" y="508"/>
                </a:cubicBezTo>
                <a:cubicBezTo>
                  <a:pt x="91" y="511"/>
                  <a:pt x="91" y="511"/>
                  <a:pt x="91" y="511"/>
                </a:cubicBezTo>
                <a:cubicBezTo>
                  <a:pt x="144" y="428"/>
                  <a:pt x="144" y="428"/>
                  <a:pt x="144" y="428"/>
                </a:cubicBezTo>
                <a:cubicBezTo>
                  <a:pt x="106" y="374"/>
                  <a:pt x="57" y="328"/>
                  <a:pt x="0" y="29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3293621" y="3192138"/>
            <a:ext cx="457788" cy="372514"/>
            <a:chOff x="1550139" y="1314466"/>
            <a:chExt cx="509139" cy="414300"/>
          </a:xfrm>
          <a:solidFill>
            <a:schemeClr val="bg1"/>
          </a:solidFill>
        </p:grpSpPr>
        <p:sp>
          <p:nvSpPr>
            <p:cNvPr id="1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4222983" y="2536399"/>
            <a:ext cx="420252" cy="356898"/>
            <a:chOff x="2950272" y="1314466"/>
            <a:chExt cx="496661" cy="421788"/>
          </a:xfrm>
          <a:solidFill>
            <a:srgbClr val="45C1A4"/>
          </a:solidFill>
        </p:grpSpPr>
        <p:sp>
          <p:nvSpPr>
            <p:cNvPr id="18"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 name="Freeform 34"/>
          <p:cNvSpPr/>
          <p:nvPr/>
        </p:nvSpPr>
        <p:spPr bwMode="auto">
          <a:xfrm>
            <a:off x="5139746" y="2184572"/>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5" name="Freeform 55"/>
          <p:cNvSpPr>
            <a:spLocks noEditPoints="1"/>
          </p:cNvSpPr>
          <p:nvPr/>
        </p:nvSpPr>
        <p:spPr bwMode="auto">
          <a:xfrm>
            <a:off x="4219275" y="3731419"/>
            <a:ext cx="394394" cy="412739"/>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3315565" y="2185106"/>
            <a:ext cx="314468" cy="309477"/>
            <a:chOff x="1587575" y="2265358"/>
            <a:chExt cx="314468" cy="309477"/>
          </a:xfrm>
          <a:solidFill>
            <a:schemeClr val="bg1"/>
          </a:solidFill>
        </p:grpSpPr>
        <p:sp>
          <p:nvSpPr>
            <p:cNvPr id="2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202815" y="3227721"/>
            <a:ext cx="268718" cy="336931"/>
            <a:chOff x="5106627" y="2260366"/>
            <a:chExt cx="324452" cy="406813"/>
          </a:xfrm>
          <a:solidFill>
            <a:schemeClr val="bg1"/>
          </a:solidFill>
        </p:grpSpPr>
        <p:sp>
          <p:nvSpPr>
            <p:cNvPr id="3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4229561" y="1583798"/>
            <a:ext cx="373822" cy="421638"/>
            <a:chOff x="5513440" y="1766202"/>
            <a:chExt cx="429274" cy="484183"/>
          </a:xfrm>
          <a:solidFill>
            <a:schemeClr val="bg1"/>
          </a:solidFill>
        </p:grpSpPr>
        <p:sp>
          <p:nvSpPr>
            <p:cNvPr id="35"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8" name="Text Box 10"/>
          <p:cNvSpPr txBox="1">
            <a:spLocks noChangeArrowheads="1"/>
          </p:cNvSpPr>
          <p:nvPr/>
        </p:nvSpPr>
        <p:spPr bwMode="auto">
          <a:xfrm>
            <a:off x="3833296" y="2973601"/>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5C1A4"/>
                </a:solidFill>
                <a:latin typeface="Open Sans" pitchFamily="34" charset="0"/>
                <a:ea typeface="Open Sans" pitchFamily="34" charset="0"/>
                <a:cs typeface="Open Sans" pitchFamily="34" charset="0"/>
              </a:rPr>
              <a:t>More Sales</a:t>
            </a:r>
            <a:endParaRPr lang="en-US" sz="800" b="1" smtClean="0">
              <a:solidFill>
                <a:srgbClr val="45C1A4"/>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5812693" y="3430801"/>
            <a:ext cx="588107" cy="207749"/>
          </a:xfrm>
          <a:prstGeom prst="rect">
            <a:avLst/>
          </a:prstGeom>
          <a:noFill/>
          <a:ln w="9525">
            <a:noFill/>
            <a:miter lim="800000"/>
          </a:ln>
        </p:spPr>
        <p:txBody>
          <a:bodyPr wrap="square" lIns="45720" tIns="22860" rIns="45720" bIns="22860">
            <a:spAutoFit/>
          </a:bodyPr>
          <a:lstStyle/>
          <a:p>
            <a:pPr defTabSz="1087755"/>
            <a:r>
              <a:rPr lang="en-US" sz="1050" b="1" smtClean="0">
                <a:solidFill>
                  <a:srgbClr val="4BACC6"/>
                </a:solidFill>
                <a:latin typeface="Open Sans" pitchFamily="34" charset="0"/>
                <a:ea typeface="Open Sans" pitchFamily="34" charset="0"/>
                <a:cs typeface="Open Sans" pitchFamily="34" charset="0"/>
              </a:rPr>
              <a:t>Data</a:t>
            </a:r>
            <a:endParaRPr lang="en-US" sz="800" b="1" smtClean="0">
              <a:solidFill>
                <a:srgbClr val="4BACC6"/>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3850099" y="12001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Display</a:t>
            </a:r>
            <a:endParaRPr lang="en-US" sz="800" b="1" smtClean="0">
              <a:solidFill>
                <a:srgbClr val="4BACC6"/>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5812693" y="2014435"/>
            <a:ext cx="588107" cy="207749"/>
          </a:xfrm>
          <a:prstGeom prst="rect">
            <a:avLst/>
          </a:prstGeom>
          <a:noFill/>
          <a:ln w="9525">
            <a:noFill/>
            <a:miter lim="800000"/>
          </a:ln>
        </p:spPr>
        <p:txBody>
          <a:bodyPr wrap="square" lIns="45720" tIns="22860" rIns="45720" bIns="22860">
            <a:spAutoFit/>
          </a:bodyPr>
          <a:lstStyle/>
          <a:p>
            <a:pPr defTabSz="1087755"/>
            <a:r>
              <a:rPr lang="en-US" sz="1050" b="1" smtClean="0">
                <a:solidFill>
                  <a:srgbClr val="4BACC6"/>
                </a:solidFill>
                <a:latin typeface="Open Sans" pitchFamily="34" charset="0"/>
                <a:ea typeface="Open Sans" pitchFamily="34" charset="0"/>
                <a:cs typeface="Open Sans" pitchFamily="34" charset="0"/>
              </a:rPr>
              <a:t>Review</a:t>
            </a:r>
            <a:endParaRPr lang="en-US" sz="800" b="1" smtClean="0">
              <a:solidFill>
                <a:srgbClr val="4BACC6"/>
              </a:solidFill>
              <a:latin typeface="Open Sans" pitchFamily="34" charset="0"/>
              <a:ea typeface="Open Sans" pitchFamily="34" charset="0"/>
              <a:cs typeface="Open Sans" pitchFamily="34" charset="0"/>
            </a:endParaRPr>
          </a:p>
        </p:txBody>
      </p:sp>
      <p:sp>
        <p:nvSpPr>
          <p:cNvPr id="42" name="Text Box 10"/>
          <p:cNvSpPr txBox="1">
            <a:spLocks noChangeArrowheads="1"/>
          </p:cNvSpPr>
          <p:nvPr/>
        </p:nvSpPr>
        <p:spPr bwMode="auto">
          <a:xfrm>
            <a:off x="3788784" y="4345201"/>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Top Market</a:t>
            </a:r>
            <a:endParaRPr lang="en-US" sz="800" b="1" smtClean="0">
              <a:solidFill>
                <a:srgbClr val="4BACC6"/>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2215572" y="2014435"/>
            <a:ext cx="871414" cy="207749"/>
          </a:xfrm>
          <a:prstGeom prst="rect">
            <a:avLst/>
          </a:prstGeom>
          <a:noFill/>
          <a:ln w="9525">
            <a:noFill/>
            <a:miter lim="800000"/>
          </a:ln>
        </p:spPr>
        <p:txBody>
          <a:bodyPr wrap="square" lIns="45720" tIns="22860" rIns="45720" bIns="22860">
            <a:spAutoFit/>
          </a:bodyPr>
          <a:lstStyle/>
          <a:p>
            <a:pPr algn="r" defTabSz="1087755"/>
            <a:r>
              <a:rPr lang="en-US" sz="1050" b="1" smtClean="0">
                <a:solidFill>
                  <a:srgbClr val="4BACC6"/>
                </a:solidFill>
                <a:latin typeface="Open Sans" pitchFamily="34" charset="0"/>
                <a:ea typeface="Open Sans" pitchFamily="34" charset="0"/>
                <a:cs typeface="Open Sans" pitchFamily="34" charset="0"/>
              </a:rPr>
              <a:t>Revision</a:t>
            </a:r>
            <a:endParaRPr lang="en-US" sz="800" b="1" smtClean="0">
              <a:solidFill>
                <a:srgbClr val="4BACC6"/>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2215572" y="3430801"/>
            <a:ext cx="871414" cy="207749"/>
          </a:xfrm>
          <a:prstGeom prst="rect">
            <a:avLst/>
          </a:prstGeom>
          <a:noFill/>
          <a:ln w="9525">
            <a:noFill/>
            <a:miter lim="800000"/>
          </a:ln>
        </p:spPr>
        <p:txBody>
          <a:bodyPr wrap="square" lIns="45720" tIns="22860" rIns="45720" bIns="22860">
            <a:spAutoFit/>
          </a:bodyPr>
          <a:lstStyle/>
          <a:p>
            <a:pPr algn="r" defTabSz="1087755"/>
            <a:r>
              <a:rPr lang="en-US" sz="1050" b="1" smtClean="0">
                <a:solidFill>
                  <a:srgbClr val="4BACC6"/>
                </a:solidFill>
                <a:latin typeface="Open Sans" pitchFamily="34" charset="0"/>
                <a:ea typeface="Open Sans" pitchFamily="34" charset="0"/>
                <a:cs typeface="Open Sans" pitchFamily="34" charset="0"/>
              </a:rPr>
              <a:t>Competitor</a:t>
            </a:r>
            <a:endParaRPr lang="en-US" sz="800" b="1" smtClean="0">
              <a:solidFill>
                <a:srgbClr val="4BACC6"/>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6629400" y="1805645"/>
            <a:ext cx="21336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6629400" y="971550"/>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itchFamily="34" charset="0"/>
                <a:ea typeface="Open Sans" pitchFamily="34" charset="0"/>
                <a:cs typeface="Open Sans" pitchFamily="34" charset="0"/>
              </a:rPr>
              <a:t>12%</a:t>
            </a:r>
            <a:endParaRPr lang="en-US" sz="4000" smtClean="0">
              <a:solidFill>
                <a:srgbClr val="4BACC6"/>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6629400" y="3517418"/>
            <a:ext cx="21336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Marketshare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6629400" y="2686913"/>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itchFamily="34" charset="0"/>
                <a:ea typeface="Open Sans" pitchFamily="34" charset="0"/>
                <a:cs typeface="Open Sans" pitchFamily="34" charset="0"/>
              </a:rPr>
              <a:t>15%</a:t>
            </a:r>
            <a:endParaRPr lang="en-US" sz="4000" smtClean="0">
              <a:solidFill>
                <a:srgbClr val="4BACC6"/>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451428" y="1082677"/>
            <a:ext cx="1682172" cy="1423467"/>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Progresif </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400" b="1" smtClean="0">
                <a:solidFill>
                  <a:srgbClr val="45C1A4"/>
                </a:solidFill>
                <a:latin typeface="Open Sans" pitchFamily="34" charset="0"/>
                <a:ea typeface="Open Sans" pitchFamily="34" charset="0"/>
                <a:cs typeface="Open Sans" pitchFamily="34" charset="0"/>
              </a:rPr>
              <a:t>Rate</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54" name="Right Brace 53"/>
          <p:cNvSpPr/>
          <p:nvPr/>
        </p:nvSpPr>
        <p:spPr>
          <a:xfrm>
            <a:off x="6400800" y="1123950"/>
            <a:ext cx="152400" cy="35814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Rounded Rectangle 54"/>
          <p:cNvSpPr/>
          <p:nvPr/>
        </p:nvSpPr>
        <p:spPr>
          <a:xfrm>
            <a:off x="451427" y="2766703"/>
            <a:ext cx="1691697" cy="186244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 Box 10"/>
          <p:cNvSpPr txBox="1">
            <a:spLocks noChangeArrowheads="1"/>
          </p:cNvSpPr>
          <p:nvPr/>
        </p:nvSpPr>
        <p:spPr bwMode="auto">
          <a:xfrm>
            <a:off x="560648" y="2800350"/>
            <a:ext cx="1496752"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Improvisation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250" fill="hold"/>
                                        <p:tgtEl>
                                          <p:spTgt spid="17"/>
                                        </p:tgtEl>
                                        <p:attrNameLst>
                                          <p:attrName>ppt_x</p:attrName>
                                        </p:attrNameLst>
                                      </p:cBhvr>
                                      <p:tavLst>
                                        <p:tav tm="0">
                                          <p:val>
                                            <p:strVal val="#ppt_x"/>
                                          </p:val>
                                        </p:tav>
                                        <p:tav tm="100000">
                                          <p:val>
                                            <p:strVal val="#ppt_x"/>
                                          </p:val>
                                        </p:tav>
                                      </p:tavLst>
                                    </p:anim>
                                    <p:anim calcmode="lin" valueType="num">
                                      <p:cBhvr additive="base">
                                        <p:cTn id="13" dur="250" fill="hold"/>
                                        <p:tgtEl>
                                          <p:spTgt spid="1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250" fill="hold"/>
                                        <p:tgtEl>
                                          <p:spTgt spid="38"/>
                                        </p:tgtEl>
                                        <p:attrNameLst>
                                          <p:attrName>ppt_x</p:attrName>
                                        </p:attrNameLst>
                                      </p:cBhvr>
                                      <p:tavLst>
                                        <p:tav tm="0">
                                          <p:val>
                                            <p:strVal val="#ppt_x"/>
                                          </p:val>
                                        </p:tav>
                                        <p:tav tm="100000">
                                          <p:val>
                                            <p:strVal val="#ppt_x"/>
                                          </p:val>
                                        </p:tav>
                                      </p:tavLst>
                                    </p:anim>
                                    <p:anim calcmode="lin" valueType="num">
                                      <p:cBhvr additive="base">
                                        <p:cTn id="18" dur="250" fill="hold"/>
                                        <p:tgtEl>
                                          <p:spTgt spid="3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250" fill="hold"/>
                                        <p:tgtEl>
                                          <p:spTgt spid="34"/>
                                        </p:tgtEl>
                                        <p:attrNameLst>
                                          <p:attrName>ppt_x</p:attrName>
                                        </p:attrNameLst>
                                      </p:cBhvr>
                                      <p:tavLst>
                                        <p:tav tm="0">
                                          <p:val>
                                            <p:strVal val="#ppt_x"/>
                                          </p:val>
                                        </p:tav>
                                        <p:tav tm="100000">
                                          <p:val>
                                            <p:strVal val="#ppt_x"/>
                                          </p:val>
                                        </p:tav>
                                      </p:tavLst>
                                    </p:anim>
                                    <p:anim calcmode="lin" valueType="num">
                                      <p:cBhvr additive="base">
                                        <p:cTn id="28" dur="250" fill="hold"/>
                                        <p:tgtEl>
                                          <p:spTgt spid="3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50" fill="hold"/>
                                        <p:tgtEl>
                                          <p:spTgt spid="40"/>
                                        </p:tgtEl>
                                        <p:attrNameLst>
                                          <p:attrName>ppt_x</p:attrName>
                                        </p:attrNameLst>
                                      </p:cBhvr>
                                      <p:tavLst>
                                        <p:tav tm="0">
                                          <p:val>
                                            <p:strVal val="#ppt_x"/>
                                          </p:val>
                                        </p:tav>
                                        <p:tav tm="100000">
                                          <p:val>
                                            <p:strVal val="#ppt_x"/>
                                          </p:val>
                                        </p:tav>
                                      </p:tavLst>
                                    </p:anim>
                                    <p:anim calcmode="lin" valueType="num">
                                      <p:cBhvr additive="base">
                                        <p:cTn id="33" dur="250" fill="hold"/>
                                        <p:tgtEl>
                                          <p:spTgt spid="4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additive="base">
                                        <p:cTn id="47" dur="250" fill="hold"/>
                                        <p:tgtEl>
                                          <p:spTgt spid="41"/>
                                        </p:tgtEl>
                                        <p:attrNameLst>
                                          <p:attrName>ppt_x</p:attrName>
                                        </p:attrNameLst>
                                      </p:cBhvr>
                                      <p:tavLst>
                                        <p:tav tm="0">
                                          <p:val>
                                            <p:strVal val="#ppt_x"/>
                                          </p:val>
                                        </p:tav>
                                        <p:tav tm="100000">
                                          <p:val>
                                            <p:strVal val="#ppt_x"/>
                                          </p:val>
                                        </p:tav>
                                      </p:tavLst>
                                    </p:anim>
                                    <p:anim calcmode="lin" valueType="num">
                                      <p:cBhvr additive="base">
                                        <p:cTn id="48" dur="250" fill="hold"/>
                                        <p:tgtEl>
                                          <p:spTgt spid="4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250" fill="hold"/>
                                        <p:tgtEl>
                                          <p:spTgt spid="29"/>
                                        </p:tgtEl>
                                        <p:attrNameLst>
                                          <p:attrName>ppt_x</p:attrName>
                                        </p:attrNameLst>
                                      </p:cBhvr>
                                      <p:tavLst>
                                        <p:tav tm="0">
                                          <p:val>
                                            <p:strVal val="#ppt_x"/>
                                          </p:val>
                                        </p:tav>
                                        <p:tav tm="100000">
                                          <p:val>
                                            <p:strVal val="#ppt_x"/>
                                          </p:val>
                                        </p:tav>
                                      </p:tavLst>
                                    </p:anim>
                                    <p:anim calcmode="lin" valueType="num">
                                      <p:cBhvr additive="base">
                                        <p:cTn id="58" dur="25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9"/>
                                        </p:tgtEl>
                                        <p:attrNameLst>
                                          <p:attrName>style.visibility</p:attrName>
                                        </p:attrNameLst>
                                      </p:cBhvr>
                                      <p:to>
                                        <p:strVal val="visible"/>
                                      </p:to>
                                    </p:set>
                                    <p:anim calcmode="lin" valueType="num">
                                      <p:cBhvr additive="base">
                                        <p:cTn id="62" dur="250" fill="hold"/>
                                        <p:tgtEl>
                                          <p:spTgt spid="39"/>
                                        </p:tgtEl>
                                        <p:attrNameLst>
                                          <p:attrName>ppt_x</p:attrName>
                                        </p:attrNameLst>
                                      </p:cBhvr>
                                      <p:tavLst>
                                        <p:tav tm="0">
                                          <p:val>
                                            <p:strVal val="#ppt_x"/>
                                          </p:val>
                                        </p:tav>
                                        <p:tav tm="100000">
                                          <p:val>
                                            <p:strVal val="#ppt_x"/>
                                          </p:val>
                                        </p:tav>
                                      </p:tavLst>
                                    </p:anim>
                                    <p:anim calcmode="lin" valueType="num">
                                      <p:cBhvr additive="base">
                                        <p:cTn id="63" dur="250" fill="hold"/>
                                        <p:tgtEl>
                                          <p:spTgt spid="3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250" fill="hold"/>
                                        <p:tgtEl>
                                          <p:spTgt spid="7"/>
                                        </p:tgtEl>
                                        <p:attrNameLst>
                                          <p:attrName>ppt_x</p:attrName>
                                        </p:attrNameLst>
                                      </p:cBhvr>
                                      <p:tavLst>
                                        <p:tav tm="0">
                                          <p:val>
                                            <p:strVal val="#ppt_x"/>
                                          </p:val>
                                        </p:tav>
                                        <p:tav tm="100000">
                                          <p:val>
                                            <p:strVal val="#ppt_x"/>
                                          </p:val>
                                        </p:tav>
                                      </p:tavLst>
                                    </p:anim>
                                    <p:anim calcmode="lin" valueType="num">
                                      <p:cBhvr additive="base">
                                        <p:cTn id="68" dur="250" fill="hold"/>
                                        <p:tgtEl>
                                          <p:spTgt spid="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additive="base">
                                        <p:cTn id="72" dur="250" fill="hold"/>
                                        <p:tgtEl>
                                          <p:spTgt spid="25"/>
                                        </p:tgtEl>
                                        <p:attrNameLst>
                                          <p:attrName>ppt_x</p:attrName>
                                        </p:attrNameLst>
                                      </p:cBhvr>
                                      <p:tavLst>
                                        <p:tav tm="0">
                                          <p:val>
                                            <p:strVal val="#ppt_x"/>
                                          </p:val>
                                        </p:tav>
                                        <p:tav tm="100000">
                                          <p:val>
                                            <p:strVal val="#ppt_x"/>
                                          </p:val>
                                        </p:tav>
                                      </p:tavLst>
                                    </p:anim>
                                    <p:anim calcmode="lin" valueType="num">
                                      <p:cBhvr additive="base">
                                        <p:cTn id="73" dur="250" fill="hold"/>
                                        <p:tgtEl>
                                          <p:spTgt spid="2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250" fill="hold"/>
                                        <p:tgtEl>
                                          <p:spTgt spid="8"/>
                                        </p:tgtEl>
                                        <p:attrNameLst>
                                          <p:attrName>ppt_x</p:attrName>
                                        </p:attrNameLst>
                                      </p:cBhvr>
                                      <p:tavLst>
                                        <p:tav tm="0">
                                          <p:val>
                                            <p:strVal val="#ppt_x"/>
                                          </p:val>
                                        </p:tav>
                                        <p:tav tm="100000">
                                          <p:val>
                                            <p:strVal val="#ppt_x"/>
                                          </p:val>
                                        </p:tav>
                                      </p:tavLst>
                                    </p:anim>
                                    <p:anim calcmode="lin" valueType="num">
                                      <p:cBhvr additive="base">
                                        <p:cTn id="83" dur="250" fill="hold"/>
                                        <p:tgtEl>
                                          <p:spTgt spid="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250" fill="hold"/>
                                        <p:tgtEl>
                                          <p:spTgt spid="13"/>
                                        </p:tgtEl>
                                        <p:attrNameLst>
                                          <p:attrName>ppt_x</p:attrName>
                                        </p:attrNameLst>
                                      </p:cBhvr>
                                      <p:tavLst>
                                        <p:tav tm="0">
                                          <p:val>
                                            <p:strVal val="#ppt_x"/>
                                          </p:val>
                                        </p:tav>
                                        <p:tav tm="100000">
                                          <p:val>
                                            <p:strVal val="#ppt_x"/>
                                          </p:val>
                                        </p:tav>
                                      </p:tavLst>
                                    </p:anim>
                                    <p:anim calcmode="lin" valueType="num">
                                      <p:cBhvr additive="base">
                                        <p:cTn id="88" dur="250" fill="hold"/>
                                        <p:tgtEl>
                                          <p:spTgt spid="1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4"/>
                                        </p:tgtEl>
                                        <p:attrNameLst>
                                          <p:attrName>style.visibility</p:attrName>
                                        </p:attrNameLst>
                                      </p:cBhvr>
                                      <p:to>
                                        <p:strVal val="visible"/>
                                      </p:to>
                                    </p:set>
                                    <p:anim calcmode="lin" valueType="num">
                                      <p:cBhvr additive="base">
                                        <p:cTn id="92" dur="250" fill="hold"/>
                                        <p:tgtEl>
                                          <p:spTgt spid="44"/>
                                        </p:tgtEl>
                                        <p:attrNameLst>
                                          <p:attrName>ppt_x</p:attrName>
                                        </p:attrNameLst>
                                      </p:cBhvr>
                                      <p:tavLst>
                                        <p:tav tm="0">
                                          <p:val>
                                            <p:strVal val="#ppt_x"/>
                                          </p:val>
                                        </p:tav>
                                        <p:tav tm="100000">
                                          <p:val>
                                            <p:strVal val="#ppt_x"/>
                                          </p:val>
                                        </p:tav>
                                      </p:tavLst>
                                    </p:anim>
                                    <p:anim calcmode="lin" valueType="num">
                                      <p:cBhvr additive="base">
                                        <p:cTn id="93" dur="250" fill="hold"/>
                                        <p:tgtEl>
                                          <p:spTgt spid="44"/>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6"/>
                                        </p:tgtEl>
                                        <p:attrNameLst>
                                          <p:attrName>style.visibility</p:attrName>
                                        </p:attrNameLst>
                                      </p:cBhvr>
                                      <p:to>
                                        <p:strVal val="visible"/>
                                      </p:to>
                                    </p:set>
                                    <p:anim calcmode="lin" valueType="num">
                                      <p:cBhvr additive="base">
                                        <p:cTn id="102" dur="250" fill="hold"/>
                                        <p:tgtEl>
                                          <p:spTgt spid="26"/>
                                        </p:tgtEl>
                                        <p:attrNameLst>
                                          <p:attrName>ppt_x</p:attrName>
                                        </p:attrNameLst>
                                      </p:cBhvr>
                                      <p:tavLst>
                                        <p:tav tm="0">
                                          <p:val>
                                            <p:strVal val="#ppt_x"/>
                                          </p:val>
                                        </p:tav>
                                        <p:tav tm="100000">
                                          <p:val>
                                            <p:strVal val="#ppt_x"/>
                                          </p:val>
                                        </p:tav>
                                      </p:tavLst>
                                    </p:anim>
                                    <p:anim calcmode="lin" valueType="num">
                                      <p:cBhvr additive="base">
                                        <p:cTn id="103" dur="250" fill="hold"/>
                                        <p:tgtEl>
                                          <p:spTgt spid="2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250" fill="hold"/>
                                        <p:tgtEl>
                                          <p:spTgt spid="43"/>
                                        </p:tgtEl>
                                        <p:attrNameLst>
                                          <p:attrName>ppt_x</p:attrName>
                                        </p:attrNameLst>
                                      </p:cBhvr>
                                      <p:tavLst>
                                        <p:tav tm="0">
                                          <p:val>
                                            <p:strVal val="#ppt_x"/>
                                          </p:val>
                                        </p:tav>
                                        <p:tav tm="100000">
                                          <p:val>
                                            <p:strVal val="#ppt_x"/>
                                          </p:val>
                                        </p:tav>
                                      </p:tavLst>
                                    </p:anim>
                                    <p:anim calcmode="lin" valueType="num">
                                      <p:cBhvr additive="base">
                                        <p:cTn id="108" dur="250" fill="hold"/>
                                        <p:tgtEl>
                                          <p:spTgt spid="4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3"/>
                                        </p:tgtEl>
                                        <p:attrNameLst>
                                          <p:attrName>style.visibility</p:attrName>
                                        </p:attrNameLst>
                                      </p:cBhvr>
                                      <p:to>
                                        <p:strVal val="visible"/>
                                      </p:to>
                                    </p:set>
                                    <p:anim calcmode="lin" valueType="num">
                                      <p:cBhvr additive="base">
                                        <p:cTn id="112" dur="250" fill="hold"/>
                                        <p:tgtEl>
                                          <p:spTgt spid="53"/>
                                        </p:tgtEl>
                                        <p:attrNameLst>
                                          <p:attrName>ppt_x</p:attrName>
                                        </p:attrNameLst>
                                      </p:cBhvr>
                                      <p:tavLst>
                                        <p:tav tm="0">
                                          <p:val>
                                            <p:strVal val="#ppt_x"/>
                                          </p:val>
                                        </p:tav>
                                        <p:tav tm="100000">
                                          <p:val>
                                            <p:strVal val="#ppt_x"/>
                                          </p:val>
                                        </p:tav>
                                      </p:tavLst>
                                    </p:anim>
                                    <p:anim calcmode="lin" valueType="num">
                                      <p:cBhvr additive="base">
                                        <p:cTn id="113" dur="250" fill="hold"/>
                                        <p:tgtEl>
                                          <p:spTgt spid="5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55"/>
                                        </p:tgtEl>
                                        <p:attrNameLst>
                                          <p:attrName>style.visibility</p:attrName>
                                        </p:attrNameLst>
                                      </p:cBhvr>
                                      <p:to>
                                        <p:strVal val="visible"/>
                                      </p:to>
                                    </p:set>
                                    <p:anim calcmode="lin" valueType="num">
                                      <p:cBhvr additive="base">
                                        <p:cTn id="117" dur="250" fill="hold"/>
                                        <p:tgtEl>
                                          <p:spTgt spid="55"/>
                                        </p:tgtEl>
                                        <p:attrNameLst>
                                          <p:attrName>ppt_x</p:attrName>
                                        </p:attrNameLst>
                                      </p:cBhvr>
                                      <p:tavLst>
                                        <p:tav tm="0">
                                          <p:val>
                                            <p:strVal val="#ppt_x"/>
                                          </p:val>
                                        </p:tav>
                                        <p:tav tm="100000">
                                          <p:val>
                                            <p:strVal val="#ppt_x"/>
                                          </p:val>
                                        </p:tav>
                                      </p:tavLst>
                                    </p:anim>
                                    <p:anim calcmode="lin" valueType="num">
                                      <p:cBhvr additive="base">
                                        <p:cTn id="118" dur="250" fill="hold"/>
                                        <p:tgtEl>
                                          <p:spTgt spid="5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250" fill="hold"/>
                                        <p:tgtEl>
                                          <p:spTgt spid="56"/>
                                        </p:tgtEl>
                                        <p:attrNameLst>
                                          <p:attrName>ppt_x</p:attrName>
                                        </p:attrNameLst>
                                      </p:cBhvr>
                                      <p:tavLst>
                                        <p:tav tm="0">
                                          <p:val>
                                            <p:strVal val="#ppt_x"/>
                                          </p:val>
                                        </p:tav>
                                        <p:tav tm="100000">
                                          <p:val>
                                            <p:strVal val="#ppt_x"/>
                                          </p:val>
                                        </p:tav>
                                      </p:tavLst>
                                    </p:anim>
                                    <p:anim calcmode="lin" valueType="num">
                                      <p:cBhvr additive="base">
                                        <p:cTn id="123" dur="250" fill="hold"/>
                                        <p:tgtEl>
                                          <p:spTgt spid="5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54"/>
                                        </p:tgtEl>
                                        <p:attrNameLst>
                                          <p:attrName>style.visibility</p:attrName>
                                        </p:attrNameLst>
                                      </p:cBhvr>
                                      <p:to>
                                        <p:strVal val="visible"/>
                                      </p:to>
                                    </p:set>
                                    <p:anim calcmode="lin" valueType="num">
                                      <p:cBhvr additive="base">
                                        <p:cTn id="127" dur="250" fill="hold"/>
                                        <p:tgtEl>
                                          <p:spTgt spid="54"/>
                                        </p:tgtEl>
                                        <p:attrNameLst>
                                          <p:attrName>ppt_x</p:attrName>
                                        </p:attrNameLst>
                                      </p:cBhvr>
                                      <p:tavLst>
                                        <p:tav tm="0">
                                          <p:val>
                                            <p:strVal val="#ppt_x"/>
                                          </p:val>
                                        </p:tav>
                                        <p:tav tm="100000">
                                          <p:val>
                                            <p:strVal val="#ppt_x"/>
                                          </p:val>
                                        </p:tav>
                                      </p:tavLst>
                                    </p:anim>
                                    <p:anim calcmode="lin" valueType="num">
                                      <p:cBhvr additive="base">
                                        <p:cTn id="128" dur="250" fill="hold"/>
                                        <p:tgtEl>
                                          <p:spTgt spid="5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6"/>
                                        </p:tgtEl>
                                        <p:attrNameLst>
                                          <p:attrName>style.visibility</p:attrName>
                                        </p:attrNameLst>
                                      </p:cBhvr>
                                      <p:to>
                                        <p:strVal val="visible"/>
                                      </p:to>
                                    </p:set>
                                    <p:anim calcmode="lin" valueType="num">
                                      <p:cBhvr additive="base">
                                        <p:cTn id="132" dur="250" fill="hold"/>
                                        <p:tgtEl>
                                          <p:spTgt spid="46"/>
                                        </p:tgtEl>
                                        <p:attrNameLst>
                                          <p:attrName>ppt_x</p:attrName>
                                        </p:attrNameLst>
                                      </p:cBhvr>
                                      <p:tavLst>
                                        <p:tav tm="0">
                                          <p:val>
                                            <p:strVal val="#ppt_x"/>
                                          </p:val>
                                        </p:tav>
                                        <p:tav tm="100000">
                                          <p:val>
                                            <p:strVal val="#ppt_x"/>
                                          </p:val>
                                        </p:tav>
                                      </p:tavLst>
                                    </p:anim>
                                    <p:anim calcmode="lin" valueType="num">
                                      <p:cBhvr additive="base">
                                        <p:cTn id="133" dur="250" fill="hold"/>
                                        <p:tgtEl>
                                          <p:spTgt spid="46"/>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5"/>
                                        </p:tgtEl>
                                        <p:attrNameLst>
                                          <p:attrName>style.visibility</p:attrName>
                                        </p:attrNameLst>
                                      </p:cBhvr>
                                      <p:to>
                                        <p:strVal val="visible"/>
                                      </p:to>
                                    </p:set>
                                    <p:anim calcmode="lin" valueType="num">
                                      <p:cBhvr additive="base">
                                        <p:cTn id="137" dur="250" fill="hold"/>
                                        <p:tgtEl>
                                          <p:spTgt spid="45"/>
                                        </p:tgtEl>
                                        <p:attrNameLst>
                                          <p:attrName>ppt_x</p:attrName>
                                        </p:attrNameLst>
                                      </p:cBhvr>
                                      <p:tavLst>
                                        <p:tav tm="0">
                                          <p:val>
                                            <p:strVal val="#ppt_x"/>
                                          </p:val>
                                        </p:tav>
                                        <p:tav tm="100000">
                                          <p:val>
                                            <p:strVal val="#ppt_x"/>
                                          </p:val>
                                        </p:tav>
                                      </p:tavLst>
                                    </p:anim>
                                    <p:anim calcmode="lin" valueType="num">
                                      <p:cBhvr additive="base">
                                        <p:cTn id="138" dur="250" fill="hold"/>
                                        <p:tgtEl>
                                          <p:spTgt spid="4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8"/>
                                        </p:tgtEl>
                                        <p:attrNameLst>
                                          <p:attrName>style.visibility</p:attrName>
                                        </p:attrNameLst>
                                      </p:cBhvr>
                                      <p:to>
                                        <p:strVal val="visible"/>
                                      </p:to>
                                    </p:set>
                                    <p:anim calcmode="lin" valueType="num">
                                      <p:cBhvr additive="base">
                                        <p:cTn id="142" dur="250" fill="hold"/>
                                        <p:tgtEl>
                                          <p:spTgt spid="48"/>
                                        </p:tgtEl>
                                        <p:attrNameLst>
                                          <p:attrName>ppt_x</p:attrName>
                                        </p:attrNameLst>
                                      </p:cBhvr>
                                      <p:tavLst>
                                        <p:tav tm="0">
                                          <p:val>
                                            <p:strVal val="#ppt_x"/>
                                          </p:val>
                                        </p:tav>
                                        <p:tav tm="100000">
                                          <p:val>
                                            <p:strVal val="#ppt_x"/>
                                          </p:val>
                                        </p:tav>
                                      </p:tavLst>
                                    </p:anim>
                                    <p:anim calcmode="lin" valueType="num">
                                      <p:cBhvr additive="base">
                                        <p:cTn id="143" dur="250" fill="hold"/>
                                        <p:tgtEl>
                                          <p:spTgt spid="48"/>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7"/>
                                        </p:tgtEl>
                                        <p:attrNameLst>
                                          <p:attrName>style.visibility</p:attrName>
                                        </p:attrNameLst>
                                      </p:cBhvr>
                                      <p:to>
                                        <p:strVal val="visible"/>
                                      </p:to>
                                    </p:set>
                                    <p:anim calcmode="lin" valueType="num">
                                      <p:cBhvr additive="base">
                                        <p:cTn id="147" dur="250" fill="hold"/>
                                        <p:tgtEl>
                                          <p:spTgt spid="47"/>
                                        </p:tgtEl>
                                        <p:attrNameLst>
                                          <p:attrName>ppt_x</p:attrName>
                                        </p:attrNameLst>
                                      </p:cBhvr>
                                      <p:tavLst>
                                        <p:tav tm="0">
                                          <p:val>
                                            <p:strVal val="#ppt_x"/>
                                          </p:val>
                                        </p:tav>
                                        <p:tav tm="100000">
                                          <p:val>
                                            <p:strVal val="#ppt_x"/>
                                          </p:val>
                                        </p:tav>
                                      </p:tavLst>
                                    </p:anim>
                                    <p:anim calcmode="lin" valueType="num">
                                      <p:cBhvr additive="base">
                                        <p:cTn id="148"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24" grpId="0" animBg="1"/>
      <p:bldP spid="25" grpId="0" animBg="1"/>
      <p:bldP spid="38" grpId="0"/>
      <p:bldP spid="39" grpId="0"/>
      <p:bldP spid="40" grpId="0"/>
      <p:bldP spid="41" grpId="0"/>
      <p:bldP spid="42" grpId="0"/>
      <p:bldP spid="43" grpId="0"/>
      <p:bldP spid="44" grpId="0"/>
      <p:bldP spid="45" grpId="0"/>
      <p:bldP spid="46" grpId="0"/>
      <p:bldP spid="47" grpId="0"/>
      <p:bldP spid="48" grpId="0"/>
      <p:bldP spid="53" grpId="0"/>
      <p:bldP spid="54" grpId="0" animBg="1"/>
      <p:bldP spid="55" grpId="0" animBg="1"/>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Business Model</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3180489" y="1216323"/>
            <a:ext cx="2722124" cy="3368387"/>
          </a:xfrm>
          <a:prstGeom prst="rect">
            <a:avLst/>
          </a:prstGeom>
        </p:spPr>
      </p:pic>
      <p:sp>
        <p:nvSpPr>
          <p:cNvPr id="5" name="Rectangle 4"/>
          <p:cNvSpPr/>
          <p:nvPr/>
        </p:nvSpPr>
        <p:spPr>
          <a:xfrm>
            <a:off x="3616364" y="1635111"/>
            <a:ext cx="964188"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580551" y="1635111"/>
            <a:ext cx="920360"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616364" y="2472688"/>
            <a:ext cx="964188"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4580551" y="2472688"/>
            <a:ext cx="920360"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616364" y="3310264"/>
            <a:ext cx="964188"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80551" y="3310264"/>
            <a:ext cx="920360"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867640" y="989695"/>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908626" y="971550"/>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Ethique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17" name="Rounded Rectangle 16"/>
          <p:cNvSpPr/>
          <p:nvPr/>
        </p:nvSpPr>
        <p:spPr>
          <a:xfrm>
            <a:off x="533400" y="2361340"/>
            <a:ext cx="1834573" cy="1060271"/>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867640" y="3729052"/>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574386" y="2332576"/>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Product Love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20" name="Text Box 10"/>
          <p:cNvSpPr txBox="1">
            <a:spLocks noChangeArrowheads="1"/>
          </p:cNvSpPr>
          <p:nvPr/>
        </p:nvSpPr>
        <p:spPr bwMode="auto">
          <a:xfrm>
            <a:off x="908626" y="3670310"/>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Ingredients</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21" name="Rounded Rectangle 20"/>
          <p:cNvSpPr/>
          <p:nvPr/>
        </p:nvSpPr>
        <p:spPr>
          <a:xfrm>
            <a:off x="6395027" y="989695"/>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p:cNvSpPr txBox="1">
            <a:spLocks noChangeArrowheads="1"/>
          </p:cNvSpPr>
          <p:nvPr/>
        </p:nvSpPr>
        <p:spPr bwMode="auto">
          <a:xfrm>
            <a:off x="6436013" y="97155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Improvisation</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23" name="Rounded Rectangle 22"/>
          <p:cNvSpPr/>
          <p:nvPr/>
        </p:nvSpPr>
        <p:spPr>
          <a:xfrm>
            <a:off x="6471227" y="3729052"/>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6512213" y="367031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Goodwill</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26" name="Rounded Rectangle 25"/>
          <p:cNvSpPr/>
          <p:nvPr/>
        </p:nvSpPr>
        <p:spPr>
          <a:xfrm>
            <a:off x="6699827" y="2361295"/>
            <a:ext cx="1834573" cy="1060271"/>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6740813" y="234315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Talkative</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cxnSp>
        <p:nvCxnSpPr>
          <p:cNvPr id="29" name="Straight Arrow Connector 28"/>
          <p:cNvCxnSpPr>
            <a:endCxn id="14" idx="3"/>
          </p:cNvCxnSpPr>
          <p:nvPr/>
        </p:nvCxnSpPr>
        <p:spPr>
          <a:xfrm flipH="1" flipV="1">
            <a:off x="2702213" y="1519831"/>
            <a:ext cx="1031587" cy="36611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a:endCxn id="18" idx="3"/>
          </p:cNvCxnSpPr>
          <p:nvPr/>
        </p:nvCxnSpPr>
        <p:spPr>
          <a:xfrm flipH="1">
            <a:off x="2702213" y="3867150"/>
            <a:ext cx="1107787" cy="3920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endCxn id="17" idx="3"/>
          </p:cNvCxnSpPr>
          <p:nvPr/>
        </p:nvCxnSpPr>
        <p:spPr>
          <a:xfrm flipH="1">
            <a:off x="2367973" y="2891430"/>
            <a:ext cx="1442027" cy="4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V="1">
            <a:off x="5369213" y="1502464"/>
            <a:ext cx="1031587" cy="36611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5369213" y="3849783"/>
            <a:ext cx="1107787" cy="3920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5263573" y="2874063"/>
            <a:ext cx="1442027" cy="4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250" fill="hold"/>
                                        <p:tgtEl>
                                          <p:spTgt spid="29"/>
                                        </p:tgtEl>
                                        <p:attrNameLst>
                                          <p:attrName>ppt_x</p:attrName>
                                        </p:attrNameLst>
                                      </p:cBhvr>
                                      <p:tavLst>
                                        <p:tav tm="0">
                                          <p:val>
                                            <p:strVal val="#ppt_x"/>
                                          </p:val>
                                        </p:tav>
                                        <p:tav tm="100000">
                                          <p:val>
                                            <p:strVal val="#ppt_x"/>
                                          </p:val>
                                        </p:tav>
                                      </p:tavLst>
                                    </p:anim>
                                    <p:anim calcmode="lin" valueType="num">
                                      <p:cBhvr additive="base">
                                        <p:cTn id="23" dur="25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250" fill="hold"/>
                                        <p:tgtEl>
                                          <p:spTgt spid="14"/>
                                        </p:tgtEl>
                                        <p:attrNameLst>
                                          <p:attrName>ppt_x</p:attrName>
                                        </p:attrNameLst>
                                      </p:cBhvr>
                                      <p:tavLst>
                                        <p:tav tm="0">
                                          <p:val>
                                            <p:strVal val="#ppt_x"/>
                                          </p:val>
                                        </p:tav>
                                        <p:tav tm="100000">
                                          <p:val>
                                            <p:strVal val="#ppt_x"/>
                                          </p:val>
                                        </p:tav>
                                      </p:tavLst>
                                    </p:anim>
                                    <p:anim calcmode="lin" valueType="num">
                                      <p:cBhvr additive="base">
                                        <p:cTn id="28" dur="250" fill="hold"/>
                                        <p:tgtEl>
                                          <p:spTgt spid="1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250" fill="hold"/>
                                        <p:tgtEl>
                                          <p:spTgt spid="15"/>
                                        </p:tgtEl>
                                        <p:attrNameLst>
                                          <p:attrName>ppt_x</p:attrName>
                                        </p:attrNameLst>
                                      </p:cBhvr>
                                      <p:tavLst>
                                        <p:tav tm="0">
                                          <p:val>
                                            <p:strVal val="#ppt_x"/>
                                          </p:val>
                                        </p:tav>
                                        <p:tav tm="100000">
                                          <p:val>
                                            <p:strVal val="#ppt_x"/>
                                          </p:val>
                                        </p:tav>
                                      </p:tavLst>
                                    </p:anim>
                                    <p:anim calcmode="lin" valueType="num">
                                      <p:cBhvr additive="base">
                                        <p:cTn id="33" dur="250" fill="hold"/>
                                        <p:tgtEl>
                                          <p:spTgt spid="1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3"/>
                                        </p:tgtEl>
                                        <p:attrNameLst>
                                          <p:attrName>style.visibility</p:attrName>
                                        </p:attrNameLst>
                                      </p:cBhvr>
                                      <p:to>
                                        <p:strVal val="visible"/>
                                      </p:to>
                                    </p:set>
                                    <p:anim calcmode="lin" valueType="num">
                                      <p:cBhvr additive="base">
                                        <p:cTn id="42" dur="250" fill="hold"/>
                                        <p:tgtEl>
                                          <p:spTgt spid="33"/>
                                        </p:tgtEl>
                                        <p:attrNameLst>
                                          <p:attrName>ppt_x</p:attrName>
                                        </p:attrNameLst>
                                      </p:cBhvr>
                                      <p:tavLst>
                                        <p:tav tm="0">
                                          <p:val>
                                            <p:strVal val="#ppt_x"/>
                                          </p:val>
                                        </p:tav>
                                        <p:tav tm="100000">
                                          <p:val>
                                            <p:strVal val="#ppt_x"/>
                                          </p:val>
                                        </p:tav>
                                      </p:tavLst>
                                    </p:anim>
                                    <p:anim calcmode="lin" valueType="num">
                                      <p:cBhvr additive="base">
                                        <p:cTn id="43" dur="250" fill="hold"/>
                                        <p:tgtEl>
                                          <p:spTgt spid="3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 fill="hold"/>
                                        <p:tgtEl>
                                          <p:spTgt spid="17"/>
                                        </p:tgtEl>
                                        <p:attrNameLst>
                                          <p:attrName>ppt_x</p:attrName>
                                        </p:attrNameLst>
                                      </p:cBhvr>
                                      <p:tavLst>
                                        <p:tav tm="0">
                                          <p:val>
                                            <p:strVal val="#ppt_x"/>
                                          </p:val>
                                        </p:tav>
                                        <p:tav tm="100000">
                                          <p:val>
                                            <p:strVal val="#ppt_x"/>
                                          </p:val>
                                        </p:tav>
                                      </p:tavLst>
                                    </p:anim>
                                    <p:anim calcmode="lin" valueType="num">
                                      <p:cBhvr additive="base">
                                        <p:cTn id="48" dur="25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250" fill="hold"/>
                                        <p:tgtEl>
                                          <p:spTgt spid="19"/>
                                        </p:tgtEl>
                                        <p:attrNameLst>
                                          <p:attrName>ppt_x</p:attrName>
                                        </p:attrNameLst>
                                      </p:cBhvr>
                                      <p:tavLst>
                                        <p:tav tm="0">
                                          <p:val>
                                            <p:strVal val="#ppt_x"/>
                                          </p:val>
                                        </p:tav>
                                        <p:tav tm="100000">
                                          <p:val>
                                            <p:strVal val="#ppt_x"/>
                                          </p:val>
                                        </p:tav>
                                      </p:tavLst>
                                    </p:anim>
                                    <p:anim calcmode="lin" valueType="num">
                                      <p:cBhvr additive="base">
                                        <p:cTn id="53" dur="25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additive="base">
                                        <p:cTn id="57" dur="250" fill="hold"/>
                                        <p:tgtEl>
                                          <p:spTgt spid="12"/>
                                        </p:tgtEl>
                                        <p:attrNameLst>
                                          <p:attrName>ppt_x</p:attrName>
                                        </p:attrNameLst>
                                      </p:cBhvr>
                                      <p:tavLst>
                                        <p:tav tm="0">
                                          <p:val>
                                            <p:strVal val="#ppt_x"/>
                                          </p:val>
                                        </p:tav>
                                        <p:tav tm="100000">
                                          <p:val>
                                            <p:strVal val="#ppt_x"/>
                                          </p:val>
                                        </p:tav>
                                      </p:tavLst>
                                    </p:anim>
                                    <p:anim calcmode="lin" valueType="num">
                                      <p:cBhvr additive="base">
                                        <p:cTn id="58" dur="250" fill="hold"/>
                                        <p:tgtEl>
                                          <p:spTgt spid="1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additive="base">
                                        <p:cTn id="62" dur="250" fill="hold"/>
                                        <p:tgtEl>
                                          <p:spTgt spid="31"/>
                                        </p:tgtEl>
                                        <p:attrNameLst>
                                          <p:attrName>ppt_x</p:attrName>
                                        </p:attrNameLst>
                                      </p:cBhvr>
                                      <p:tavLst>
                                        <p:tav tm="0">
                                          <p:val>
                                            <p:strVal val="#ppt_x"/>
                                          </p:val>
                                        </p:tav>
                                        <p:tav tm="100000">
                                          <p:val>
                                            <p:strVal val="#ppt_x"/>
                                          </p:val>
                                        </p:tav>
                                      </p:tavLst>
                                    </p:anim>
                                    <p:anim calcmode="lin" valueType="num">
                                      <p:cBhvr additive="base">
                                        <p:cTn id="63" dur="250" fill="hold"/>
                                        <p:tgtEl>
                                          <p:spTgt spid="3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250" fill="hold"/>
                                        <p:tgtEl>
                                          <p:spTgt spid="18"/>
                                        </p:tgtEl>
                                        <p:attrNameLst>
                                          <p:attrName>ppt_x</p:attrName>
                                        </p:attrNameLst>
                                      </p:cBhvr>
                                      <p:tavLst>
                                        <p:tav tm="0">
                                          <p:val>
                                            <p:strVal val="#ppt_x"/>
                                          </p:val>
                                        </p:tav>
                                        <p:tav tm="100000">
                                          <p:val>
                                            <p:strVal val="#ppt_x"/>
                                          </p:val>
                                        </p:tav>
                                      </p:tavLst>
                                    </p:anim>
                                    <p:anim calcmode="lin" valueType="num">
                                      <p:cBhvr additive="base">
                                        <p:cTn id="68" dur="250" fill="hold"/>
                                        <p:tgtEl>
                                          <p:spTgt spid="1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250" fill="hold"/>
                                        <p:tgtEl>
                                          <p:spTgt spid="20"/>
                                        </p:tgtEl>
                                        <p:attrNameLst>
                                          <p:attrName>ppt_x</p:attrName>
                                        </p:attrNameLst>
                                      </p:cBhvr>
                                      <p:tavLst>
                                        <p:tav tm="0">
                                          <p:val>
                                            <p:strVal val="#ppt_x"/>
                                          </p:val>
                                        </p:tav>
                                        <p:tav tm="100000">
                                          <p:val>
                                            <p:strVal val="#ppt_x"/>
                                          </p:val>
                                        </p:tav>
                                      </p:tavLst>
                                    </p:anim>
                                    <p:anim calcmode="lin" valueType="num">
                                      <p:cBhvr additive="base">
                                        <p:cTn id="73" dur="25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250" fill="hold"/>
                                        <p:tgtEl>
                                          <p:spTgt spid="6"/>
                                        </p:tgtEl>
                                        <p:attrNameLst>
                                          <p:attrName>ppt_x</p:attrName>
                                        </p:attrNameLst>
                                      </p:cBhvr>
                                      <p:tavLst>
                                        <p:tav tm="0">
                                          <p:val>
                                            <p:strVal val="#ppt_x"/>
                                          </p:val>
                                        </p:tav>
                                        <p:tav tm="100000">
                                          <p:val>
                                            <p:strVal val="#ppt_x"/>
                                          </p:val>
                                        </p:tav>
                                      </p:tavLst>
                                    </p:anim>
                                    <p:anim calcmode="lin" valueType="num">
                                      <p:cBhvr additive="base">
                                        <p:cTn id="78" dur="250" fill="hold"/>
                                        <p:tgtEl>
                                          <p:spTgt spid="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250" fill="hold"/>
                                        <p:tgtEl>
                                          <p:spTgt spid="34"/>
                                        </p:tgtEl>
                                        <p:attrNameLst>
                                          <p:attrName>ppt_x</p:attrName>
                                        </p:attrNameLst>
                                      </p:cBhvr>
                                      <p:tavLst>
                                        <p:tav tm="0">
                                          <p:val>
                                            <p:strVal val="#ppt_x"/>
                                          </p:val>
                                        </p:tav>
                                        <p:tav tm="100000">
                                          <p:val>
                                            <p:strVal val="#ppt_x"/>
                                          </p:val>
                                        </p:tav>
                                      </p:tavLst>
                                    </p:anim>
                                    <p:anim calcmode="lin" valueType="num">
                                      <p:cBhvr additive="base">
                                        <p:cTn id="83" dur="250" fill="hold"/>
                                        <p:tgtEl>
                                          <p:spTgt spid="3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0"/>
                                        </p:tgtEl>
                                        <p:attrNameLst>
                                          <p:attrName>style.visibility</p:attrName>
                                        </p:attrNameLst>
                                      </p:cBhvr>
                                      <p:to>
                                        <p:strVal val="visible"/>
                                      </p:to>
                                    </p:set>
                                    <p:anim calcmode="lin" valueType="num">
                                      <p:cBhvr additive="base">
                                        <p:cTn id="97" dur="250" fill="hold"/>
                                        <p:tgtEl>
                                          <p:spTgt spid="10"/>
                                        </p:tgtEl>
                                        <p:attrNameLst>
                                          <p:attrName>ppt_x</p:attrName>
                                        </p:attrNameLst>
                                      </p:cBhvr>
                                      <p:tavLst>
                                        <p:tav tm="0">
                                          <p:val>
                                            <p:strVal val="#ppt_x"/>
                                          </p:val>
                                        </p:tav>
                                        <p:tav tm="100000">
                                          <p:val>
                                            <p:strVal val="#ppt_x"/>
                                          </p:val>
                                        </p:tav>
                                      </p:tavLst>
                                    </p:anim>
                                    <p:anim calcmode="lin" valueType="num">
                                      <p:cBhvr additive="base">
                                        <p:cTn id="98" dur="250" fill="hold"/>
                                        <p:tgtEl>
                                          <p:spTgt spid="1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36"/>
                                        </p:tgtEl>
                                        <p:attrNameLst>
                                          <p:attrName>style.visibility</p:attrName>
                                        </p:attrNameLst>
                                      </p:cBhvr>
                                      <p:to>
                                        <p:strVal val="visible"/>
                                      </p:to>
                                    </p:set>
                                    <p:anim calcmode="lin" valueType="num">
                                      <p:cBhvr additive="base">
                                        <p:cTn id="102" dur="250" fill="hold"/>
                                        <p:tgtEl>
                                          <p:spTgt spid="36"/>
                                        </p:tgtEl>
                                        <p:attrNameLst>
                                          <p:attrName>ppt_x</p:attrName>
                                        </p:attrNameLst>
                                      </p:cBhvr>
                                      <p:tavLst>
                                        <p:tav tm="0">
                                          <p:val>
                                            <p:strVal val="#ppt_x"/>
                                          </p:val>
                                        </p:tav>
                                        <p:tav tm="100000">
                                          <p:val>
                                            <p:strVal val="#ppt_x"/>
                                          </p:val>
                                        </p:tav>
                                      </p:tavLst>
                                    </p:anim>
                                    <p:anim calcmode="lin" valueType="num">
                                      <p:cBhvr additive="base">
                                        <p:cTn id="103" dur="250" fill="hold"/>
                                        <p:tgtEl>
                                          <p:spTgt spid="3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 calcmode="lin" valueType="num">
                                      <p:cBhvr additive="base">
                                        <p:cTn id="107" dur="250" fill="hold"/>
                                        <p:tgtEl>
                                          <p:spTgt spid="26"/>
                                        </p:tgtEl>
                                        <p:attrNameLst>
                                          <p:attrName>ppt_x</p:attrName>
                                        </p:attrNameLst>
                                      </p:cBhvr>
                                      <p:tavLst>
                                        <p:tav tm="0">
                                          <p:val>
                                            <p:strVal val="#ppt_x"/>
                                          </p:val>
                                        </p:tav>
                                        <p:tav tm="100000">
                                          <p:val>
                                            <p:strVal val="#ppt_x"/>
                                          </p:val>
                                        </p:tav>
                                      </p:tavLst>
                                    </p:anim>
                                    <p:anim calcmode="lin" valueType="num">
                                      <p:cBhvr additive="base">
                                        <p:cTn id="108" dur="250" fill="hold"/>
                                        <p:tgtEl>
                                          <p:spTgt spid="2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7"/>
                                        </p:tgtEl>
                                        <p:attrNameLst>
                                          <p:attrName>style.visibility</p:attrName>
                                        </p:attrNameLst>
                                      </p:cBhvr>
                                      <p:to>
                                        <p:strVal val="visible"/>
                                      </p:to>
                                    </p:set>
                                    <p:anim calcmode="lin" valueType="num">
                                      <p:cBhvr additive="base">
                                        <p:cTn id="112" dur="250" fill="hold"/>
                                        <p:tgtEl>
                                          <p:spTgt spid="27"/>
                                        </p:tgtEl>
                                        <p:attrNameLst>
                                          <p:attrName>ppt_x</p:attrName>
                                        </p:attrNameLst>
                                      </p:cBhvr>
                                      <p:tavLst>
                                        <p:tav tm="0">
                                          <p:val>
                                            <p:strVal val="#ppt_x"/>
                                          </p:val>
                                        </p:tav>
                                        <p:tav tm="100000">
                                          <p:val>
                                            <p:strVal val="#ppt_x"/>
                                          </p:val>
                                        </p:tav>
                                      </p:tavLst>
                                    </p:anim>
                                    <p:anim calcmode="lin" valueType="num">
                                      <p:cBhvr additive="base">
                                        <p:cTn id="113" dur="250" fill="hold"/>
                                        <p:tgtEl>
                                          <p:spTgt spid="2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250" fill="hold"/>
                                        <p:tgtEl>
                                          <p:spTgt spid="13"/>
                                        </p:tgtEl>
                                        <p:attrNameLst>
                                          <p:attrName>ppt_x</p:attrName>
                                        </p:attrNameLst>
                                      </p:cBhvr>
                                      <p:tavLst>
                                        <p:tav tm="0">
                                          <p:val>
                                            <p:strVal val="#ppt_x"/>
                                          </p:val>
                                        </p:tav>
                                        <p:tav tm="100000">
                                          <p:val>
                                            <p:strVal val="#ppt_x"/>
                                          </p:val>
                                        </p:tav>
                                      </p:tavLst>
                                    </p:anim>
                                    <p:anim calcmode="lin" valueType="num">
                                      <p:cBhvr additive="base">
                                        <p:cTn id="118" dur="250" fill="hold"/>
                                        <p:tgtEl>
                                          <p:spTgt spid="1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35"/>
                                        </p:tgtEl>
                                        <p:attrNameLst>
                                          <p:attrName>style.visibility</p:attrName>
                                        </p:attrNameLst>
                                      </p:cBhvr>
                                      <p:to>
                                        <p:strVal val="visible"/>
                                      </p:to>
                                    </p:set>
                                    <p:anim calcmode="lin" valueType="num">
                                      <p:cBhvr additive="base">
                                        <p:cTn id="122" dur="250" fill="hold"/>
                                        <p:tgtEl>
                                          <p:spTgt spid="35"/>
                                        </p:tgtEl>
                                        <p:attrNameLst>
                                          <p:attrName>ppt_x</p:attrName>
                                        </p:attrNameLst>
                                      </p:cBhvr>
                                      <p:tavLst>
                                        <p:tav tm="0">
                                          <p:val>
                                            <p:strVal val="#ppt_x"/>
                                          </p:val>
                                        </p:tav>
                                        <p:tav tm="100000">
                                          <p:val>
                                            <p:strVal val="#ppt_x"/>
                                          </p:val>
                                        </p:tav>
                                      </p:tavLst>
                                    </p:anim>
                                    <p:anim calcmode="lin" valueType="num">
                                      <p:cBhvr additive="base">
                                        <p:cTn id="123" dur="250" fill="hold"/>
                                        <p:tgtEl>
                                          <p:spTgt spid="3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250" fill="hold"/>
                                        <p:tgtEl>
                                          <p:spTgt spid="23"/>
                                        </p:tgtEl>
                                        <p:attrNameLst>
                                          <p:attrName>ppt_x</p:attrName>
                                        </p:attrNameLst>
                                      </p:cBhvr>
                                      <p:tavLst>
                                        <p:tav tm="0">
                                          <p:val>
                                            <p:strVal val="#ppt_x"/>
                                          </p:val>
                                        </p:tav>
                                        <p:tav tm="100000">
                                          <p:val>
                                            <p:strVal val="#ppt_x"/>
                                          </p:val>
                                        </p:tav>
                                      </p:tavLst>
                                    </p:anim>
                                    <p:anim calcmode="lin" valueType="num">
                                      <p:cBhvr additive="base">
                                        <p:cTn id="128" dur="250" fill="hold"/>
                                        <p:tgtEl>
                                          <p:spTgt spid="2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25"/>
                                        </p:tgtEl>
                                        <p:attrNameLst>
                                          <p:attrName>style.visibility</p:attrName>
                                        </p:attrNameLst>
                                      </p:cBhvr>
                                      <p:to>
                                        <p:strVal val="visible"/>
                                      </p:to>
                                    </p:set>
                                    <p:anim calcmode="lin" valueType="num">
                                      <p:cBhvr additive="base">
                                        <p:cTn id="132" dur="250" fill="hold"/>
                                        <p:tgtEl>
                                          <p:spTgt spid="25"/>
                                        </p:tgtEl>
                                        <p:attrNameLst>
                                          <p:attrName>ppt_x</p:attrName>
                                        </p:attrNameLst>
                                      </p:cBhvr>
                                      <p:tavLst>
                                        <p:tav tm="0">
                                          <p:val>
                                            <p:strVal val="#ppt_x"/>
                                          </p:val>
                                        </p:tav>
                                        <p:tav tm="100000">
                                          <p:val>
                                            <p:strVal val="#ppt_x"/>
                                          </p:val>
                                        </p:tav>
                                      </p:tavLst>
                                    </p:anim>
                                    <p:anim calcmode="lin" valueType="num">
                                      <p:cBhvr additive="base">
                                        <p:cTn id="13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9" grpId="0" animBg="1"/>
      <p:bldP spid="10" grpId="0" animBg="1"/>
      <p:bldP spid="12" grpId="0" animBg="1"/>
      <p:bldP spid="13" grpId="0" animBg="1"/>
      <p:bldP spid="14" grpId="0" animBg="1"/>
      <p:bldP spid="15" grpId="0"/>
      <p:bldP spid="17" grpId="0" animBg="1"/>
      <p:bldP spid="18" grpId="0" animBg="1"/>
      <p:bldP spid="19" grpId="0"/>
      <p:bldP spid="20" grpId="0"/>
      <p:bldP spid="21" grpId="0" animBg="1"/>
      <p:bldP spid="22" grpId="0"/>
      <p:bldP spid="23" grpId="0" animBg="1"/>
      <p:bldP spid="25" grpId="0"/>
      <p:bldP spid="26" grpId="0" animBg="1"/>
      <p:bldP spid="27"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Freeform 5"/>
          <p:cNvSpPr>
            <a:spLocks noEditPoints="1"/>
          </p:cNvSpPr>
          <p:nvPr/>
        </p:nvSpPr>
        <p:spPr bwMode="auto">
          <a:xfrm>
            <a:off x="1930400" y="2871063"/>
            <a:ext cx="417513" cy="1263650"/>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 name="Freeform 6"/>
          <p:cNvSpPr>
            <a:spLocks noEditPoints="1"/>
          </p:cNvSpPr>
          <p:nvPr/>
        </p:nvSpPr>
        <p:spPr bwMode="auto">
          <a:xfrm>
            <a:off x="2382838" y="2390051"/>
            <a:ext cx="317500" cy="963613"/>
          </a:xfrm>
          <a:custGeom>
            <a:avLst/>
            <a:gdLst>
              <a:gd name="T0" fmla="*/ 90 w 128"/>
              <a:gd name="T1" fmla="*/ 32 h 388"/>
              <a:gd name="T2" fmla="*/ 82 w 128"/>
              <a:gd name="T3" fmla="*/ 56 h 388"/>
              <a:gd name="T4" fmla="*/ 63 w 128"/>
              <a:gd name="T5" fmla="*/ 66 h 388"/>
              <a:gd name="T6" fmla="*/ 45 w 128"/>
              <a:gd name="T7" fmla="*/ 56 h 388"/>
              <a:gd name="T8" fmla="*/ 37 w 128"/>
              <a:gd name="T9" fmla="*/ 32 h 388"/>
              <a:gd name="T10" fmla="*/ 45 w 128"/>
              <a:gd name="T11" fmla="*/ 9 h 388"/>
              <a:gd name="T12" fmla="*/ 63 w 128"/>
              <a:gd name="T13" fmla="*/ 0 h 388"/>
              <a:gd name="T14" fmla="*/ 82 w 128"/>
              <a:gd name="T15" fmla="*/ 9 h 388"/>
              <a:gd name="T16" fmla="*/ 90 w 128"/>
              <a:gd name="T17" fmla="*/ 32 h 388"/>
              <a:gd name="T18" fmla="*/ 128 w 128"/>
              <a:gd name="T19" fmla="*/ 222 h 388"/>
              <a:gd name="T20" fmla="*/ 116 w 128"/>
              <a:gd name="T21" fmla="*/ 238 h 388"/>
              <a:gd name="T22" fmla="*/ 103 w 128"/>
              <a:gd name="T23" fmla="*/ 222 h 388"/>
              <a:gd name="T24" fmla="*/ 103 w 128"/>
              <a:gd name="T25" fmla="*/ 115 h 388"/>
              <a:gd name="T26" fmla="*/ 97 w 128"/>
              <a:gd name="T27" fmla="*/ 115 h 388"/>
              <a:gd name="T28" fmla="*/ 97 w 128"/>
              <a:gd name="T29" fmla="*/ 372 h 388"/>
              <a:gd name="T30" fmla="*/ 82 w 128"/>
              <a:gd name="T31" fmla="*/ 388 h 388"/>
              <a:gd name="T32" fmla="*/ 68 w 128"/>
              <a:gd name="T33" fmla="*/ 372 h 388"/>
              <a:gd name="T34" fmla="*/ 68 w 128"/>
              <a:gd name="T35" fmla="*/ 220 h 388"/>
              <a:gd name="T36" fmla="*/ 60 w 128"/>
              <a:gd name="T37" fmla="*/ 220 h 388"/>
              <a:gd name="T38" fmla="*/ 60 w 128"/>
              <a:gd name="T39" fmla="*/ 372 h 388"/>
              <a:gd name="T40" fmla="*/ 45 w 128"/>
              <a:gd name="T41" fmla="*/ 388 h 388"/>
              <a:gd name="T42" fmla="*/ 30 w 128"/>
              <a:gd name="T43" fmla="*/ 372 h 388"/>
              <a:gd name="T44" fmla="*/ 30 w 128"/>
              <a:gd name="T45" fmla="*/ 115 h 388"/>
              <a:gd name="T46" fmla="*/ 24 w 128"/>
              <a:gd name="T47" fmla="*/ 115 h 388"/>
              <a:gd name="T48" fmla="*/ 24 w 128"/>
              <a:gd name="T49" fmla="*/ 222 h 388"/>
              <a:gd name="T50" fmla="*/ 12 w 128"/>
              <a:gd name="T51" fmla="*/ 238 h 388"/>
              <a:gd name="T52" fmla="*/ 0 w 128"/>
              <a:gd name="T53" fmla="*/ 222 h 388"/>
              <a:gd name="T54" fmla="*/ 0 w 128"/>
              <a:gd name="T55" fmla="*/ 99 h 388"/>
              <a:gd name="T56" fmla="*/ 33 w 128"/>
              <a:gd name="T57" fmla="*/ 70 h 388"/>
              <a:gd name="T58" fmla="*/ 95 w 128"/>
              <a:gd name="T59" fmla="*/ 70 h 388"/>
              <a:gd name="T60" fmla="*/ 128 w 128"/>
              <a:gd name="T61" fmla="*/ 99 h 388"/>
              <a:gd name="T62" fmla="*/ 128 w 128"/>
              <a:gd name="T63" fmla="*/ 22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388">
                <a:moveTo>
                  <a:pt x="90" y="32"/>
                </a:moveTo>
                <a:cubicBezTo>
                  <a:pt x="90" y="41"/>
                  <a:pt x="87" y="49"/>
                  <a:pt x="82" y="56"/>
                </a:cubicBezTo>
                <a:cubicBezTo>
                  <a:pt x="77" y="63"/>
                  <a:pt x="71" y="66"/>
                  <a:pt x="63" y="66"/>
                </a:cubicBezTo>
                <a:cubicBezTo>
                  <a:pt x="56" y="66"/>
                  <a:pt x="50" y="63"/>
                  <a:pt x="45" y="56"/>
                </a:cubicBezTo>
                <a:cubicBezTo>
                  <a:pt x="40" y="49"/>
                  <a:pt x="37" y="41"/>
                  <a:pt x="37" y="32"/>
                </a:cubicBezTo>
                <a:cubicBezTo>
                  <a:pt x="37" y="23"/>
                  <a:pt x="40" y="16"/>
                  <a:pt x="45" y="9"/>
                </a:cubicBezTo>
                <a:cubicBezTo>
                  <a:pt x="50" y="3"/>
                  <a:pt x="56" y="0"/>
                  <a:pt x="63" y="0"/>
                </a:cubicBezTo>
                <a:cubicBezTo>
                  <a:pt x="71" y="0"/>
                  <a:pt x="77" y="3"/>
                  <a:pt x="82" y="9"/>
                </a:cubicBezTo>
                <a:cubicBezTo>
                  <a:pt x="87" y="16"/>
                  <a:pt x="90" y="23"/>
                  <a:pt x="90" y="32"/>
                </a:cubicBezTo>
                <a:close/>
                <a:moveTo>
                  <a:pt x="128" y="222"/>
                </a:moveTo>
                <a:cubicBezTo>
                  <a:pt x="128" y="232"/>
                  <a:pt x="124" y="238"/>
                  <a:pt x="116" y="238"/>
                </a:cubicBezTo>
                <a:cubicBezTo>
                  <a:pt x="107" y="238"/>
                  <a:pt x="103" y="232"/>
                  <a:pt x="103" y="222"/>
                </a:cubicBezTo>
                <a:cubicBezTo>
                  <a:pt x="103" y="115"/>
                  <a:pt x="103" y="115"/>
                  <a:pt x="103" y="115"/>
                </a:cubicBezTo>
                <a:cubicBezTo>
                  <a:pt x="97" y="115"/>
                  <a:pt x="97" y="115"/>
                  <a:pt x="97" y="115"/>
                </a:cubicBezTo>
                <a:cubicBezTo>
                  <a:pt x="97" y="372"/>
                  <a:pt x="97" y="372"/>
                  <a:pt x="97" y="372"/>
                </a:cubicBezTo>
                <a:cubicBezTo>
                  <a:pt x="97" y="383"/>
                  <a:pt x="92" y="388"/>
                  <a:pt x="82" y="388"/>
                </a:cubicBezTo>
                <a:cubicBezTo>
                  <a:pt x="72" y="388"/>
                  <a:pt x="68" y="383"/>
                  <a:pt x="68" y="372"/>
                </a:cubicBezTo>
                <a:cubicBezTo>
                  <a:pt x="68" y="220"/>
                  <a:pt x="68" y="220"/>
                  <a:pt x="68" y="220"/>
                </a:cubicBezTo>
                <a:cubicBezTo>
                  <a:pt x="60" y="220"/>
                  <a:pt x="60" y="220"/>
                  <a:pt x="60" y="220"/>
                </a:cubicBezTo>
                <a:cubicBezTo>
                  <a:pt x="60" y="372"/>
                  <a:pt x="60" y="372"/>
                  <a:pt x="60" y="372"/>
                </a:cubicBezTo>
                <a:cubicBezTo>
                  <a:pt x="60" y="383"/>
                  <a:pt x="55" y="388"/>
                  <a:pt x="45" y="388"/>
                </a:cubicBezTo>
                <a:cubicBezTo>
                  <a:pt x="35" y="388"/>
                  <a:pt x="30" y="383"/>
                  <a:pt x="30" y="372"/>
                </a:cubicBezTo>
                <a:cubicBezTo>
                  <a:pt x="30" y="115"/>
                  <a:pt x="30" y="115"/>
                  <a:pt x="30" y="115"/>
                </a:cubicBezTo>
                <a:cubicBezTo>
                  <a:pt x="24" y="115"/>
                  <a:pt x="24" y="115"/>
                  <a:pt x="24" y="115"/>
                </a:cubicBezTo>
                <a:cubicBezTo>
                  <a:pt x="24" y="222"/>
                  <a:pt x="24" y="222"/>
                  <a:pt x="24" y="222"/>
                </a:cubicBezTo>
                <a:cubicBezTo>
                  <a:pt x="24" y="232"/>
                  <a:pt x="20" y="238"/>
                  <a:pt x="12" y="238"/>
                </a:cubicBezTo>
                <a:cubicBezTo>
                  <a:pt x="4" y="238"/>
                  <a:pt x="0" y="232"/>
                  <a:pt x="0" y="222"/>
                </a:cubicBezTo>
                <a:cubicBezTo>
                  <a:pt x="0" y="99"/>
                  <a:pt x="0" y="99"/>
                  <a:pt x="0" y="99"/>
                </a:cubicBezTo>
                <a:cubicBezTo>
                  <a:pt x="0" y="79"/>
                  <a:pt x="11" y="70"/>
                  <a:pt x="33" y="70"/>
                </a:cubicBezTo>
                <a:cubicBezTo>
                  <a:pt x="95" y="70"/>
                  <a:pt x="95" y="70"/>
                  <a:pt x="95" y="70"/>
                </a:cubicBezTo>
                <a:cubicBezTo>
                  <a:pt x="117" y="70"/>
                  <a:pt x="128" y="79"/>
                  <a:pt x="128" y="99"/>
                </a:cubicBezTo>
                <a:lnTo>
                  <a:pt x="128" y="22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a:spLocks noEditPoints="1"/>
          </p:cNvSpPr>
          <p:nvPr/>
        </p:nvSpPr>
        <p:spPr bwMode="auto">
          <a:xfrm>
            <a:off x="1560513" y="2390051"/>
            <a:ext cx="317500" cy="963613"/>
          </a:xfrm>
          <a:custGeom>
            <a:avLst/>
            <a:gdLst>
              <a:gd name="T0" fmla="*/ 90 w 128"/>
              <a:gd name="T1" fmla="*/ 32 h 388"/>
              <a:gd name="T2" fmla="*/ 82 w 128"/>
              <a:gd name="T3" fmla="*/ 56 h 388"/>
              <a:gd name="T4" fmla="*/ 64 w 128"/>
              <a:gd name="T5" fmla="*/ 66 h 388"/>
              <a:gd name="T6" fmla="*/ 45 w 128"/>
              <a:gd name="T7" fmla="*/ 56 h 388"/>
              <a:gd name="T8" fmla="*/ 37 w 128"/>
              <a:gd name="T9" fmla="*/ 32 h 388"/>
              <a:gd name="T10" fmla="*/ 45 w 128"/>
              <a:gd name="T11" fmla="*/ 9 h 388"/>
              <a:gd name="T12" fmla="*/ 64 w 128"/>
              <a:gd name="T13" fmla="*/ 0 h 388"/>
              <a:gd name="T14" fmla="*/ 82 w 128"/>
              <a:gd name="T15" fmla="*/ 9 h 388"/>
              <a:gd name="T16" fmla="*/ 90 w 128"/>
              <a:gd name="T17" fmla="*/ 32 h 388"/>
              <a:gd name="T18" fmla="*/ 128 w 128"/>
              <a:gd name="T19" fmla="*/ 222 h 388"/>
              <a:gd name="T20" fmla="*/ 116 w 128"/>
              <a:gd name="T21" fmla="*/ 238 h 388"/>
              <a:gd name="T22" fmla="*/ 104 w 128"/>
              <a:gd name="T23" fmla="*/ 222 h 388"/>
              <a:gd name="T24" fmla="*/ 104 w 128"/>
              <a:gd name="T25" fmla="*/ 115 h 388"/>
              <a:gd name="T26" fmla="*/ 98 w 128"/>
              <a:gd name="T27" fmla="*/ 115 h 388"/>
              <a:gd name="T28" fmla="*/ 98 w 128"/>
              <a:gd name="T29" fmla="*/ 372 h 388"/>
              <a:gd name="T30" fmla="*/ 83 w 128"/>
              <a:gd name="T31" fmla="*/ 388 h 388"/>
              <a:gd name="T32" fmla="*/ 68 w 128"/>
              <a:gd name="T33" fmla="*/ 372 h 388"/>
              <a:gd name="T34" fmla="*/ 68 w 128"/>
              <a:gd name="T35" fmla="*/ 220 h 388"/>
              <a:gd name="T36" fmla="*/ 60 w 128"/>
              <a:gd name="T37" fmla="*/ 220 h 388"/>
              <a:gd name="T38" fmla="*/ 60 w 128"/>
              <a:gd name="T39" fmla="*/ 372 h 388"/>
              <a:gd name="T40" fmla="*/ 45 w 128"/>
              <a:gd name="T41" fmla="*/ 388 h 388"/>
              <a:gd name="T42" fmla="*/ 30 w 128"/>
              <a:gd name="T43" fmla="*/ 372 h 388"/>
              <a:gd name="T44" fmla="*/ 30 w 128"/>
              <a:gd name="T45" fmla="*/ 115 h 388"/>
              <a:gd name="T46" fmla="*/ 24 w 128"/>
              <a:gd name="T47" fmla="*/ 115 h 388"/>
              <a:gd name="T48" fmla="*/ 24 w 128"/>
              <a:gd name="T49" fmla="*/ 222 h 388"/>
              <a:gd name="T50" fmla="*/ 12 w 128"/>
              <a:gd name="T51" fmla="*/ 238 h 388"/>
              <a:gd name="T52" fmla="*/ 0 w 128"/>
              <a:gd name="T53" fmla="*/ 222 h 388"/>
              <a:gd name="T54" fmla="*/ 0 w 128"/>
              <a:gd name="T55" fmla="*/ 99 h 388"/>
              <a:gd name="T56" fmla="*/ 33 w 128"/>
              <a:gd name="T57" fmla="*/ 70 h 388"/>
              <a:gd name="T58" fmla="*/ 95 w 128"/>
              <a:gd name="T59" fmla="*/ 70 h 388"/>
              <a:gd name="T60" fmla="*/ 128 w 128"/>
              <a:gd name="T61" fmla="*/ 99 h 388"/>
              <a:gd name="T62" fmla="*/ 128 w 128"/>
              <a:gd name="T63" fmla="*/ 22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388">
                <a:moveTo>
                  <a:pt x="90" y="32"/>
                </a:moveTo>
                <a:cubicBezTo>
                  <a:pt x="90" y="41"/>
                  <a:pt x="88" y="49"/>
                  <a:pt x="82" y="56"/>
                </a:cubicBezTo>
                <a:cubicBezTo>
                  <a:pt x="77" y="63"/>
                  <a:pt x="71" y="66"/>
                  <a:pt x="64" y="66"/>
                </a:cubicBezTo>
                <a:cubicBezTo>
                  <a:pt x="57" y="66"/>
                  <a:pt x="50" y="63"/>
                  <a:pt x="45" y="56"/>
                </a:cubicBezTo>
                <a:cubicBezTo>
                  <a:pt x="40" y="49"/>
                  <a:pt x="37" y="41"/>
                  <a:pt x="37" y="32"/>
                </a:cubicBezTo>
                <a:cubicBezTo>
                  <a:pt x="37" y="23"/>
                  <a:pt x="40" y="16"/>
                  <a:pt x="45" y="9"/>
                </a:cubicBezTo>
                <a:cubicBezTo>
                  <a:pt x="50" y="3"/>
                  <a:pt x="56" y="0"/>
                  <a:pt x="64" y="0"/>
                </a:cubicBezTo>
                <a:cubicBezTo>
                  <a:pt x="71" y="0"/>
                  <a:pt x="77" y="3"/>
                  <a:pt x="82" y="9"/>
                </a:cubicBezTo>
                <a:cubicBezTo>
                  <a:pt x="88" y="16"/>
                  <a:pt x="90" y="23"/>
                  <a:pt x="90" y="32"/>
                </a:cubicBezTo>
                <a:close/>
                <a:moveTo>
                  <a:pt x="128" y="222"/>
                </a:moveTo>
                <a:cubicBezTo>
                  <a:pt x="128" y="232"/>
                  <a:pt x="124" y="238"/>
                  <a:pt x="116" y="238"/>
                </a:cubicBezTo>
                <a:cubicBezTo>
                  <a:pt x="108" y="238"/>
                  <a:pt x="104" y="232"/>
                  <a:pt x="104" y="222"/>
                </a:cubicBezTo>
                <a:cubicBezTo>
                  <a:pt x="104" y="115"/>
                  <a:pt x="104" y="115"/>
                  <a:pt x="104" y="115"/>
                </a:cubicBezTo>
                <a:cubicBezTo>
                  <a:pt x="98" y="115"/>
                  <a:pt x="98" y="115"/>
                  <a:pt x="98" y="115"/>
                </a:cubicBezTo>
                <a:cubicBezTo>
                  <a:pt x="98" y="372"/>
                  <a:pt x="98" y="372"/>
                  <a:pt x="98" y="372"/>
                </a:cubicBezTo>
                <a:cubicBezTo>
                  <a:pt x="98" y="383"/>
                  <a:pt x="93" y="388"/>
                  <a:pt x="83" y="388"/>
                </a:cubicBezTo>
                <a:cubicBezTo>
                  <a:pt x="73" y="388"/>
                  <a:pt x="68" y="383"/>
                  <a:pt x="68" y="372"/>
                </a:cubicBezTo>
                <a:cubicBezTo>
                  <a:pt x="68" y="220"/>
                  <a:pt x="68" y="220"/>
                  <a:pt x="68" y="220"/>
                </a:cubicBezTo>
                <a:cubicBezTo>
                  <a:pt x="60" y="220"/>
                  <a:pt x="60" y="220"/>
                  <a:pt x="60" y="220"/>
                </a:cubicBezTo>
                <a:cubicBezTo>
                  <a:pt x="60" y="372"/>
                  <a:pt x="60" y="372"/>
                  <a:pt x="60" y="372"/>
                </a:cubicBezTo>
                <a:cubicBezTo>
                  <a:pt x="60" y="383"/>
                  <a:pt x="55" y="388"/>
                  <a:pt x="45" y="388"/>
                </a:cubicBezTo>
                <a:cubicBezTo>
                  <a:pt x="35" y="388"/>
                  <a:pt x="30" y="383"/>
                  <a:pt x="30" y="372"/>
                </a:cubicBezTo>
                <a:cubicBezTo>
                  <a:pt x="30" y="115"/>
                  <a:pt x="30" y="115"/>
                  <a:pt x="30" y="115"/>
                </a:cubicBezTo>
                <a:cubicBezTo>
                  <a:pt x="24" y="115"/>
                  <a:pt x="24" y="115"/>
                  <a:pt x="24" y="115"/>
                </a:cubicBezTo>
                <a:cubicBezTo>
                  <a:pt x="24" y="222"/>
                  <a:pt x="24" y="222"/>
                  <a:pt x="24" y="222"/>
                </a:cubicBezTo>
                <a:cubicBezTo>
                  <a:pt x="24" y="232"/>
                  <a:pt x="20" y="238"/>
                  <a:pt x="12" y="238"/>
                </a:cubicBezTo>
                <a:cubicBezTo>
                  <a:pt x="4" y="238"/>
                  <a:pt x="0" y="232"/>
                  <a:pt x="0" y="222"/>
                </a:cubicBezTo>
                <a:cubicBezTo>
                  <a:pt x="0" y="99"/>
                  <a:pt x="0" y="99"/>
                  <a:pt x="0" y="99"/>
                </a:cubicBezTo>
                <a:cubicBezTo>
                  <a:pt x="0" y="79"/>
                  <a:pt x="11" y="70"/>
                  <a:pt x="33" y="70"/>
                </a:cubicBezTo>
                <a:cubicBezTo>
                  <a:pt x="95" y="70"/>
                  <a:pt x="95" y="70"/>
                  <a:pt x="95" y="70"/>
                </a:cubicBezTo>
                <a:cubicBezTo>
                  <a:pt x="117" y="70"/>
                  <a:pt x="128" y="79"/>
                  <a:pt x="128" y="99"/>
                </a:cubicBezTo>
                <a:lnTo>
                  <a:pt x="128" y="22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8"/>
          <p:cNvSpPr>
            <a:spLocks noEditPoints="1"/>
          </p:cNvSpPr>
          <p:nvPr/>
        </p:nvSpPr>
        <p:spPr bwMode="auto">
          <a:xfrm>
            <a:off x="2027238" y="2082076"/>
            <a:ext cx="242888" cy="738188"/>
          </a:xfrm>
          <a:custGeom>
            <a:avLst/>
            <a:gdLst>
              <a:gd name="T0" fmla="*/ 69 w 98"/>
              <a:gd name="T1" fmla="*/ 24 h 297"/>
              <a:gd name="T2" fmla="*/ 63 w 98"/>
              <a:gd name="T3" fmla="*/ 43 h 297"/>
              <a:gd name="T4" fmla="*/ 49 w 98"/>
              <a:gd name="T5" fmla="*/ 51 h 297"/>
              <a:gd name="T6" fmla="*/ 35 w 98"/>
              <a:gd name="T7" fmla="*/ 43 h 297"/>
              <a:gd name="T8" fmla="*/ 29 w 98"/>
              <a:gd name="T9" fmla="*/ 24 h 297"/>
              <a:gd name="T10" fmla="*/ 34 w 98"/>
              <a:gd name="T11" fmla="*/ 7 h 297"/>
              <a:gd name="T12" fmla="*/ 49 w 98"/>
              <a:gd name="T13" fmla="*/ 0 h 297"/>
              <a:gd name="T14" fmla="*/ 63 w 98"/>
              <a:gd name="T15" fmla="*/ 7 h 297"/>
              <a:gd name="T16" fmla="*/ 69 w 98"/>
              <a:gd name="T17" fmla="*/ 24 h 297"/>
              <a:gd name="T18" fmla="*/ 98 w 98"/>
              <a:gd name="T19" fmla="*/ 169 h 297"/>
              <a:gd name="T20" fmla="*/ 89 w 98"/>
              <a:gd name="T21" fmla="*/ 182 h 297"/>
              <a:gd name="T22" fmla="*/ 79 w 98"/>
              <a:gd name="T23" fmla="*/ 169 h 297"/>
              <a:gd name="T24" fmla="*/ 79 w 98"/>
              <a:gd name="T25" fmla="*/ 88 h 297"/>
              <a:gd name="T26" fmla="*/ 75 w 98"/>
              <a:gd name="T27" fmla="*/ 88 h 297"/>
              <a:gd name="T28" fmla="*/ 75 w 98"/>
              <a:gd name="T29" fmla="*/ 284 h 297"/>
              <a:gd name="T30" fmla="*/ 63 w 98"/>
              <a:gd name="T31" fmla="*/ 297 h 297"/>
              <a:gd name="T32" fmla="*/ 52 w 98"/>
              <a:gd name="T33" fmla="*/ 284 h 297"/>
              <a:gd name="T34" fmla="*/ 52 w 98"/>
              <a:gd name="T35" fmla="*/ 168 h 297"/>
              <a:gd name="T36" fmla="*/ 46 w 98"/>
              <a:gd name="T37" fmla="*/ 168 h 297"/>
              <a:gd name="T38" fmla="*/ 46 w 98"/>
              <a:gd name="T39" fmla="*/ 284 h 297"/>
              <a:gd name="T40" fmla="*/ 35 w 98"/>
              <a:gd name="T41" fmla="*/ 297 h 297"/>
              <a:gd name="T42" fmla="*/ 23 w 98"/>
              <a:gd name="T43" fmla="*/ 284 h 297"/>
              <a:gd name="T44" fmla="*/ 23 w 98"/>
              <a:gd name="T45" fmla="*/ 88 h 297"/>
              <a:gd name="T46" fmla="*/ 19 w 98"/>
              <a:gd name="T47" fmla="*/ 88 h 297"/>
              <a:gd name="T48" fmla="*/ 19 w 98"/>
              <a:gd name="T49" fmla="*/ 169 h 297"/>
              <a:gd name="T50" fmla="*/ 9 w 98"/>
              <a:gd name="T51" fmla="*/ 182 h 297"/>
              <a:gd name="T52" fmla="*/ 0 w 98"/>
              <a:gd name="T53" fmla="*/ 169 h 297"/>
              <a:gd name="T54" fmla="*/ 0 w 98"/>
              <a:gd name="T55" fmla="*/ 76 h 297"/>
              <a:gd name="T56" fmla="*/ 25 w 98"/>
              <a:gd name="T57" fmla="*/ 53 h 297"/>
              <a:gd name="T58" fmla="*/ 73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4" y="51"/>
                  <a:pt x="49" y="51"/>
                </a:cubicBezTo>
                <a:cubicBezTo>
                  <a:pt x="43" y="51"/>
                  <a:pt x="39" y="48"/>
                  <a:pt x="35" y="43"/>
                </a:cubicBezTo>
                <a:cubicBezTo>
                  <a:pt x="31" y="37"/>
                  <a:pt x="29" y="31"/>
                  <a:pt x="29" y="24"/>
                </a:cubicBezTo>
                <a:cubicBezTo>
                  <a:pt x="29" y="18"/>
                  <a:pt x="31" y="12"/>
                  <a:pt x="34" y="7"/>
                </a:cubicBezTo>
                <a:cubicBezTo>
                  <a:pt x="38" y="3"/>
                  <a:pt x="43" y="0"/>
                  <a:pt x="49" y="0"/>
                </a:cubicBezTo>
                <a:cubicBezTo>
                  <a:pt x="54" y="0"/>
                  <a:pt x="59" y="3"/>
                  <a:pt x="63" y="7"/>
                </a:cubicBezTo>
                <a:cubicBezTo>
                  <a:pt x="67" y="12"/>
                  <a:pt x="69" y="18"/>
                  <a:pt x="69" y="24"/>
                </a:cubicBezTo>
                <a:close/>
                <a:moveTo>
                  <a:pt x="98" y="169"/>
                </a:moveTo>
                <a:cubicBezTo>
                  <a:pt x="98" y="178"/>
                  <a:pt x="95" y="182"/>
                  <a:pt x="89" y="182"/>
                </a:cubicBezTo>
                <a:cubicBezTo>
                  <a:pt x="82" y="182"/>
                  <a:pt x="79" y="178"/>
                  <a:pt x="79" y="169"/>
                </a:cubicBezTo>
                <a:cubicBezTo>
                  <a:pt x="79" y="88"/>
                  <a:pt x="79" y="88"/>
                  <a:pt x="79" y="88"/>
                </a:cubicBezTo>
                <a:cubicBezTo>
                  <a:pt x="75" y="88"/>
                  <a:pt x="75" y="88"/>
                  <a:pt x="75" y="88"/>
                </a:cubicBezTo>
                <a:cubicBezTo>
                  <a:pt x="75" y="284"/>
                  <a:pt x="75" y="284"/>
                  <a:pt x="75" y="284"/>
                </a:cubicBezTo>
                <a:cubicBezTo>
                  <a:pt x="75" y="292"/>
                  <a:pt x="71" y="297"/>
                  <a:pt x="63" y="297"/>
                </a:cubicBezTo>
                <a:cubicBezTo>
                  <a:pt x="56" y="297"/>
                  <a:pt x="52" y="292"/>
                  <a:pt x="52" y="284"/>
                </a:cubicBezTo>
                <a:cubicBezTo>
                  <a:pt x="52" y="168"/>
                  <a:pt x="52" y="168"/>
                  <a:pt x="52" y="168"/>
                </a:cubicBezTo>
                <a:cubicBezTo>
                  <a:pt x="46" y="168"/>
                  <a:pt x="46" y="168"/>
                  <a:pt x="46" y="168"/>
                </a:cubicBezTo>
                <a:cubicBezTo>
                  <a:pt x="46" y="284"/>
                  <a:pt x="46" y="284"/>
                  <a:pt x="46" y="284"/>
                </a:cubicBezTo>
                <a:cubicBezTo>
                  <a:pt x="46" y="292"/>
                  <a:pt x="42" y="297"/>
                  <a:pt x="35" y="297"/>
                </a:cubicBezTo>
                <a:cubicBezTo>
                  <a:pt x="27" y="297"/>
                  <a:pt x="23" y="292"/>
                  <a:pt x="23" y="284"/>
                </a:cubicBezTo>
                <a:cubicBezTo>
                  <a:pt x="23" y="88"/>
                  <a:pt x="23" y="88"/>
                  <a:pt x="23" y="88"/>
                </a:cubicBezTo>
                <a:cubicBezTo>
                  <a:pt x="19" y="88"/>
                  <a:pt x="19" y="88"/>
                  <a:pt x="19" y="88"/>
                </a:cubicBezTo>
                <a:cubicBezTo>
                  <a:pt x="19" y="169"/>
                  <a:pt x="19" y="169"/>
                  <a:pt x="19" y="169"/>
                </a:cubicBezTo>
                <a:cubicBezTo>
                  <a:pt x="19" y="178"/>
                  <a:pt x="16" y="182"/>
                  <a:pt x="9" y="182"/>
                </a:cubicBezTo>
                <a:cubicBezTo>
                  <a:pt x="3" y="182"/>
                  <a:pt x="0" y="178"/>
                  <a:pt x="0" y="169"/>
                </a:cubicBezTo>
                <a:cubicBezTo>
                  <a:pt x="0" y="76"/>
                  <a:pt x="0" y="76"/>
                  <a:pt x="0" y="76"/>
                </a:cubicBezTo>
                <a:cubicBezTo>
                  <a:pt x="0" y="61"/>
                  <a:pt x="9" y="53"/>
                  <a:pt x="25" y="53"/>
                </a:cubicBezTo>
                <a:cubicBezTo>
                  <a:pt x="73" y="53"/>
                  <a:pt x="73" y="53"/>
                  <a:pt x="73" y="53"/>
                </a:cubicBezTo>
                <a:cubicBezTo>
                  <a:pt x="90"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a:spLocks noEditPoints="1"/>
          </p:cNvSpPr>
          <p:nvPr/>
        </p:nvSpPr>
        <p:spPr bwMode="auto">
          <a:xfrm>
            <a:off x="2752725" y="2082076"/>
            <a:ext cx="242888" cy="738188"/>
          </a:xfrm>
          <a:custGeom>
            <a:avLst/>
            <a:gdLst>
              <a:gd name="T0" fmla="*/ 69 w 98"/>
              <a:gd name="T1" fmla="*/ 24 h 297"/>
              <a:gd name="T2" fmla="*/ 63 w 98"/>
              <a:gd name="T3" fmla="*/ 43 h 297"/>
              <a:gd name="T4" fmla="*/ 49 w 98"/>
              <a:gd name="T5" fmla="*/ 51 h 297"/>
              <a:gd name="T6" fmla="*/ 35 w 98"/>
              <a:gd name="T7" fmla="*/ 43 h 297"/>
              <a:gd name="T8" fmla="*/ 29 w 98"/>
              <a:gd name="T9" fmla="*/ 24 h 297"/>
              <a:gd name="T10" fmla="*/ 35 w 98"/>
              <a:gd name="T11" fmla="*/ 7 h 297"/>
              <a:gd name="T12" fmla="*/ 49 w 98"/>
              <a:gd name="T13" fmla="*/ 0 h 297"/>
              <a:gd name="T14" fmla="*/ 63 w 98"/>
              <a:gd name="T15" fmla="*/ 7 h 297"/>
              <a:gd name="T16" fmla="*/ 69 w 98"/>
              <a:gd name="T17" fmla="*/ 24 h 297"/>
              <a:gd name="T18" fmla="*/ 98 w 98"/>
              <a:gd name="T19" fmla="*/ 169 h 297"/>
              <a:gd name="T20" fmla="*/ 89 w 98"/>
              <a:gd name="T21" fmla="*/ 182 h 297"/>
              <a:gd name="T22" fmla="*/ 80 w 98"/>
              <a:gd name="T23" fmla="*/ 169 h 297"/>
              <a:gd name="T24" fmla="*/ 80 w 98"/>
              <a:gd name="T25" fmla="*/ 88 h 297"/>
              <a:gd name="T26" fmla="*/ 75 w 98"/>
              <a:gd name="T27" fmla="*/ 88 h 297"/>
              <a:gd name="T28" fmla="*/ 75 w 98"/>
              <a:gd name="T29" fmla="*/ 284 h 297"/>
              <a:gd name="T30" fmla="*/ 64 w 98"/>
              <a:gd name="T31" fmla="*/ 297 h 297"/>
              <a:gd name="T32" fmla="*/ 52 w 98"/>
              <a:gd name="T33" fmla="*/ 284 h 297"/>
              <a:gd name="T34" fmla="*/ 52 w 98"/>
              <a:gd name="T35" fmla="*/ 168 h 297"/>
              <a:gd name="T36" fmla="*/ 46 w 98"/>
              <a:gd name="T37" fmla="*/ 168 h 297"/>
              <a:gd name="T38" fmla="*/ 46 w 98"/>
              <a:gd name="T39" fmla="*/ 284 h 297"/>
              <a:gd name="T40" fmla="*/ 35 w 98"/>
              <a:gd name="T41" fmla="*/ 297 h 297"/>
              <a:gd name="T42" fmla="*/ 24 w 98"/>
              <a:gd name="T43" fmla="*/ 284 h 297"/>
              <a:gd name="T44" fmla="*/ 24 w 98"/>
              <a:gd name="T45" fmla="*/ 88 h 297"/>
              <a:gd name="T46" fmla="*/ 19 w 98"/>
              <a:gd name="T47" fmla="*/ 88 h 297"/>
              <a:gd name="T48" fmla="*/ 19 w 98"/>
              <a:gd name="T49" fmla="*/ 169 h 297"/>
              <a:gd name="T50" fmla="*/ 10 w 98"/>
              <a:gd name="T51" fmla="*/ 182 h 297"/>
              <a:gd name="T52" fmla="*/ 0 w 98"/>
              <a:gd name="T53" fmla="*/ 169 h 297"/>
              <a:gd name="T54" fmla="*/ 0 w 98"/>
              <a:gd name="T55" fmla="*/ 76 h 297"/>
              <a:gd name="T56" fmla="*/ 26 w 98"/>
              <a:gd name="T57" fmla="*/ 53 h 297"/>
              <a:gd name="T58" fmla="*/ 73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5" y="51"/>
                  <a:pt x="49" y="51"/>
                </a:cubicBezTo>
                <a:cubicBezTo>
                  <a:pt x="44" y="51"/>
                  <a:pt x="39" y="48"/>
                  <a:pt x="35" y="43"/>
                </a:cubicBezTo>
                <a:cubicBezTo>
                  <a:pt x="31" y="37"/>
                  <a:pt x="29" y="31"/>
                  <a:pt x="29" y="24"/>
                </a:cubicBezTo>
                <a:cubicBezTo>
                  <a:pt x="29" y="18"/>
                  <a:pt x="31" y="12"/>
                  <a:pt x="35" y="7"/>
                </a:cubicBezTo>
                <a:cubicBezTo>
                  <a:pt x="39" y="3"/>
                  <a:pt x="44" y="0"/>
                  <a:pt x="49" y="0"/>
                </a:cubicBezTo>
                <a:cubicBezTo>
                  <a:pt x="55" y="0"/>
                  <a:pt x="59" y="3"/>
                  <a:pt x="63" y="7"/>
                </a:cubicBezTo>
                <a:cubicBezTo>
                  <a:pt x="67" y="12"/>
                  <a:pt x="69" y="18"/>
                  <a:pt x="69" y="24"/>
                </a:cubicBezTo>
                <a:close/>
                <a:moveTo>
                  <a:pt x="98" y="169"/>
                </a:moveTo>
                <a:cubicBezTo>
                  <a:pt x="98" y="178"/>
                  <a:pt x="95" y="182"/>
                  <a:pt x="89" y="182"/>
                </a:cubicBezTo>
                <a:cubicBezTo>
                  <a:pt x="83" y="182"/>
                  <a:pt x="80" y="178"/>
                  <a:pt x="80" y="169"/>
                </a:cubicBezTo>
                <a:cubicBezTo>
                  <a:pt x="80" y="88"/>
                  <a:pt x="80" y="88"/>
                  <a:pt x="80" y="88"/>
                </a:cubicBezTo>
                <a:cubicBezTo>
                  <a:pt x="75" y="88"/>
                  <a:pt x="75" y="88"/>
                  <a:pt x="75" y="88"/>
                </a:cubicBezTo>
                <a:cubicBezTo>
                  <a:pt x="75" y="284"/>
                  <a:pt x="75" y="284"/>
                  <a:pt x="75" y="284"/>
                </a:cubicBezTo>
                <a:cubicBezTo>
                  <a:pt x="75" y="292"/>
                  <a:pt x="71" y="297"/>
                  <a:pt x="64" y="297"/>
                </a:cubicBezTo>
                <a:cubicBezTo>
                  <a:pt x="56" y="297"/>
                  <a:pt x="52" y="292"/>
                  <a:pt x="52" y="284"/>
                </a:cubicBezTo>
                <a:cubicBezTo>
                  <a:pt x="52" y="168"/>
                  <a:pt x="52" y="168"/>
                  <a:pt x="52" y="168"/>
                </a:cubicBezTo>
                <a:cubicBezTo>
                  <a:pt x="46" y="168"/>
                  <a:pt x="46" y="168"/>
                  <a:pt x="46" y="168"/>
                </a:cubicBezTo>
                <a:cubicBezTo>
                  <a:pt x="46" y="284"/>
                  <a:pt x="46" y="284"/>
                  <a:pt x="46" y="284"/>
                </a:cubicBezTo>
                <a:cubicBezTo>
                  <a:pt x="46" y="292"/>
                  <a:pt x="43" y="297"/>
                  <a:pt x="35" y="297"/>
                </a:cubicBezTo>
                <a:cubicBezTo>
                  <a:pt x="27" y="297"/>
                  <a:pt x="24" y="292"/>
                  <a:pt x="24" y="284"/>
                </a:cubicBezTo>
                <a:cubicBezTo>
                  <a:pt x="24" y="88"/>
                  <a:pt x="24" y="88"/>
                  <a:pt x="24" y="88"/>
                </a:cubicBezTo>
                <a:cubicBezTo>
                  <a:pt x="19" y="88"/>
                  <a:pt x="19" y="88"/>
                  <a:pt x="19" y="88"/>
                </a:cubicBezTo>
                <a:cubicBezTo>
                  <a:pt x="19" y="169"/>
                  <a:pt x="19" y="169"/>
                  <a:pt x="19" y="169"/>
                </a:cubicBezTo>
                <a:cubicBezTo>
                  <a:pt x="19" y="178"/>
                  <a:pt x="16" y="182"/>
                  <a:pt x="10" y="182"/>
                </a:cubicBezTo>
                <a:cubicBezTo>
                  <a:pt x="3" y="182"/>
                  <a:pt x="0" y="178"/>
                  <a:pt x="0" y="169"/>
                </a:cubicBezTo>
                <a:cubicBezTo>
                  <a:pt x="0" y="76"/>
                  <a:pt x="0" y="76"/>
                  <a:pt x="0" y="76"/>
                </a:cubicBezTo>
                <a:cubicBezTo>
                  <a:pt x="0" y="61"/>
                  <a:pt x="9" y="53"/>
                  <a:pt x="26" y="53"/>
                </a:cubicBezTo>
                <a:cubicBezTo>
                  <a:pt x="73" y="53"/>
                  <a:pt x="73" y="53"/>
                  <a:pt x="73" y="53"/>
                </a:cubicBezTo>
                <a:cubicBezTo>
                  <a:pt x="90"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1312863" y="2082076"/>
            <a:ext cx="242888" cy="738188"/>
          </a:xfrm>
          <a:custGeom>
            <a:avLst/>
            <a:gdLst>
              <a:gd name="T0" fmla="*/ 69 w 98"/>
              <a:gd name="T1" fmla="*/ 24 h 297"/>
              <a:gd name="T2" fmla="*/ 63 w 98"/>
              <a:gd name="T3" fmla="*/ 43 h 297"/>
              <a:gd name="T4" fmla="*/ 48 w 98"/>
              <a:gd name="T5" fmla="*/ 51 h 297"/>
              <a:gd name="T6" fmla="*/ 34 w 98"/>
              <a:gd name="T7" fmla="*/ 43 h 297"/>
              <a:gd name="T8" fmla="*/ 28 w 98"/>
              <a:gd name="T9" fmla="*/ 24 h 297"/>
              <a:gd name="T10" fmla="*/ 34 w 98"/>
              <a:gd name="T11" fmla="*/ 7 h 297"/>
              <a:gd name="T12" fmla="*/ 48 w 98"/>
              <a:gd name="T13" fmla="*/ 0 h 297"/>
              <a:gd name="T14" fmla="*/ 63 w 98"/>
              <a:gd name="T15" fmla="*/ 7 h 297"/>
              <a:gd name="T16" fmla="*/ 69 w 98"/>
              <a:gd name="T17" fmla="*/ 24 h 297"/>
              <a:gd name="T18" fmla="*/ 98 w 98"/>
              <a:gd name="T19" fmla="*/ 169 h 297"/>
              <a:gd name="T20" fmla="*/ 88 w 98"/>
              <a:gd name="T21" fmla="*/ 182 h 297"/>
              <a:gd name="T22" fmla="*/ 79 w 98"/>
              <a:gd name="T23" fmla="*/ 169 h 297"/>
              <a:gd name="T24" fmla="*/ 79 w 98"/>
              <a:gd name="T25" fmla="*/ 88 h 297"/>
              <a:gd name="T26" fmla="*/ 74 w 98"/>
              <a:gd name="T27" fmla="*/ 88 h 297"/>
              <a:gd name="T28" fmla="*/ 74 w 98"/>
              <a:gd name="T29" fmla="*/ 284 h 297"/>
              <a:gd name="T30" fmla="*/ 63 w 98"/>
              <a:gd name="T31" fmla="*/ 297 h 297"/>
              <a:gd name="T32" fmla="*/ 52 w 98"/>
              <a:gd name="T33" fmla="*/ 284 h 297"/>
              <a:gd name="T34" fmla="*/ 52 w 98"/>
              <a:gd name="T35" fmla="*/ 168 h 297"/>
              <a:gd name="T36" fmla="*/ 46 w 98"/>
              <a:gd name="T37" fmla="*/ 168 h 297"/>
              <a:gd name="T38" fmla="*/ 46 w 98"/>
              <a:gd name="T39" fmla="*/ 284 h 297"/>
              <a:gd name="T40" fmla="*/ 34 w 98"/>
              <a:gd name="T41" fmla="*/ 297 h 297"/>
              <a:gd name="T42" fmla="*/ 23 w 98"/>
              <a:gd name="T43" fmla="*/ 284 h 297"/>
              <a:gd name="T44" fmla="*/ 23 w 98"/>
              <a:gd name="T45" fmla="*/ 88 h 297"/>
              <a:gd name="T46" fmla="*/ 18 w 98"/>
              <a:gd name="T47" fmla="*/ 88 h 297"/>
              <a:gd name="T48" fmla="*/ 18 w 98"/>
              <a:gd name="T49" fmla="*/ 169 h 297"/>
              <a:gd name="T50" fmla="*/ 9 w 98"/>
              <a:gd name="T51" fmla="*/ 182 h 297"/>
              <a:gd name="T52" fmla="*/ 0 w 98"/>
              <a:gd name="T53" fmla="*/ 169 h 297"/>
              <a:gd name="T54" fmla="*/ 0 w 98"/>
              <a:gd name="T55" fmla="*/ 76 h 297"/>
              <a:gd name="T56" fmla="*/ 25 w 98"/>
              <a:gd name="T57" fmla="*/ 53 h 297"/>
              <a:gd name="T58" fmla="*/ 72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4" y="51"/>
                  <a:pt x="48" y="51"/>
                </a:cubicBezTo>
                <a:cubicBezTo>
                  <a:pt x="43" y="51"/>
                  <a:pt x="38" y="48"/>
                  <a:pt x="34" y="43"/>
                </a:cubicBezTo>
                <a:cubicBezTo>
                  <a:pt x="30" y="37"/>
                  <a:pt x="28" y="31"/>
                  <a:pt x="28" y="24"/>
                </a:cubicBezTo>
                <a:cubicBezTo>
                  <a:pt x="28" y="18"/>
                  <a:pt x="30" y="12"/>
                  <a:pt x="34" y="7"/>
                </a:cubicBezTo>
                <a:cubicBezTo>
                  <a:pt x="38" y="3"/>
                  <a:pt x="43" y="0"/>
                  <a:pt x="48" y="0"/>
                </a:cubicBezTo>
                <a:cubicBezTo>
                  <a:pt x="54" y="0"/>
                  <a:pt x="59" y="3"/>
                  <a:pt x="63" y="7"/>
                </a:cubicBezTo>
                <a:cubicBezTo>
                  <a:pt x="67" y="12"/>
                  <a:pt x="69" y="18"/>
                  <a:pt x="69" y="24"/>
                </a:cubicBezTo>
                <a:close/>
                <a:moveTo>
                  <a:pt x="98" y="169"/>
                </a:moveTo>
                <a:cubicBezTo>
                  <a:pt x="98" y="178"/>
                  <a:pt x="95" y="182"/>
                  <a:pt x="88" y="182"/>
                </a:cubicBezTo>
                <a:cubicBezTo>
                  <a:pt x="82" y="182"/>
                  <a:pt x="79" y="178"/>
                  <a:pt x="79" y="169"/>
                </a:cubicBezTo>
                <a:cubicBezTo>
                  <a:pt x="79" y="88"/>
                  <a:pt x="79" y="88"/>
                  <a:pt x="79" y="88"/>
                </a:cubicBezTo>
                <a:cubicBezTo>
                  <a:pt x="74" y="88"/>
                  <a:pt x="74" y="88"/>
                  <a:pt x="74" y="88"/>
                </a:cubicBezTo>
                <a:cubicBezTo>
                  <a:pt x="74" y="284"/>
                  <a:pt x="74" y="284"/>
                  <a:pt x="74" y="284"/>
                </a:cubicBezTo>
                <a:cubicBezTo>
                  <a:pt x="74" y="292"/>
                  <a:pt x="71" y="297"/>
                  <a:pt x="63" y="297"/>
                </a:cubicBezTo>
                <a:cubicBezTo>
                  <a:pt x="55" y="297"/>
                  <a:pt x="52" y="292"/>
                  <a:pt x="52" y="284"/>
                </a:cubicBezTo>
                <a:cubicBezTo>
                  <a:pt x="52" y="168"/>
                  <a:pt x="52" y="168"/>
                  <a:pt x="52" y="168"/>
                </a:cubicBezTo>
                <a:cubicBezTo>
                  <a:pt x="46" y="168"/>
                  <a:pt x="46" y="168"/>
                  <a:pt x="46" y="168"/>
                </a:cubicBezTo>
                <a:cubicBezTo>
                  <a:pt x="46" y="284"/>
                  <a:pt x="46" y="284"/>
                  <a:pt x="46" y="284"/>
                </a:cubicBezTo>
                <a:cubicBezTo>
                  <a:pt x="46" y="292"/>
                  <a:pt x="42" y="297"/>
                  <a:pt x="34" y="297"/>
                </a:cubicBezTo>
                <a:cubicBezTo>
                  <a:pt x="27" y="297"/>
                  <a:pt x="23" y="292"/>
                  <a:pt x="23" y="284"/>
                </a:cubicBezTo>
                <a:cubicBezTo>
                  <a:pt x="23" y="88"/>
                  <a:pt x="23" y="88"/>
                  <a:pt x="23" y="88"/>
                </a:cubicBezTo>
                <a:cubicBezTo>
                  <a:pt x="18" y="88"/>
                  <a:pt x="18" y="88"/>
                  <a:pt x="18" y="88"/>
                </a:cubicBezTo>
                <a:cubicBezTo>
                  <a:pt x="18" y="169"/>
                  <a:pt x="18" y="169"/>
                  <a:pt x="18" y="169"/>
                </a:cubicBezTo>
                <a:cubicBezTo>
                  <a:pt x="18" y="178"/>
                  <a:pt x="15" y="182"/>
                  <a:pt x="9" y="182"/>
                </a:cubicBezTo>
                <a:cubicBezTo>
                  <a:pt x="3" y="182"/>
                  <a:pt x="0" y="178"/>
                  <a:pt x="0" y="169"/>
                </a:cubicBezTo>
                <a:cubicBezTo>
                  <a:pt x="0" y="76"/>
                  <a:pt x="0" y="76"/>
                  <a:pt x="0" y="76"/>
                </a:cubicBezTo>
                <a:cubicBezTo>
                  <a:pt x="0" y="61"/>
                  <a:pt x="8" y="53"/>
                  <a:pt x="25" y="53"/>
                </a:cubicBezTo>
                <a:cubicBezTo>
                  <a:pt x="72" y="53"/>
                  <a:pt x="72" y="53"/>
                  <a:pt x="72" y="53"/>
                </a:cubicBezTo>
                <a:cubicBezTo>
                  <a:pt x="89"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1781175"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3" y="152"/>
                  <a:pt x="7" y="152"/>
                </a:cubicBezTo>
                <a:cubicBezTo>
                  <a:pt x="2" y="152"/>
                  <a:pt x="0" y="149"/>
                  <a:pt x="0" y="142"/>
                </a:cubicBezTo>
                <a:cubicBezTo>
                  <a:pt x="0" y="64"/>
                  <a:pt x="0" y="64"/>
                  <a:pt x="0" y="64"/>
                </a:cubicBezTo>
                <a:cubicBezTo>
                  <a:pt x="0" y="51"/>
                  <a:pt x="7" y="45"/>
                  <a:pt x="21" y="45"/>
                </a:cubicBezTo>
                <a:cubicBezTo>
                  <a:pt x="61" y="45"/>
                  <a:pt x="61" y="45"/>
                  <a:pt x="61"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2395538"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0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2" y="152"/>
                  <a:pt x="7" y="152"/>
                </a:cubicBezTo>
                <a:cubicBezTo>
                  <a:pt x="2" y="152"/>
                  <a:pt x="0" y="149"/>
                  <a:pt x="0" y="142"/>
                </a:cubicBezTo>
                <a:cubicBezTo>
                  <a:pt x="0" y="64"/>
                  <a:pt x="0" y="64"/>
                  <a:pt x="0" y="64"/>
                </a:cubicBezTo>
                <a:cubicBezTo>
                  <a:pt x="0" y="51"/>
                  <a:pt x="7" y="45"/>
                  <a:pt x="21" y="45"/>
                </a:cubicBezTo>
                <a:cubicBezTo>
                  <a:pt x="60" y="45"/>
                  <a:pt x="60" y="45"/>
                  <a:pt x="60"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1055688" y="1761401"/>
            <a:ext cx="204788" cy="617538"/>
          </a:xfrm>
          <a:custGeom>
            <a:avLst/>
            <a:gdLst>
              <a:gd name="T0" fmla="*/ 58 w 82"/>
              <a:gd name="T1" fmla="*/ 20 h 249"/>
              <a:gd name="T2" fmla="*/ 53 w 82"/>
              <a:gd name="T3" fmla="*/ 36 h 249"/>
              <a:gd name="T4" fmla="*/ 41 w 82"/>
              <a:gd name="T5" fmla="*/ 42 h 249"/>
              <a:gd name="T6" fmla="*/ 29 w 82"/>
              <a:gd name="T7" fmla="*/ 36 h 249"/>
              <a:gd name="T8" fmla="*/ 24 w 82"/>
              <a:gd name="T9" fmla="*/ 20 h 249"/>
              <a:gd name="T10" fmla="*/ 29 w 82"/>
              <a:gd name="T11" fmla="*/ 6 h 249"/>
              <a:gd name="T12" fmla="*/ 41 w 82"/>
              <a:gd name="T13" fmla="*/ 0 h 249"/>
              <a:gd name="T14" fmla="*/ 53 w 82"/>
              <a:gd name="T15" fmla="*/ 6 h 249"/>
              <a:gd name="T16" fmla="*/ 58 w 82"/>
              <a:gd name="T17" fmla="*/ 20 h 249"/>
              <a:gd name="T18" fmla="*/ 82 w 82"/>
              <a:gd name="T19" fmla="*/ 142 h 249"/>
              <a:gd name="T20" fmla="*/ 75 w 82"/>
              <a:gd name="T21" fmla="*/ 152 h 249"/>
              <a:gd name="T22" fmla="*/ 67 w 82"/>
              <a:gd name="T23" fmla="*/ 142 h 249"/>
              <a:gd name="T24" fmla="*/ 67 w 82"/>
              <a:gd name="T25" fmla="*/ 74 h 249"/>
              <a:gd name="T26" fmla="*/ 63 w 82"/>
              <a:gd name="T27" fmla="*/ 74 h 249"/>
              <a:gd name="T28" fmla="*/ 63 w 82"/>
              <a:gd name="T29" fmla="*/ 239 h 249"/>
              <a:gd name="T30" fmla="*/ 53 w 82"/>
              <a:gd name="T31" fmla="*/ 249 h 249"/>
              <a:gd name="T32" fmla="*/ 44 w 82"/>
              <a:gd name="T33" fmla="*/ 239 h 249"/>
              <a:gd name="T34" fmla="*/ 44 w 82"/>
              <a:gd name="T35" fmla="*/ 141 h 249"/>
              <a:gd name="T36" fmla="*/ 39 w 82"/>
              <a:gd name="T37" fmla="*/ 141 h 249"/>
              <a:gd name="T38" fmla="*/ 39 w 82"/>
              <a:gd name="T39" fmla="*/ 239 h 249"/>
              <a:gd name="T40" fmla="*/ 29 w 82"/>
              <a:gd name="T41" fmla="*/ 249 h 249"/>
              <a:gd name="T42" fmla="*/ 20 w 82"/>
              <a:gd name="T43" fmla="*/ 239 h 249"/>
              <a:gd name="T44" fmla="*/ 20 w 82"/>
              <a:gd name="T45" fmla="*/ 74 h 249"/>
              <a:gd name="T46" fmla="*/ 16 w 82"/>
              <a:gd name="T47" fmla="*/ 74 h 249"/>
              <a:gd name="T48" fmla="*/ 16 w 82"/>
              <a:gd name="T49" fmla="*/ 142 h 249"/>
              <a:gd name="T50" fmla="*/ 8 w 82"/>
              <a:gd name="T51" fmla="*/ 152 h 249"/>
              <a:gd name="T52" fmla="*/ 0 w 82"/>
              <a:gd name="T53" fmla="*/ 142 h 249"/>
              <a:gd name="T54" fmla="*/ 0 w 82"/>
              <a:gd name="T55" fmla="*/ 64 h 249"/>
              <a:gd name="T56" fmla="*/ 22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8" y="20"/>
                </a:moveTo>
                <a:cubicBezTo>
                  <a:pt x="58" y="26"/>
                  <a:pt x="56" y="31"/>
                  <a:pt x="53" y="36"/>
                </a:cubicBezTo>
                <a:cubicBezTo>
                  <a:pt x="50" y="40"/>
                  <a:pt x="46" y="42"/>
                  <a:pt x="41" y="42"/>
                </a:cubicBezTo>
                <a:cubicBezTo>
                  <a:pt x="36" y="42"/>
                  <a:pt x="32" y="40"/>
                  <a:pt x="29" y="36"/>
                </a:cubicBezTo>
                <a:cubicBezTo>
                  <a:pt x="26" y="31"/>
                  <a:pt x="24" y="26"/>
                  <a:pt x="24" y="20"/>
                </a:cubicBezTo>
                <a:cubicBezTo>
                  <a:pt x="24" y="15"/>
                  <a:pt x="26" y="10"/>
                  <a:pt x="29" y="6"/>
                </a:cubicBezTo>
                <a:cubicBezTo>
                  <a:pt x="32" y="2"/>
                  <a:pt x="36" y="0"/>
                  <a:pt x="41" y="0"/>
                </a:cubicBezTo>
                <a:cubicBezTo>
                  <a:pt x="46" y="0"/>
                  <a:pt x="50" y="2"/>
                  <a:pt x="53" y="6"/>
                </a:cubicBezTo>
                <a:cubicBezTo>
                  <a:pt x="56" y="10"/>
                  <a:pt x="58" y="15"/>
                  <a:pt x="58" y="20"/>
                </a:cubicBezTo>
                <a:close/>
                <a:moveTo>
                  <a:pt x="82" y="142"/>
                </a:moveTo>
                <a:cubicBezTo>
                  <a:pt x="82" y="149"/>
                  <a:pt x="80" y="152"/>
                  <a:pt x="75" y="152"/>
                </a:cubicBezTo>
                <a:cubicBezTo>
                  <a:pt x="69" y="152"/>
                  <a:pt x="67" y="149"/>
                  <a:pt x="67" y="142"/>
                </a:cubicBezTo>
                <a:cubicBezTo>
                  <a:pt x="67" y="74"/>
                  <a:pt x="67" y="74"/>
                  <a:pt x="67" y="74"/>
                </a:cubicBezTo>
                <a:cubicBezTo>
                  <a:pt x="63" y="74"/>
                  <a:pt x="63" y="74"/>
                  <a:pt x="63" y="74"/>
                </a:cubicBezTo>
                <a:cubicBezTo>
                  <a:pt x="63" y="239"/>
                  <a:pt x="63" y="239"/>
                  <a:pt x="63" y="239"/>
                </a:cubicBezTo>
                <a:cubicBezTo>
                  <a:pt x="63" y="245"/>
                  <a:pt x="60" y="249"/>
                  <a:pt x="53" y="249"/>
                </a:cubicBezTo>
                <a:cubicBezTo>
                  <a:pt x="47" y="249"/>
                  <a:pt x="44" y="245"/>
                  <a:pt x="44" y="239"/>
                </a:cubicBezTo>
                <a:cubicBezTo>
                  <a:pt x="44" y="141"/>
                  <a:pt x="44" y="141"/>
                  <a:pt x="44" y="141"/>
                </a:cubicBezTo>
                <a:cubicBezTo>
                  <a:pt x="39" y="141"/>
                  <a:pt x="39" y="141"/>
                  <a:pt x="39" y="141"/>
                </a:cubicBezTo>
                <a:cubicBezTo>
                  <a:pt x="39" y="239"/>
                  <a:pt x="39" y="239"/>
                  <a:pt x="39" y="239"/>
                </a:cubicBezTo>
                <a:cubicBezTo>
                  <a:pt x="39" y="245"/>
                  <a:pt x="36" y="249"/>
                  <a:pt x="29" y="249"/>
                </a:cubicBezTo>
                <a:cubicBezTo>
                  <a:pt x="23" y="249"/>
                  <a:pt x="20" y="245"/>
                  <a:pt x="20" y="239"/>
                </a:cubicBezTo>
                <a:cubicBezTo>
                  <a:pt x="20" y="74"/>
                  <a:pt x="20" y="74"/>
                  <a:pt x="20" y="74"/>
                </a:cubicBezTo>
                <a:cubicBezTo>
                  <a:pt x="16" y="74"/>
                  <a:pt x="16" y="74"/>
                  <a:pt x="16" y="74"/>
                </a:cubicBezTo>
                <a:cubicBezTo>
                  <a:pt x="16" y="142"/>
                  <a:pt x="16" y="142"/>
                  <a:pt x="16" y="142"/>
                </a:cubicBezTo>
                <a:cubicBezTo>
                  <a:pt x="16" y="149"/>
                  <a:pt x="13" y="152"/>
                  <a:pt x="8" y="152"/>
                </a:cubicBezTo>
                <a:cubicBezTo>
                  <a:pt x="3" y="152"/>
                  <a:pt x="0" y="149"/>
                  <a:pt x="0" y="142"/>
                </a:cubicBezTo>
                <a:cubicBezTo>
                  <a:pt x="0" y="64"/>
                  <a:pt x="0" y="64"/>
                  <a:pt x="0" y="64"/>
                </a:cubicBezTo>
                <a:cubicBezTo>
                  <a:pt x="0" y="51"/>
                  <a:pt x="7" y="45"/>
                  <a:pt x="22" y="45"/>
                </a:cubicBezTo>
                <a:cubicBezTo>
                  <a:pt x="61" y="45"/>
                  <a:pt x="61" y="45"/>
                  <a:pt x="61" y="45"/>
                </a:cubicBezTo>
                <a:cubicBezTo>
                  <a:pt x="75" y="45"/>
                  <a:pt x="82" y="51"/>
                  <a:pt x="82" y="64"/>
                </a:cubicBezTo>
                <a:lnTo>
                  <a:pt x="82" y="14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3017838"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3" y="152"/>
                  <a:pt x="7" y="152"/>
                </a:cubicBezTo>
                <a:cubicBezTo>
                  <a:pt x="2" y="152"/>
                  <a:pt x="0" y="149"/>
                  <a:pt x="0" y="142"/>
                </a:cubicBezTo>
                <a:cubicBezTo>
                  <a:pt x="0" y="64"/>
                  <a:pt x="0" y="64"/>
                  <a:pt x="0" y="64"/>
                </a:cubicBezTo>
                <a:cubicBezTo>
                  <a:pt x="0" y="51"/>
                  <a:pt x="7" y="45"/>
                  <a:pt x="21" y="45"/>
                </a:cubicBezTo>
                <a:cubicBezTo>
                  <a:pt x="61" y="45"/>
                  <a:pt x="61" y="45"/>
                  <a:pt x="61"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2065338" y="1497876"/>
            <a:ext cx="165100"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7" name="Freeform 16"/>
          <p:cNvSpPr>
            <a:spLocks noEditPoints="1"/>
          </p:cNvSpPr>
          <p:nvPr/>
        </p:nvSpPr>
        <p:spPr bwMode="auto">
          <a:xfrm>
            <a:off x="2674938"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8" name="Freeform 17"/>
          <p:cNvSpPr>
            <a:spLocks noEditPoints="1"/>
          </p:cNvSpPr>
          <p:nvPr/>
        </p:nvSpPr>
        <p:spPr bwMode="auto">
          <a:xfrm>
            <a:off x="3276600"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9" name="Freeform 18"/>
          <p:cNvSpPr>
            <a:spLocks noEditPoints="1"/>
          </p:cNvSpPr>
          <p:nvPr/>
        </p:nvSpPr>
        <p:spPr bwMode="auto">
          <a:xfrm>
            <a:off x="1446213" y="1497876"/>
            <a:ext cx="166688" cy="503238"/>
          </a:xfrm>
          <a:custGeom>
            <a:avLst/>
            <a:gdLst>
              <a:gd name="T0" fmla="*/ 47 w 67"/>
              <a:gd name="T1" fmla="*/ 17 h 203"/>
              <a:gd name="T2" fmla="*/ 43 w 67"/>
              <a:gd name="T3" fmla="*/ 29 h 203"/>
              <a:gd name="T4" fmla="*/ 33 w 67"/>
              <a:gd name="T5" fmla="*/ 35 h 203"/>
              <a:gd name="T6" fmla="*/ 24 w 67"/>
              <a:gd name="T7" fmla="*/ 29 h 203"/>
              <a:gd name="T8" fmla="*/ 20 w 67"/>
              <a:gd name="T9" fmla="*/ 17 h 203"/>
              <a:gd name="T10" fmla="*/ 24 w 67"/>
              <a:gd name="T11" fmla="*/ 5 h 203"/>
              <a:gd name="T12" fmla="*/ 33 w 67"/>
              <a:gd name="T13" fmla="*/ 0 h 203"/>
              <a:gd name="T14" fmla="*/ 43 w 67"/>
              <a:gd name="T15" fmla="*/ 5 h 203"/>
              <a:gd name="T16" fmla="*/ 47 w 67"/>
              <a:gd name="T17" fmla="*/ 17 h 203"/>
              <a:gd name="T18" fmla="*/ 67 w 67"/>
              <a:gd name="T19" fmla="*/ 116 h 203"/>
              <a:gd name="T20" fmla="*/ 60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1 w 67"/>
              <a:gd name="T37" fmla="*/ 115 h 203"/>
              <a:gd name="T38" fmla="*/ 31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6 w 67"/>
              <a:gd name="T51" fmla="*/ 124 h 203"/>
              <a:gd name="T52" fmla="*/ 0 w 67"/>
              <a:gd name="T53" fmla="*/ 116 h 203"/>
              <a:gd name="T54" fmla="*/ 0 w 67"/>
              <a:gd name="T55" fmla="*/ 52 h 203"/>
              <a:gd name="T56" fmla="*/ 17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0" y="33"/>
                  <a:pt x="37" y="35"/>
                  <a:pt x="33" y="35"/>
                </a:cubicBezTo>
                <a:cubicBezTo>
                  <a:pt x="30" y="35"/>
                  <a:pt x="26" y="33"/>
                  <a:pt x="24" y="29"/>
                </a:cubicBezTo>
                <a:cubicBezTo>
                  <a:pt x="21" y="26"/>
                  <a:pt x="20" y="21"/>
                  <a:pt x="20" y="17"/>
                </a:cubicBezTo>
                <a:cubicBezTo>
                  <a:pt x="20" y="12"/>
                  <a:pt x="21" y="8"/>
                  <a:pt x="24" y="5"/>
                </a:cubicBezTo>
                <a:cubicBezTo>
                  <a:pt x="26" y="2"/>
                  <a:pt x="29" y="0"/>
                  <a:pt x="33" y="0"/>
                </a:cubicBezTo>
                <a:cubicBezTo>
                  <a:pt x="37" y="0"/>
                  <a:pt x="40" y="2"/>
                  <a:pt x="43" y="5"/>
                </a:cubicBezTo>
                <a:cubicBezTo>
                  <a:pt x="46" y="8"/>
                  <a:pt x="47" y="12"/>
                  <a:pt x="47" y="17"/>
                </a:cubicBezTo>
                <a:close/>
                <a:moveTo>
                  <a:pt x="67" y="116"/>
                </a:moveTo>
                <a:cubicBezTo>
                  <a:pt x="67" y="121"/>
                  <a:pt x="65" y="124"/>
                  <a:pt x="60" y="124"/>
                </a:cubicBezTo>
                <a:cubicBezTo>
                  <a:pt x="56" y="124"/>
                  <a:pt x="54" y="121"/>
                  <a:pt x="54" y="116"/>
                </a:cubicBezTo>
                <a:cubicBezTo>
                  <a:pt x="54" y="60"/>
                  <a:pt x="54" y="60"/>
                  <a:pt x="54" y="60"/>
                </a:cubicBezTo>
                <a:cubicBezTo>
                  <a:pt x="51" y="60"/>
                  <a:pt x="51" y="60"/>
                  <a:pt x="51" y="60"/>
                </a:cubicBezTo>
                <a:cubicBezTo>
                  <a:pt x="51" y="194"/>
                  <a:pt x="51" y="194"/>
                  <a:pt x="51" y="194"/>
                </a:cubicBezTo>
                <a:cubicBezTo>
                  <a:pt x="51" y="200"/>
                  <a:pt x="48" y="203"/>
                  <a:pt x="43" y="203"/>
                </a:cubicBezTo>
                <a:cubicBezTo>
                  <a:pt x="38" y="203"/>
                  <a:pt x="36" y="200"/>
                  <a:pt x="36" y="194"/>
                </a:cubicBezTo>
                <a:cubicBezTo>
                  <a:pt x="36" y="115"/>
                  <a:pt x="36" y="115"/>
                  <a:pt x="36" y="115"/>
                </a:cubicBezTo>
                <a:cubicBezTo>
                  <a:pt x="31" y="115"/>
                  <a:pt x="31" y="115"/>
                  <a:pt x="31" y="115"/>
                </a:cubicBezTo>
                <a:cubicBezTo>
                  <a:pt x="31" y="194"/>
                  <a:pt x="31" y="194"/>
                  <a:pt x="31" y="194"/>
                </a:cubicBezTo>
                <a:cubicBezTo>
                  <a:pt x="31" y="200"/>
                  <a:pt x="29" y="203"/>
                  <a:pt x="24" y="203"/>
                </a:cubicBezTo>
                <a:cubicBezTo>
                  <a:pt x="18" y="203"/>
                  <a:pt x="16" y="200"/>
                  <a:pt x="16" y="194"/>
                </a:cubicBezTo>
                <a:cubicBezTo>
                  <a:pt x="16" y="60"/>
                  <a:pt x="16" y="60"/>
                  <a:pt x="16" y="60"/>
                </a:cubicBezTo>
                <a:cubicBezTo>
                  <a:pt x="13" y="60"/>
                  <a:pt x="13" y="60"/>
                  <a:pt x="13" y="60"/>
                </a:cubicBezTo>
                <a:cubicBezTo>
                  <a:pt x="13" y="116"/>
                  <a:pt x="13" y="116"/>
                  <a:pt x="13" y="116"/>
                </a:cubicBezTo>
                <a:cubicBezTo>
                  <a:pt x="13" y="121"/>
                  <a:pt x="11" y="124"/>
                  <a:pt x="6" y="124"/>
                </a:cubicBezTo>
                <a:cubicBezTo>
                  <a:pt x="2" y="124"/>
                  <a:pt x="0" y="121"/>
                  <a:pt x="0" y="116"/>
                </a:cubicBezTo>
                <a:cubicBezTo>
                  <a:pt x="0" y="52"/>
                  <a:pt x="0" y="52"/>
                  <a:pt x="0" y="52"/>
                </a:cubicBezTo>
                <a:cubicBezTo>
                  <a:pt x="0" y="42"/>
                  <a:pt x="6" y="36"/>
                  <a:pt x="17" y="36"/>
                </a:cubicBezTo>
                <a:cubicBezTo>
                  <a:pt x="50" y="36"/>
                  <a:pt x="50" y="36"/>
                  <a:pt x="50" y="36"/>
                </a:cubicBezTo>
                <a:cubicBezTo>
                  <a:pt x="61" y="36"/>
                  <a:pt x="67" y="42"/>
                  <a:pt x="67" y="52"/>
                </a:cubicBezTo>
                <a:lnTo>
                  <a:pt x="67" y="11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844550"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5 w 67"/>
              <a:gd name="T23" fmla="*/ 116 h 203"/>
              <a:gd name="T24" fmla="*/ 55 w 67"/>
              <a:gd name="T25" fmla="*/ 60 h 203"/>
              <a:gd name="T26" fmla="*/ 51 w 67"/>
              <a:gd name="T27" fmla="*/ 60 h 203"/>
              <a:gd name="T28" fmla="*/ 51 w 67"/>
              <a:gd name="T29" fmla="*/ 194 h 203"/>
              <a:gd name="T30" fmla="*/ 44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5" y="121"/>
                  <a:pt x="55" y="116"/>
                </a:cubicBezTo>
                <a:cubicBezTo>
                  <a:pt x="55" y="60"/>
                  <a:pt x="55" y="60"/>
                  <a:pt x="55" y="60"/>
                </a:cubicBezTo>
                <a:cubicBezTo>
                  <a:pt x="51" y="60"/>
                  <a:pt x="51" y="60"/>
                  <a:pt x="51" y="60"/>
                </a:cubicBezTo>
                <a:cubicBezTo>
                  <a:pt x="51" y="194"/>
                  <a:pt x="51" y="194"/>
                  <a:pt x="51" y="194"/>
                </a:cubicBezTo>
                <a:cubicBezTo>
                  <a:pt x="51" y="200"/>
                  <a:pt x="49" y="203"/>
                  <a:pt x="44"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609600" y="1267688"/>
            <a:ext cx="153988" cy="469900"/>
          </a:xfrm>
          <a:custGeom>
            <a:avLst/>
            <a:gdLst>
              <a:gd name="T0" fmla="*/ 44 w 62"/>
              <a:gd name="T1" fmla="*/ 15 h 189"/>
              <a:gd name="T2" fmla="*/ 40 w 62"/>
              <a:gd name="T3" fmla="*/ 27 h 189"/>
              <a:gd name="T4" fmla="*/ 31 w 62"/>
              <a:gd name="T5" fmla="*/ 32 h 189"/>
              <a:gd name="T6" fmla="*/ 22 w 62"/>
              <a:gd name="T7" fmla="*/ 27 h 189"/>
              <a:gd name="T8" fmla="*/ 18 w 62"/>
              <a:gd name="T9" fmla="*/ 15 h 189"/>
              <a:gd name="T10" fmla="*/ 22 w 62"/>
              <a:gd name="T11" fmla="*/ 4 h 189"/>
              <a:gd name="T12" fmla="*/ 31 w 62"/>
              <a:gd name="T13" fmla="*/ 0 h 189"/>
              <a:gd name="T14" fmla="*/ 40 w 62"/>
              <a:gd name="T15" fmla="*/ 4 h 189"/>
              <a:gd name="T16" fmla="*/ 44 w 62"/>
              <a:gd name="T17" fmla="*/ 15 h 189"/>
              <a:gd name="T18" fmla="*/ 62 w 62"/>
              <a:gd name="T19" fmla="*/ 108 h 189"/>
              <a:gd name="T20" fmla="*/ 56 w 62"/>
              <a:gd name="T21" fmla="*/ 116 h 189"/>
              <a:gd name="T22" fmla="*/ 51 w 62"/>
              <a:gd name="T23" fmla="*/ 108 h 189"/>
              <a:gd name="T24" fmla="*/ 51 w 62"/>
              <a:gd name="T25" fmla="*/ 56 h 189"/>
              <a:gd name="T26" fmla="*/ 48 w 62"/>
              <a:gd name="T27" fmla="*/ 56 h 189"/>
              <a:gd name="T28" fmla="*/ 48 w 62"/>
              <a:gd name="T29" fmla="*/ 181 h 189"/>
              <a:gd name="T30" fmla="*/ 40 w 62"/>
              <a:gd name="T31" fmla="*/ 189 h 189"/>
              <a:gd name="T32" fmla="*/ 33 w 62"/>
              <a:gd name="T33" fmla="*/ 181 h 189"/>
              <a:gd name="T34" fmla="*/ 33 w 62"/>
              <a:gd name="T35" fmla="*/ 107 h 189"/>
              <a:gd name="T36" fmla="*/ 29 w 62"/>
              <a:gd name="T37" fmla="*/ 107 h 189"/>
              <a:gd name="T38" fmla="*/ 29 w 62"/>
              <a:gd name="T39" fmla="*/ 181 h 189"/>
              <a:gd name="T40" fmla="*/ 22 w 62"/>
              <a:gd name="T41" fmla="*/ 189 h 189"/>
              <a:gd name="T42" fmla="*/ 15 w 62"/>
              <a:gd name="T43" fmla="*/ 181 h 189"/>
              <a:gd name="T44" fmla="*/ 15 w 62"/>
              <a:gd name="T45" fmla="*/ 56 h 189"/>
              <a:gd name="T46" fmla="*/ 12 w 62"/>
              <a:gd name="T47" fmla="*/ 56 h 189"/>
              <a:gd name="T48" fmla="*/ 12 w 62"/>
              <a:gd name="T49" fmla="*/ 108 h 189"/>
              <a:gd name="T50" fmla="*/ 6 w 62"/>
              <a:gd name="T51" fmla="*/ 116 h 189"/>
              <a:gd name="T52" fmla="*/ 0 w 62"/>
              <a:gd name="T53" fmla="*/ 108 h 189"/>
              <a:gd name="T54" fmla="*/ 0 w 62"/>
              <a:gd name="T55" fmla="*/ 48 h 189"/>
              <a:gd name="T56" fmla="*/ 16 w 62"/>
              <a:gd name="T57" fmla="*/ 33 h 189"/>
              <a:gd name="T58" fmla="*/ 46 w 62"/>
              <a:gd name="T59" fmla="*/ 33 h 189"/>
              <a:gd name="T60" fmla="*/ 62 w 62"/>
              <a:gd name="T61" fmla="*/ 48 h 189"/>
              <a:gd name="T62" fmla="*/ 62 w 62"/>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89">
                <a:moveTo>
                  <a:pt x="44" y="15"/>
                </a:moveTo>
                <a:cubicBezTo>
                  <a:pt x="44" y="19"/>
                  <a:pt x="43" y="23"/>
                  <a:pt x="40" y="27"/>
                </a:cubicBezTo>
                <a:cubicBezTo>
                  <a:pt x="37" y="30"/>
                  <a:pt x="35" y="32"/>
                  <a:pt x="31" y="32"/>
                </a:cubicBezTo>
                <a:cubicBezTo>
                  <a:pt x="27" y="32"/>
                  <a:pt x="24" y="30"/>
                  <a:pt x="22" y="27"/>
                </a:cubicBezTo>
                <a:cubicBezTo>
                  <a:pt x="19" y="23"/>
                  <a:pt x="18" y="19"/>
                  <a:pt x="18" y="15"/>
                </a:cubicBezTo>
                <a:cubicBezTo>
                  <a:pt x="18" y="11"/>
                  <a:pt x="19" y="7"/>
                  <a:pt x="22" y="4"/>
                </a:cubicBezTo>
                <a:cubicBezTo>
                  <a:pt x="24" y="1"/>
                  <a:pt x="27" y="0"/>
                  <a:pt x="31" y="0"/>
                </a:cubicBezTo>
                <a:cubicBezTo>
                  <a:pt x="35" y="0"/>
                  <a:pt x="37" y="1"/>
                  <a:pt x="40" y="4"/>
                </a:cubicBezTo>
                <a:cubicBezTo>
                  <a:pt x="43" y="7"/>
                  <a:pt x="44" y="11"/>
                  <a:pt x="44" y="15"/>
                </a:cubicBezTo>
                <a:close/>
                <a:moveTo>
                  <a:pt x="62" y="108"/>
                </a:moveTo>
                <a:cubicBezTo>
                  <a:pt x="62" y="113"/>
                  <a:pt x="60" y="116"/>
                  <a:pt x="56" y="116"/>
                </a:cubicBezTo>
                <a:cubicBezTo>
                  <a:pt x="52" y="116"/>
                  <a:pt x="51" y="113"/>
                  <a:pt x="51" y="108"/>
                </a:cubicBezTo>
                <a:cubicBezTo>
                  <a:pt x="51" y="56"/>
                  <a:pt x="51" y="56"/>
                  <a:pt x="51" y="56"/>
                </a:cubicBezTo>
                <a:cubicBezTo>
                  <a:pt x="48" y="56"/>
                  <a:pt x="48" y="56"/>
                  <a:pt x="48" y="56"/>
                </a:cubicBezTo>
                <a:cubicBezTo>
                  <a:pt x="48" y="181"/>
                  <a:pt x="48" y="181"/>
                  <a:pt x="48" y="181"/>
                </a:cubicBezTo>
                <a:cubicBezTo>
                  <a:pt x="48" y="186"/>
                  <a:pt x="45" y="189"/>
                  <a:pt x="40" y="189"/>
                </a:cubicBezTo>
                <a:cubicBezTo>
                  <a:pt x="35" y="189"/>
                  <a:pt x="33" y="186"/>
                  <a:pt x="33" y="181"/>
                </a:cubicBezTo>
                <a:cubicBezTo>
                  <a:pt x="33" y="107"/>
                  <a:pt x="33" y="107"/>
                  <a:pt x="33" y="107"/>
                </a:cubicBezTo>
                <a:cubicBezTo>
                  <a:pt x="29" y="107"/>
                  <a:pt x="29" y="107"/>
                  <a:pt x="29" y="107"/>
                </a:cubicBezTo>
                <a:cubicBezTo>
                  <a:pt x="29" y="181"/>
                  <a:pt x="29" y="181"/>
                  <a:pt x="29" y="181"/>
                </a:cubicBezTo>
                <a:cubicBezTo>
                  <a:pt x="29"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5" y="33"/>
                  <a:pt x="16" y="33"/>
                </a:cubicBezTo>
                <a:cubicBezTo>
                  <a:pt x="46" y="33"/>
                  <a:pt x="46" y="33"/>
                  <a:pt x="46" y="33"/>
                </a:cubicBezTo>
                <a:cubicBezTo>
                  <a:pt x="57" y="33"/>
                  <a:pt x="62" y="38"/>
                  <a:pt x="62" y="48"/>
                </a:cubicBezTo>
                <a:lnTo>
                  <a:pt x="62" y="108"/>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1195388" y="1267688"/>
            <a:ext cx="157163" cy="469900"/>
          </a:xfrm>
          <a:custGeom>
            <a:avLst/>
            <a:gdLst>
              <a:gd name="T0" fmla="*/ 45 w 63"/>
              <a:gd name="T1" fmla="*/ 15 h 189"/>
              <a:gd name="T2" fmla="*/ 41 w 63"/>
              <a:gd name="T3" fmla="*/ 27 h 189"/>
              <a:gd name="T4" fmla="*/ 32 w 63"/>
              <a:gd name="T5" fmla="*/ 32 h 189"/>
              <a:gd name="T6" fmla="*/ 23 w 63"/>
              <a:gd name="T7" fmla="*/ 27 h 189"/>
              <a:gd name="T8" fmla="*/ 19 w 63"/>
              <a:gd name="T9" fmla="*/ 15 h 189"/>
              <a:gd name="T10" fmla="*/ 22 w 63"/>
              <a:gd name="T11" fmla="*/ 4 h 189"/>
              <a:gd name="T12" fmla="*/ 32 w 63"/>
              <a:gd name="T13" fmla="*/ 0 h 189"/>
              <a:gd name="T14" fmla="*/ 41 w 63"/>
              <a:gd name="T15" fmla="*/ 4 h 189"/>
              <a:gd name="T16" fmla="*/ 45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3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5" y="15"/>
                </a:moveTo>
                <a:cubicBezTo>
                  <a:pt x="45" y="19"/>
                  <a:pt x="43" y="23"/>
                  <a:pt x="41" y="27"/>
                </a:cubicBezTo>
                <a:cubicBezTo>
                  <a:pt x="38" y="30"/>
                  <a:pt x="35" y="32"/>
                  <a:pt x="32" y="32"/>
                </a:cubicBezTo>
                <a:cubicBezTo>
                  <a:pt x="28" y="32"/>
                  <a:pt x="25" y="30"/>
                  <a:pt x="23" y="27"/>
                </a:cubicBezTo>
                <a:cubicBezTo>
                  <a:pt x="20" y="23"/>
                  <a:pt x="19" y="19"/>
                  <a:pt x="19" y="15"/>
                </a:cubicBezTo>
                <a:cubicBezTo>
                  <a:pt x="19" y="11"/>
                  <a:pt x="20" y="7"/>
                  <a:pt x="22" y="4"/>
                </a:cubicBezTo>
                <a:cubicBezTo>
                  <a:pt x="25" y="1"/>
                  <a:pt x="28" y="0"/>
                  <a:pt x="32" y="0"/>
                </a:cubicBezTo>
                <a:cubicBezTo>
                  <a:pt x="35" y="0"/>
                  <a:pt x="38" y="1"/>
                  <a:pt x="41" y="4"/>
                </a:cubicBezTo>
                <a:cubicBezTo>
                  <a:pt x="43" y="7"/>
                  <a:pt x="45" y="11"/>
                  <a:pt x="45"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3"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3" name="Freeform 22"/>
          <p:cNvSpPr>
            <a:spLocks noEditPoints="1"/>
          </p:cNvSpPr>
          <p:nvPr/>
        </p:nvSpPr>
        <p:spPr bwMode="auto">
          <a:xfrm>
            <a:off x="1790700" y="1267688"/>
            <a:ext cx="157163" cy="469900"/>
          </a:xfrm>
          <a:custGeom>
            <a:avLst/>
            <a:gdLst>
              <a:gd name="T0" fmla="*/ 44 w 63"/>
              <a:gd name="T1" fmla="*/ 15 h 189"/>
              <a:gd name="T2" fmla="*/ 41 w 63"/>
              <a:gd name="T3" fmla="*/ 27 h 189"/>
              <a:gd name="T4" fmla="*/ 32 w 63"/>
              <a:gd name="T5" fmla="*/ 32 h 189"/>
              <a:gd name="T6" fmla="*/ 22 w 63"/>
              <a:gd name="T7" fmla="*/ 27 h 189"/>
              <a:gd name="T8" fmla="*/ 19 w 63"/>
              <a:gd name="T9" fmla="*/ 15 h 189"/>
              <a:gd name="T10" fmla="*/ 22 w 63"/>
              <a:gd name="T11" fmla="*/ 4 h 189"/>
              <a:gd name="T12" fmla="*/ 32 w 63"/>
              <a:gd name="T13" fmla="*/ 0 h 189"/>
              <a:gd name="T14" fmla="*/ 41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1" y="27"/>
                </a:cubicBezTo>
                <a:cubicBezTo>
                  <a:pt x="38" y="30"/>
                  <a:pt x="35" y="32"/>
                  <a:pt x="32" y="32"/>
                </a:cubicBezTo>
                <a:cubicBezTo>
                  <a:pt x="28" y="32"/>
                  <a:pt x="25" y="30"/>
                  <a:pt x="22" y="27"/>
                </a:cubicBezTo>
                <a:cubicBezTo>
                  <a:pt x="20" y="23"/>
                  <a:pt x="19" y="19"/>
                  <a:pt x="19" y="15"/>
                </a:cubicBezTo>
                <a:cubicBezTo>
                  <a:pt x="19" y="11"/>
                  <a:pt x="20" y="7"/>
                  <a:pt x="22" y="4"/>
                </a:cubicBezTo>
                <a:cubicBezTo>
                  <a:pt x="25" y="1"/>
                  <a:pt x="28" y="0"/>
                  <a:pt x="32" y="0"/>
                </a:cubicBezTo>
                <a:cubicBezTo>
                  <a:pt x="35" y="0"/>
                  <a:pt x="38" y="1"/>
                  <a:pt x="41"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2"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4" name="Freeform 23"/>
          <p:cNvSpPr>
            <a:spLocks noEditPoints="1"/>
          </p:cNvSpPr>
          <p:nvPr/>
        </p:nvSpPr>
        <p:spPr bwMode="auto">
          <a:xfrm>
            <a:off x="2360613" y="1267688"/>
            <a:ext cx="155575" cy="469900"/>
          </a:xfrm>
          <a:custGeom>
            <a:avLst/>
            <a:gdLst>
              <a:gd name="T0" fmla="*/ 44 w 63"/>
              <a:gd name="T1" fmla="*/ 15 h 189"/>
              <a:gd name="T2" fmla="*/ 41 w 63"/>
              <a:gd name="T3" fmla="*/ 27 h 189"/>
              <a:gd name="T4" fmla="*/ 31 w 63"/>
              <a:gd name="T5" fmla="*/ 32 h 189"/>
              <a:gd name="T6" fmla="*/ 22 w 63"/>
              <a:gd name="T7" fmla="*/ 27 h 189"/>
              <a:gd name="T8" fmla="*/ 19 w 63"/>
              <a:gd name="T9" fmla="*/ 15 h 189"/>
              <a:gd name="T10" fmla="*/ 22 w 63"/>
              <a:gd name="T11" fmla="*/ 4 h 189"/>
              <a:gd name="T12" fmla="*/ 31 w 63"/>
              <a:gd name="T13" fmla="*/ 0 h 189"/>
              <a:gd name="T14" fmla="*/ 41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3 w 63"/>
              <a:gd name="T33" fmla="*/ 181 h 189"/>
              <a:gd name="T34" fmla="*/ 33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1" y="27"/>
                </a:cubicBezTo>
                <a:cubicBezTo>
                  <a:pt x="38" y="30"/>
                  <a:pt x="35" y="32"/>
                  <a:pt x="31" y="32"/>
                </a:cubicBezTo>
                <a:cubicBezTo>
                  <a:pt x="28" y="32"/>
                  <a:pt x="25" y="30"/>
                  <a:pt x="22" y="27"/>
                </a:cubicBezTo>
                <a:cubicBezTo>
                  <a:pt x="20" y="23"/>
                  <a:pt x="19" y="19"/>
                  <a:pt x="19" y="15"/>
                </a:cubicBezTo>
                <a:cubicBezTo>
                  <a:pt x="19" y="11"/>
                  <a:pt x="20" y="7"/>
                  <a:pt x="22" y="4"/>
                </a:cubicBezTo>
                <a:cubicBezTo>
                  <a:pt x="25" y="1"/>
                  <a:pt x="28" y="0"/>
                  <a:pt x="31" y="0"/>
                </a:cubicBezTo>
                <a:cubicBezTo>
                  <a:pt x="35" y="0"/>
                  <a:pt x="38" y="1"/>
                  <a:pt x="41"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3" y="186"/>
                  <a:pt x="33" y="181"/>
                </a:cubicBezTo>
                <a:cubicBezTo>
                  <a:pt x="33" y="107"/>
                  <a:pt x="33" y="107"/>
                  <a:pt x="33" y="107"/>
                </a:cubicBezTo>
                <a:cubicBezTo>
                  <a:pt x="30" y="107"/>
                  <a:pt x="30" y="107"/>
                  <a:pt x="30" y="107"/>
                </a:cubicBezTo>
                <a:cubicBezTo>
                  <a:pt x="30" y="181"/>
                  <a:pt x="30" y="181"/>
                  <a:pt x="30" y="181"/>
                </a:cubicBezTo>
                <a:cubicBezTo>
                  <a:pt x="30"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7" y="33"/>
                  <a:pt x="63" y="38"/>
                  <a:pt x="63" y="48"/>
                </a:cubicBezTo>
                <a:lnTo>
                  <a:pt x="63" y="108"/>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5" name="Freeform 24"/>
          <p:cNvSpPr>
            <a:spLocks noEditPoints="1"/>
          </p:cNvSpPr>
          <p:nvPr/>
        </p:nvSpPr>
        <p:spPr bwMode="auto">
          <a:xfrm>
            <a:off x="2947988" y="1267688"/>
            <a:ext cx="157163" cy="469900"/>
          </a:xfrm>
          <a:custGeom>
            <a:avLst/>
            <a:gdLst>
              <a:gd name="T0" fmla="*/ 44 w 63"/>
              <a:gd name="T1" fmla="*/ 15 h 189"/>
              <a:gd name="T2" fmla="*/ 40 w 63"/>
              <a:gd name="T3" fmla="*/ 27 h 189"/>
              <a:gd name="T4" fmla="*/ 31 w 63"/>
              <a:gd name="T5" fmla="*/ 32 h 189"/>
              <a:gd name="T6" fmla="*/ 22 w 63"/>
              <a:gd name="T7" fmla="*/ 27 h 189"/>
              <a:gd name="T8" fmla="*/ 18 w 63"/>
              <a:gd name="T9" fmla="*/ 15 h 189"/>
              <a:gd name="T10" fmla="*/ 22 w 63"/>
              <a:gd name="T11" fmla="*/ 4 h 189"/>
              <a:gd name="T12" fmla="*/ 31 w 63"/>
              <a:gd name="T13" fmla="*/ 0 h 189"/>
              <a:gd name="T14" fmla="*/ 40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3 w 63"/>
              <a:gd name="T33" fmla="*/ 181 h 189"/>
              <a:gd name="T34" fmla="*/ 33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6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0" y="27"/>
                </a:cubicBezTo>
                <a:cubicBezTo>
                  <a:pt x="38" y="30"/>
                  <a:pt x="35" y="32"/>
                  <a:pt x="31" y="32"/>
                </a:cubicBezTo>
                <a:cubicBezTo>
                  <a:pt x="28" y="32"/>
                  <a:pt x="25" y="30"/>
                  <a:pt x="22" y="27"/>
                </a:cubicBezTo>
                <a:cubicBezTo>
                  <a:pt x="20" y="23"/>
                  <a:pt x="18" y="19"/>
                  <a:pt x="18" y="15"/>
                </a:cubicBezTo>
                <a:cubicBezTo>
                  <a:pt x="18" y="11"/>
                  <a:pt x="20" y="7"/>
                  <a:pt x="22" y="4"/>
                </a:cubicBezTo>
                <a:cubicBezTo>
                  <a:pt x="25" y="1"/>
                  <a:pt x="28" y="0"/>
                  <a:pt x="31" y="0"/>
                </a:cubicBezTo>
                <a:cubicBezTo>
                  <a:pt x="35" y="0"/>
                  <a:pt x="38" y="1"/>
                  <a:pt x="40"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3" y="186"/>
                  <a:pt x="33" y="181"/>
                </a:cubicBezTo>
                <a:cubicBezTo>
                  <a:pt x="33" y="107"/>
                  <a:pt x="33" y="107"/>
                  <a:pt x="33" y="107"/>
                </a:cubicBezTo>
                <a:cubicBezTo>
                  <a:pt x="30" y="107"/>
                  <a:pt x="30" y="107"/>
                  <a:pt x="30" y="107"/>
                </a:cubicBezTo>
                <a:cubicBezTo>
                  <a:pt x="30" y="181"/>
                  <a:pt x="30" y="181"/>
                  <a:pt x="30" y="181"/>
                </a:cubicBezTo>
                <a:cubicBezTo>
                  <a:pt x="30"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6" y="33"/>
                </a:cubicBezTo>
                <a:cubicBezTo>
                  <a:pt x="47" y="33"/>
                  <a:pt x="47" y="33"/>
                  <a:pt x="47" y="33"/>
                </a:cubicBezTo>
                <a:cubicBezTo>
                  <a:pt x="57" y="33"/>
                  <a:pt x="63" y="38"/>
                  <a:pt x="63" y="48"/>
                </a:cubicBezTo>
                <a:lnTo>
                  <a:pt x="63" y="108"/>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6" name="Freeform 25"/>
          <p:cNvSpPr>
            <a:spLocks noEditPoints="1"/>
          </p:cNvSpPr>
          <p:nvPr/>
        </p:nvSpPr>
        <p:spPr bwMode="auto">
          <a:xfrm>
            <a:off x="3532188" y="1267688"/>
            <a:ext cx="157163" cy="469900"/>
          </a:xfrm>
          <a:custGeom>
            <a:avLst/>
            <a:gdLst>
              <a:gd name="T0" fmla="*/ 45 w 63"/>
              <a:gd name="T1" fmla="*/ 15 h 189"/>
              <a:gd name="T2" fmla="*/ 41 w 63"/>
              <a:gd name="T3" fmla="*/ 27 h 189"/>
              <a:gd name="T4" fmla="*/ 32 w 63"/>
              <a:gd name="T5" fmla="*/ 32 h 189"/>
              <a:gd name="T6" fmla="*/ 22 w 63"/>
              <a:gd name="T7" fmla="*/ 27 h 189"/>
              <a:gd name="T8" fmla="*/ 19 w 63"/>
              <a:gd name="T9" fmla="*/ 15 h 189"/>
              <a:gd name="T10" fmla="*/ 22 w 63"/>
              <a:gd name="T11" fmla="*/ 4 h 189"/>
              <a:gd name="T12" fmla="*/ 32 w 63"/>
              <a:gd name="T13" fmla="*/ 0 h 189"/>
              <a:gd name="T14" fmla="*/ 41 w 63"/>
              <a:gd name="T15" fmla="*/ 4 h 189"/>
              <a:gd name="T16" fmla="*/ 45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5" y="15"/>
                </a:moveTo>
                <a:cubicBezTo>
                  <a:pt x="45" y="19"/>
                  <a:pt x="43" y="23"/>
                  <a:pt x="41" y="27"/>
                </a:cubicBezTo>
                <a:cubicBezTo>
                  <a:pt x="38" y="30"/>
                  <a:pt x="35" y="32"/>
                  <a:pt x="32" y="32"/>
                </a:cubicBezTo>
                <a:cubicBezTo>
                  <a:pt x="28" y="32"/>
                  <a:pt x="25" y="30"/>
                  <a:pt x="22" y="27"/>
                </a:cubicBezTo>
                <a:cubicBezTo>
                  <a:pt x="20" y="23"/>
                  <a:pt x="19" y="19"/>
                  <a:pt x="19" y="15"/>
                </a:cubicBezTo>
                <a:cubicBezTo>
                  <a:pt x="19" y="11"/>
                  <a:pt x="20" y="7"/>
                  <a:pt x="22" y="4"/>
                </a:cubicBezTo>
                <a:cubicBezTo>
                  <a:pt x="25" y="1"/>
                  <a:pt x="28" y="0"/>
                  <a:pt x="32" y="0"/>
                </a:cubicBezTo>
                <a:cubicBezTo>
                  <a:pt x="35" y="0"/>
                  <a:pt x="38" y="1"/>
                  <a:pt x="41" y="4"/>
                </a:cubicBezTo>
                <a:cubicBezTo>
                  <a:pt x="43" y="7"/>
                  <a:pt x="45" y="11"/>
                  <a:pt x="45"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2"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8" name="Text Box 10"/>
          <p:cNvSpPr txBox="1">
            <a:spLocks noChangeArrowheads="1"/>
          </p:cNvSpPr>
          <p:nvPr/>
        </p:nvSpPr>
        <p:spPr bwMode="auto">
          <a:xfrm>
            <a:off x="4102893" y="1924913"/>
            <a:ext cx="1905000" cy="1585049"/>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400" b="1" smtClean="0">
                <a:solidFill>
                  <a:srgbClr val="4BACC6"/>
                </a:solidFill>
                <a:latin typeface="Open Sans" pitchFamily="34" charset="0"/>
                <a:ea typeface="Open Sans" pitchFamily="34" charset="0"/>
                <a:cs typeface="Open Sans" pitchFamily="34" charset="0"/>
              </a:rPr>
              <a:t>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4026693" y="1123950"/>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itchFamily="34" charset="0"/>
                <a:ea typeface="Open Sans" pitchFamily="34" charset="0"/>
                <a:cs typeface="Open Sans" pitchFamily="34" charset="0"/>
              </a:rPr>
              <a:t>69%</a:t>
            </a:r>
            <a:endParaRPr lang="en-US" sz="4000" smtClean="0">
              <a:solidFill>
                <a:srgbClr val="4BACC6"/>
              </a:solidFill>
              <a:latin typeface="Open Sans" pitchFamily="34" charset="0"/>
              <a:ea typeface="Open Sans" pitchFamily="34" charset="0"/>
              <a:cs typeface="Open Sans" pitchFamily="34" charset="0"/>
            </a:endParaRPr>
          </a:p>
        </p:txBody>
      </p:sp>
      <p:sp>
        <p:nvSpPr>
          <p:cNvPr id="32" name="Right Brace 31"/>
          <p:cNvSpPr/>
          <p:nvPr/>
        </p:nvSpPr>
        <p:spPr>
          <a:xfrm>
            <a:off x="6160293" y="1267687"/>
            <a:ext cx="152400" cy="3324225"/>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Text Box 10"/>
          <p:cNvSpPr txBox="1">
            <a:spLocks noChangeArrowheads="1"/>
          </p:cNvSpPr>
          <p:nvPr/>
        </p:nvSpPr>
        <p:spPr bwMode="auto">
          <a:xfrm>
            <a:off x="4102893" y="3742298"/>
            <a:ext cx="19050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a:t>
            </a:r>
            <a:endParaRPr lang="en-US" sz="1200" i="1" smtClean="0">
              <a:solidFill>
                <a:schemeClr val="bg1"/>
              </a:solidFill>
              <a:latin typeface="Open Sans" pitchFamily="34" charset="0"/>
              <a:ea typeface="Open Sans" pitchFamily="34" charset="0"/>
              <a:cs typeface="Open Sans" pitchFamily="34" charset="0"/>
            </a:endParaRPr>
          </a:p>
        </p:txBody>
      </p:sp>
      <p:cxnSp>
        <p:nvCxnSpPr>
          <p:cNvPr id="34" name="Straight Connector 33"/>
          <p:cNvCxnSpPr/>
          <p:nvPr/>
        </p:nvCxnSpPr>
        <p:spPr>
          <a:xfrm>
            <a:off x="4179093" y="3622417"/>
            <a:ext cx="1828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6541293" y="1265305"/>
            <a:ext cx="1981200" cy="1035637"/>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6693693" y="1206673"/>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Fair Value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46" name="Rounded Rectangle 45"/>
          <p:cNvSpPr/>
          <p:nvPr/>
        </p:nvSpPr>
        <p:spPr>
          <a:xfrm>
            <a:off x="6541293" y="2413276"/>
            <a:ext cx="1981200" cy="1035637"/>
          </a:xfrm>
          <a:prstGeom prst="roundRect">
            <a:avLst>
              <a:gd name="adj" fmla="val 5186"/>
            </a:avLst>
          </a:prstGeom>
          <a:solidFill>
            <a:srgbClr val="4BA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p:cNvSpPr txBox="1">
            <a:spLocks noChangeArrowheads="1"/>
          </p:cNvSpPr>
          <p:nvPr/>
        </p:nvSpPr>
        <p:spPr bwMode="auto">
          <a:xfrm>
            <a:off x="6693693" y="2354644"/>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Growth</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48" name="Rounded Rectangle 47"/>
          <p:cNvSpPr/>
          <p:nvPr/>
        </p:nvSpPr>
        <p:spPr>
          <a:xfrm>
            <a:off x="6541293" y="3563623"/>
            <a:ext cx="1981200" cy="1035637"/>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p:cNvSpPr txBox="1">
            <a:spLocks noChangeArrowheads="1"/>
          </p:cNvSpPr>
          <p:nvPr/>
        </p:nvSpPr>
        <p:spPr bwMode="auto">
          <a:xfrm>
            <a:off x="6693693" y="3504991"/>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Improvisation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250" fill="hold"/>
                                        <p:tgtEl>
                                          <p:spTgt spid="8"/>
                                        </p:tgtEl>
                                        <p:attrNameLst>
                                          <p:attrName>ppt_x</p:attrName>
                                        </p:attrNameLst>
                                      </p:cBhvr>
                                      <p:tavLst>
                                        <p:tav tm="0">
                                          <p:val>
                                            <p:strVal val="#ppt_x"/>
                                          </p:val>
                                        </p:tav>
                                        <p:tav tm="100000">
                                          <p:val>
                                            <p:strVal val="#ppt_x"/>
                                          </p:val>
                                        </p:tav>
                                      </p:tavLst>
                                    </p:anim>
                                    <p:anim calcmode="lin" valueType="num">
                                      <p:cBhvr additive="base">
                                        <p:cTn id="18" dur="25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250" fill="hold"/>
                                        <p:tgtEl>
                                          <p:spTgt spid="7"/>
                                        </p:tgtEl>
                                        <p:attrNameLst>
                                          <p:attrName>ppt_x</p:attrName>
                                        </p:attrNameLst>
                                      </p:cBhvr>
                                      <p:tavLst>
                                        <p:tav tm="0">
                                          <p:val>
                                            <p:strVal val="#ppt_x"/>
                                          </p:val>
                                        </p:tav>
                                        <p:tav tm="100000">
                                          <p:val>
                                            <p:strVal val="#ppt_x"/>
                                          </p:val>
                                        </p:tav>
                                      </p:tavLst>
                                    </p:anim>
                                    <p:anim calcmode="lin" valueType="num">
                                      <p:cBhvr additive="base">
                                        <p:cTn id="23" dur="25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250" fill="hold"/>
                                        <p:tgtEl>
                                          <p:spTgt spid="10"/>
                                        </p:tgtEl>
                                        <p:attrNameLst>
                                          <p:attrName>ppt_x</p:attrName>
                                        </p:attrNameLst>
                                      </p:cBhvr>
                                      <p:tavLst>
                                        <p:tav tm="0">
                                          <p:val>
                                            <p:strVal val="#ppt_x"/>
                                          </p:val>
                                        </p:tav>
                                        <p:tav tm="100000">
                                          <p:val>
                                            <p:strVal val="#ppt_x"/>
                                          </p:val>
                                        </p:tav>
                                      </p:tavLst>
                                    </p:anim>
                                    <p:anim calcmode="lin" valueType="num">
                                      <p:cBhvr additive="base">
                                        <p:cTn id="38" dur="250" fill="hold"/>
                                        <p:tgtEl>
                                          <p:spTgt spid="10"/>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additive="base">
                                        <p:cTn id="62" dur="250" fill="hold"/>
                                        <p:tgtEl>
                                          <p:spTgt spid="20"/>
                                        </p:tgtEl>
                                        <p:attrNameLst>
                                          <p:attrName>ppt_x</p:attrName>
                                        </p:attrNameLst>
                                      </p:cBhvr>
                                      <p:tavLst>
                                        <p:tav tm="0">
                                          <p:val>
                                            <p:strVal val="#ppt_x"/>
                                          </p:val>
                                        </p:tav>
                                        <p:tav tm="100000">
                                          <p:val>
                                            <p:strVal val="#ppt_x"/>
                                          </p:val>
                                        </p:tav>
                                      </p:tavLst>
                                    </p:anim>
                                    <p:anim calcmode="lin" valueType="num">
                                      <p:cBhvr additive="base">
                                        <p:cTn id="63" dur="250" fill="hold"/>
                                        <p:tgtEl>
                                          <p:spTgt spid="2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250" fill="hold"/>
                                        <p:tgtEl>
                                          <p:spTgt spid="19"/>
                                        </p:tgtEl>
                                        <p:attrNameLst>
                                          <p:attrName>ppt_x</p:attrName>
                                        </p:attrNameLst>
                                      </p:cBhvr>
                                      <p:tavLst>
                                        <p:tav tm="0">
                                          <p:val>
                                            <p:strVal val="#ppt_x"/>
                                          </p:val>
                                        </p:tav>
                                        <p:tav tm="100000">
                                          <p:val>
                                            <p:strVal val="#ppt_x"/>
                                          </p:val>
                                        </p:tav>
                                      </p:tavLst>
                                    </p:anim>
                                    <p:anim calcmode="lin" valueType="num">
                                      <p:cBhvr additive="base">
                                        <p:cTn id="68" dur="250" fill="hold"/>
                                        <p:tgtEl>
                                          <p:spTgt spid="1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250" fill="hold"/>
                                        <p:tgtEl>
                                          <p:spTgt spid="18"/>
                                        </p:tgtEl>
                                        <p:attrNameLst>
                                          <p:attrName>ppt_x</p:attrName>
                                        </p:attrNameLst>
                                      </p:cBhvr>
                                      <p:tavLst>
                                        <p:tav tm="0">
                                          <p:val>
                                            <p:strVal val="#ppt_x"/>
                                          </p:val>
                                        </p:tav>
                                        <p:tav tm="100000">
                                          <p:val>
                                            <p:strVal val="#ppt_x"/>
                                          </p:val>
                                        </p:tav>
                                      </p:tavLst>
                                    </p:anim>
                                    <p:anim calcmode="lin" valueType="num">
                                      <p:cBhvr additive="base">
                                        <p:cTn id="83" dur="25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additive="base">
                                        <p:cTn id="102" dur="250" fill="hold"/>
                                        <p:tgtEl>
                                          <p:spTgt spid="24"/>
                                        </p:tgtEl>
                                        <p:attrNameLst>
                                          <p:attrName>ppt_x</p:attrName>
                                        </p:attrNameLst>
                                      </p:cBhvr>
                                      <p:tavLst>
                                        <p:tav tm="0">
                                          <p:val>
                                            <p:strVal val="#ppt_x"/>
                                          </p:val>
                                        </p:tav>
                                        <p:tav tm="100000">
                                          <p:val>
                                            <p:strVal val="#ppt_x"/>
                                          </p:val>
                                        </p:tav>
                                      </p:tavLst>
                                    </p:anim>
                                    <p:anim calcmode="lin" valueType="num">
                                      <p:cBhvr additive="base">
                                        <p:cTn id="103" dur="250" fill="hold"/>
                                        <p:tgtEl>
                                          <p:spTgt spid="2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250" fill="hold"/>
                                        <p:tgtEl>
                                          <p:spTgt spid="25"/>
                                        </p:tgtEl>
                                        <p:attrNameLst>
                                          <p:attrName>ppt_x</p:attrName>
                                        </p:attrNameLst>
                                      </p:cBhvr>
                                      <p:tavLst>
                                        <p:tav tm="0">
                                          <p:val>
                                            <p:strVal val="#ppt_x"/>
                                          </p:val>
                                        </p:tav>
                                        <p:tav tm="100000">
                                          <p:val>
                                            <p:strVal val="#ppt_x"/>
                                          </p:val>
                                        </p:tav>
                                      </p:tavLst>
                                    </p:anim>
                                    <p:anim calcmode="lin" valueType="num">
                                      <p:cBhvr additive="base">
                                        <p:cTn id="108" dur="250" fill="hold"/>
                                        <p:tgtEl>
                                          <p:spTgt spid="2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additive="base">
                                        <p:cTn id="112" dur="250" fill="hold"/>
                                        <p:tgtEl>
                                          <p:spTgt spid="26"/>
                                        </p:tgtEl>
                                        <p:attrNameLst>
                                          <p:attrName>ppt_x</p:attrName>
                                        </p:attrNameLst>
                                      </p:cBhvr>
                                      <p:tavLst>
                                        <p:tav tm="0">
                                          <p:val>
                                            <p:strVal val="#ppt_x"/>
                                          </p:val>
                                        </p:tav>
                                        <p:tav tm="100000">
                                          <p:val>
                                            <p:strVal val="#ppt_x"/>
                                          </p:val>
                                        </p:tav>
                                      </p:tavLst>
                                    </p:anim>
                                    <p:anim calcmode="lin" valueType="num">
                                      <p:cBhvr additive="base">
                                        <p:cTn id="113" dur="250" fill="hold"/>
                                        <p:tgtEl>
                                          <p:spTgt spid="2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 calcmode="lin" valueType="num">
                                      <p:cBhvr additive="base">
                                        <p:cTn id="117" dur="250" fill="hold"/>
                                        <p:tgtEl>
                                          <p:spTgt spid="29"/>
                                        </p:tgtEl>
                                        <p:attrNameLst>
                                          <p:attrName>ppt_x</p:attrName>
                                        </p:attrNameLst>
                                      </p:cBhvr>
                                      <p:tavLst>
                                        <p:tav tm="0">
                                          <p:val>
                                            <p:strVal val="#ppt_x"/>
                                          </p:val>
                                        </p:tav>
                                        <p:tav tm="100000">
                                          <p:val>
                                            <p:strVal val="#ppt_x"/>
                                          </p:val>
                                        </p:tav>
                                      </p:tavLst>
                                    </p:anim>
                                    <p:anim calcmode="lin" valueType="num">
                                      <p:cBhvr additive="base">
                                        <p:cTn id="118" dur="250" fill="hold"/>
                                        <p:tgtEl>
                                          <p:spTgt spid="29"/>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additive="base">
                                        <p:cTn id="122" dur="250" fill="hold"/>
                                        <p:tgtEl>
                                          <p:spTgt spid="28"/>
                                        </p:tgtEl>
                                        <p:attrNameLst>
                                          <p:attrName>ppt_x</p:attrName>
                                        </p:attrNameLst>
                                      </p:cBhvr>
                                      <p:tavLst>
                                        <p:tav tm="0">
                                          <p:val>
                                            <p:strVal val="#ppt_x"/>
                                          </p:val>
                                        </p:tav>
                                        <p:tav tm="100000">
                                          <p:val>
                                            <p:strVal val="#ppt_x"/>
                                          </p:val>
                                        </p:tav>
                                      </p:tavLst>
                                    </p:anim>
                                    <p:anim calcmode="lin" valueType="num">
                                      <p:cBhvr additive="base">
                                        <p:cTn id="123" dur="250" fill="hold"/>
                                        <p:tgtEl>
                                          <p:spTgt spid="28"/>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250" fill="hold"/>
                                        <p:tgtEl>
                                          <p:spTgt spid="34"/>
                                        </p:tgtEl>
                                        <p:attrNameLst>
                                          <p:attrName>ppt_x</p:attrName>
                                        </p:attrNameLst>
                                      </p:cBhvr>
                                      <p:tavLst>
                                        <p:tav tm="0">
                                          <p:val>
                                            <p:strVal val="#ppt_x"/>
                                          </p:val>
                                        </p:tav>
                                        <p:tav tm="100000">
                                          <p:val>
                                            <p:strVal val="#ppt_x"/>
                                          </p:val>
                                        </p:tav>
                                      </p:tavLst>
                                    </p:anim>
                                    <p:anim calcmode="lin" valueType="num">
                                      <p:cBhvr additive="base">
                                        <p:cTn id="128" dur="250" fill="hold"/>
                                        <p:tgtEl>
                                          <p:spTgt spid="3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3"/>
                                        </p:tgtEl>
                                        <p:attrNameLst>
                                          <p:attrName>style.visibility</p:attrName>
                                        </p:attrNameLst>
                                      </p:cBhvr>
                                      <p:to>
                                        <p:strVal val="visible"/>
                                      </p:to>
                                    </p:set>
                                    <p:anim calcmode="lin" valueType="num">
                                      <p:cBhvr additive="base">
                                        <p:cTn id="132" dur="250" fill="hold"/>
                                        <p:tgtEl>
                                          <p:spTgt spid="33"/>
                                        </p:tgtEl>
                                        <p:attrNameLst>
                                          <p:attrName>ppt_x</p:attrName>
                                        </p:attrNameLst>
                                      </p:cBhvr>
                                      <p:tavLst>
                                        <p:tav tm="0">
                                          <p:val>
                                            <p:strVal val="#ppt_x"/>
                                          </p:val>
                                        </p:tav>
                                        <p:tav tm="100000">
                                          <p:val>
                                            <p:strVal val="#ppt_x"/>
                                          </p:val>
                                        </p:tav>
                                      </p:tavLst>
                                    </p:anim>
                                    <p:anim calcmode="lin" valueType="num">
                                      <p:cBhvr additive="base">
                                        <p:cTn id="133" dur="250" fill="hold"/>
                                        <p:tgtEl>
                                          <p:spTgt spid="3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2"/>
                                        </p:tgtEl>
                                        <p:attrNameLst>
                                          <p:attrName>style.visibility</p:attrName>
                                        </p:attrNameLst>
                                      </p:cBhvr>
                                      <p:to>
                                        <p:strVal val="visible"/>
                                      </p:to>
                                    </p:set>
                                    <p:anim calcmode="lin" valueType="num">
                                      <p:cBhvr additive="base">
                                        <p:cTn id="137" dur="250" fill="hold"/>
                                        <p:tgtEl>
                                          <p:spTgt spid="32"/>
                                        </p:tgtEl>
                                        <p:attrNameLst>
                                          <p:attrName>ppt_x</p:attrName>
                                        </p:attrNameLst>
                                      </p:cBhvr>
                                      <p:tavLst>
                                        <p:tav tm="0">
                                          <p:val>
                                            <p:strVal val="#ppt_x"/>
                                          </p:val>
                                        </p:tav>
                                        <p:tav tm="100000">
                                          <p:val>
                                            <p:strVal val="#ppt_x"/>
                                          </p:val>
                                        </p:tav>
                                      </p:tavLst>
                                    </p:anim>
                                    <p:anim calcmode="lin" valueType="num">
                                      <p:cBhvr additive="base">
                                        <p:cTn id="138" dur="250" fill="hold"/>
                                        <p:tgtEl>
                                          <p:spTgt spid="3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250" fill="hold"/>
                                        <p:tgtEl>
                                          <p:spTgt spid="38"/>
                                        </p:tgtEl>
                                        <p:attrNameLst>
                                          <p:attrName>ppt_x</p:attrName>
                                        </p:attrNameLst>
                                      </p:cBhvr>
                                      <p:tavLst>
                                        <p:tav tm="0">
                                          <p:val>
                                            <p:strVal val="#ppt_x"/>
                                          </p:val>
                                        </p:tav>
                                        <p:tav tm="100000">
                                          <p:val>
                                            <p:strVal val="#ppt_x"/>
                                          </p:val>
                                        </p:tav>
                                      </p:tavLst>
                                    </p:anim>
                                    <p:anim calcmode="lin" valueType="num">
                                      <p:cBhvr additive="base">
                                        <p:cTn id="143" dur="250" fill="hold"/>
                                        <p:tgtEl>
                                          <p:spTgt spid="38"/>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9"/>
                                        </p:tgtEl>
                                        <p:attrNameLst>
                                          <p:attrName>style.visibility</p:attrName>
                                        </p:attrNameLst>
                                      </p:cBhvr>
                                      <p:to>
                                        <p:strVal val="visible"/>
                                      </p:to>
                                    </p:set>
                                    <p:anim calcmode="lin" valueType="num">
                                      <p:cBhvr additive="base">
                                        <p:cTn id="147" dur="250" fill="hold"/>
                                        <p:tgtEl>
                                          <p:spTgt spid="39"/>
                                        </p:tgtEl>
                                        <p:attrNameLst>
                                          <p:attrName>ppt_x</p:attrName>
                                        </p:attrNameLst>
                                      </p:cBhvr>
                                      <p:tavLst>
                                        <p:tav tm="0">
                                          <p:val>
                                            <p:strVal val="#ppt_x"/>
                                          </p:val>
                                        </p:tav>
                                        <p:tav tm="100000">
                                          <p:val>
                                            <p:strVal val="#ppt_x"/>
                                          </p:val>
                                        </p:tav>
                                      </p:tavLst>
                                    </p:anim>
                                    <p:anim calcmode="lin" valueType="num">
                                      <p:cBhvr additive="base">
                                        <p:cTn id="148" dur="250" fill="hold"/>
                                        <p:tgtEl>
                                          <p:spTgt spid="39"/>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46"/>
                                        </p:tgtEl>
                                        <p:attrNameLst>
                                          <p:attrName>style.visibility</p:attrName>
                                        </p:attrNameLst>
                                      </p:cBhvr>
                                      <p:to>
                                        <p:strVal val="visible"/>
                                      </p:to>
                                    </p:set>
                                    <p:anim calcmode="lin" valueType="num">
                                      <p:cBhvr additive="base">
                                        <p:cTn id="152" dur="250" fill="hold"/>
                                        <p:tgtEl>
                                          <p:spTgt spid="46"/>
                                        </p:tgtEl>
                                        <p:attrNameLst>
                                          <p:attrName>ppt_x</p:attrName>
                                        </p:attrNameLst>
                                      </p:cBhvr>
                                      <p:tavLst>
                                        <p:tav tm="0">
                                          <p:val>
                                            <p:strVal val="#ppt_x"/>
                                          </p:val>
                                        </p:tav>
                                        <p:tav tm="100000">
                                          <p:val>
                                            <p:strVal val="#ppt_x"/>
                                          </p:val>
                                        </p:tav>
                                      </p:tavLst>
                                    </p:anim>
                                    <p:anim calcmode="lin" valueType="num">
                                      <p:cBhvr additive="base">
                                        <p:cTn id="153" dur="250" fill="hold"/>
                                        <p:tgtEl>
                                          <p:spTgt spid="4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7"/>
                                        </p:tgtEl>
                                        <p:attrNameLst>
                                          <p:attrName>style.visibility</p:attrName>
                                        </p:attrNameLst>
                                      </p:cBhvr>
                                      <p:to>
                                        <p:strVal val="visible"/>
                                      </p:to>
                                    </p:set>
                                    <p:anim calcmode="lin" valueType="num">
                                      <p:cBhvr additive="base">
                                        <p:cTn id="157" dur="250" fill="hold"/>
                                        <p:tgtEl>
                                          <p:spTgt spid="47"/>
                                        </p:tgtEl>
                                        <p:attrNameLst>
                                          <p:attrName>ppt_x</p:attrName>
                                        </p:attrNameLst>
                                      </p:cBhvr>
                                      <p:tavLst>
                                        <p:tav tm="0">
                                          <p:val>
                                            <p:strVal val="#ppt_x"/>
                                          </p:val>
                                        </p:tav>
                                        <p:tav tm="100000">
                                          <p:val>
                                            <p:strVal val="#ppt_x"/>
                                          </p:val>
                                        </p:tav>
                                      </p:tavLst>
                                    </p:anim>
                                    <p:anim calcmode="lin" valueType="num">
                                      <p:cBhvr additive="base">
                                        <p:cTn id="158" dur="250" fill="hold"/>
                                        <p:tgtEl>
                                          <p:spTgt spid="47"/>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 calcmode="lin" valueType="num">
                                      <p:cBhvr additive="base">
                                        <p:cTn id="162" dur="250" fill="hold"/>
                                        <p:tgtEl>
                                          <p:spTgt spid="48"/>
                                        </p:tgtEl>
                                        <p:attrNameLst>
                                          <p:attrName>ppt_x</p:attrName>
                                        </p:attrNameLst>
                                      </p:cBhvr>
                                      <p:tavLst>
                                        <p:tav tm="0">
                                          <p:val>
                                            <p:strVal val="#ppt_x"/>
                                          </p:val>
                                        </p:tav>
                                        <p:tav tm="100000">
                                          <p:val>
                                            <p:strVal val="#ppt_x"/>
                                          </p:val>
                                        </p:tav>
                                      </p:tavLst>
                                    </p:anim>
                                    <p:anim calcmode="lin" valueType="num">
                                      <p:cBhvr additive="base">
                                        <p:cTn id="163" dur="250" fill="hold"/>
                                        <p:tgtEl>
                                          <p:spTgt spid="4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9"/>
                                        </p:tgtEl>
                                        <p:attrNameLst>
                                          <p:attrName>style.visibility</p:attrName>
                                        </p:attrNameLst>
                                      </p:cBhvr>
                                      <p:to>
                                        <p:strVal val="visible"/>
                                      </p:to>
                                    </p:set>
                                    <p:anim calcmode="lin" valueType="num">
                                      <p:cBhvr additive="base">
                                        <p:cTn id="167" dur="250" fill="hold"/>
                                        <p:tgtEl>
                                          <p:spTgt spid="49"/>
                                        </p:tgtEl>
                                        <p:attrNameLst>
                                          <p:attrName>ppt_x</p:attrName>
                                        </p:attrNameLst>
                                      </p:cBhvr>
                                      <p:tavLst>
                                        <p:tav tm="0">
                                          <p:val>
                                            <p:strVal val="#ppt_x"/>
                                          </p:val>
                                        </p:tav>
                                        <p:tav tm="100000">
                                          <p:val>
                                            <p:strVal val="#ppt_x"/>
                                          </p:val>
                                        </p:tav>
                                      </p:tavLst>
                                    </p:anim>
                                    <p:anim calcmode="lin" valueType="num">
                                      <p:cBhvr additive="base">
                                        <p:cTn id="168" dur="25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p:bldP spid="29" grpId="0"/>
      <p:bldP spid="32" grpId="0" animBg="1"/>
      <p:bldP spid="33" grpId="0"/>
      <p:bldP spid="38" grpId="0" animBg="1"/>
      <p:bldP spid="39" grpId="0"/>
      <p:bldP spid="46" grpId="0" animBg="1"/>
      <p:bldP spid="47" grpId="0"/>
      <p:bldP spid="48" grpId="0" animBg="1"/>
      <p:bldP spid="49"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Competitor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Freeform 2"/>
          <p:cNvSpPr/>
          <p:nvPr/>
        </p:nvSpPr>
        <p:spPr bwMode="auto">
          <a:xfrm>
            <a:off x="469108" y="1123951"/>
            <a:ext cx="1682057" cy="990600"/>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4" name="Freeform 3"/>
          <p:cNvSpPr/>
          <p:nvPr/>
        </p:nvSpPr>
        <p:spPr bwMode="auto">
          <a:xfrm>
            <a:off x="2151165" y="1463989"/>
            <a:ext cx="1104665" cy="650561"/>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 name="Freeform 4"/>
          <p:cNvSpPr/>
          <p:nvPr/>
        </p:nvSpPr>
        <p:spPr bwMode="auto">
          <a:xfrm>
            <a:off x="3255830" y="1619249"/>
            <a:ext cx="841030" cy="495301"/>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4096860" y="1352550"/>
            <a:ext cx="1553847" cy="762000"/>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Right Brace 7"/>
          <p:cNvSpPr/>
          <p:nvPr/>
        </p:nvSpPr>
        <p:spPr>
          <a:xfrm>
            <a:off x="5867400" y="1047751"/>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Text Box 10"/>
          <p:cNvSpPr txBox="1">
            <a:spLocks noChangeArrowheads="1"/>
          </p:cNvSpPr>
          <p:nvPr/>
        </p:nvSpPr>
        <p:spPr bwMode="auto">
          <a:xfrm>
            <a:off x="722029"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B9D51F"/>
                </a:solidFill>
                <a:latin typeface="Open Sans" pitchFamily="34" charset="0"/>
                <a:ea typeface="Open Sans" pitchFamily="34" charset="0"/>
                <a:cs typeface="Open Sans" pitchFamily="34" charset="0"/>
              </a:rPr>
              <a:t>Factory</a:t>
            </a:r>
            <a:endParaRPr lang="en-US" sz="800" b="1" smtClean="0">
              <a:solidFill>
                <a:srgbClr val="B9D51F"/>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2115390"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5C1A4"/>
                </a:solidFill>
                <a:latin typeface="Open Sans" pitchFamily="34" charset="0"/>
                <a:ea typeface="Open Sans" pitchFamily="34" charset="0"/>
                <a:cs typeface="Open Sans" pitchFamily="34" charset="0"/>
              </a:rPr>
              <a:t>Environment</a:t>
            </a:r>
            <a:endParaRPr lang="en-US" sz="800" b="1" smtClean="0">
              <a:solidFill>
                <a:srgbClr val="45C1A4"/>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3194285" y="2231550"/>
            <a:ext cx="1008622"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0E7FB7"/>
                </a:solidFill>
                <a:latin typeface="Open Sans" pitchFamily="34" charset="0"/>
                <a:ea typeface="Open Sans" pitchFamily="34" charset="0"/>
                <a:cs typeface="Open Sans" pitchFamily="34" charset="0"/>
              </a:rPr>
              <a:t>Shop</a:t>
            </a:r>
            <a:endParaRPr lang="en-US" sz="800" b="1" smtClean="0">
              <a:solidFill>
                <a:srgbClr val="0E7FB7"/>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4285676"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Market</a:t>
            </a:r>
            <a:endParaRPr lang="en-US" sz="800" b="1" smtClean="0">
              <a:solidFill>
                <a:srgbClr val="4BACC6"/>
              </a:solidFill>
              <a:latin typeface="Open Sans" pitchFamily="34" charset="0"/>
              <a:ea typeface="Open Sans" pitchFamily="34" charset="0"/>
              <a:cs typeface="Open Sans" pitchFamily="34" charset="0"/>
            </a:endParaRPr>
          </a:p>
        </p:txBody>
      </p:sp>
      <p:cxnSp>
        <p:nvCxnSpPr>
          <p:cNvPr id="15" name="Straight Connector 14"/>
          <p:cNvCxnSpPr/>
          <p:nvPr/>
        </p:nvCxnSpPr>
        <p:spPr>
          <a:xfrm>
            <a:off x="469108" y="2571750"/>
            <a:ext cx="5181599"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 Box 10"/>
          <p:cNvSpPr txBox="1">
            <a:spLocks noChangeArrowheads="1"/>
          </p:cNvSpPr>
          <p:nvPr/>
        </p:nvSpPr>
        <p:spPr bwMode="auto">
          <a:xfrm>
            <a:off x="469107" y="3344183"/>
            <a:ext cx="5181599"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Competitor Strategy</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Nullam eu tempor purus. Nunc a leo magna, sit amet consequat risus. Nullam eu tempor purus. Nunc a leo magna, sit amet consequat risus. Nullam eu tempor purus. 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8" name="Text Box 10"/>
          <p:cNvSpPr txBox="1">
            <a:spLocks noChangeArrowheads="1"/>
          </p:cNvSpPr>
          <p:nvPr/>
        </p:nvSpPr>
        <p:spPr bwMode="auto">
          <a:xfrm>
            <a:off x="469107" y="2809786"/>
            <a:ext cx="5181600" cy="600164"/>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magna, sit amet consequat risus. Nullam eu tempor purus. Nunc a leo magna, sit </a:t>
            </a:r>
            <a:r>
              <a:rPr lang="en-US" sz="1200" i="1" smtClean="0">
                <a:solidFill>
                  <a:schemeClr val="bg1"/>
                </a:solidFill>
                <a:latin typeface="Open Sans" pitchFamily="34" charset="0"/>
                <a:ea typeface="Open Sans" pitchFamily="34" charset="0"/>
                <a:cs typeface="Open Sans" pitchFamily="34" charset="0"/>
              </a:rPr>
              <a:t>amet. Nullam eu tempor purus. Nunc a leo magna, sit amet consequat risus. </a:t>
            </a:r>
            <a:endParaRPr lang="en-US" sz="1200" i="1" smtClean="0">
              <a:solidFill>
                <a:schemeClr val="bg1"/>
              </a:solidFill>
              <a:latin typeface="Open Sans" pitchFamily="34" charset="0"/>
              <a:ea typeface="Open Sans" pitchFamily="34" charset="0"/>
              <a:cs typeface="Open Sans" pitchFamily="34" charset="0"/>
            </a:endParaRPr>
          </a:p>
        </p:txBody>
      </p:sp>
      <p:sp>
        <p:nvSpPr>
          <p:cNvPr id="19" name="Rounded Rectangle 18"/>
          <p:cNvSpPr/>
          <p:nvPr/>
        </p:nvSpPr>
        <p:spPr>
          <a:xfrm>
            <a:off x="6324601" y="1047751"/>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19"/>
          <p:cNvSpPr/>
          <p:nvPr/>
        </p:nvSpPr>
        <p:spPr>
          <a:xfrm>
            <a:off x="7467601" y="1044890"/>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6324600" y="2190751"/>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7467600" y="2187890"/>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p:cNvSpPr txBox="1">
            <a:spLocks noChangeArrowheads="1"/>
          </p:cNvSpPr>
          <p:nvPr/>
        </p:nvSpPr>
        <p:spPr bwMode="auto">
          <a:xfrm>
            <a:off x="6248400" y="3333750"/>
            <a:ext cx="2209799"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itchFamily="34" charset="0"/>
                <a:ea typeface="Open Sans" pitchFamily="34" charset="0"/>
                <a:cs typeface="Open Sans" pitchFamily="34" charset="0"/>
              </a:rPr>
              <a:t>Competitor Spot</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24" name="Text Box 10"/>
          <p:cNvSpPr txBox="1">
            <a:spLocks noChangeArrowheads="1"/>
          </p:cNvSpPr>
          <p:nvPr/>
        </p:nvSpPr>
        <p:spPr bwMode="auto">
          <a:xfrm>
            <a:off x="1061551"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35%</a:t>
            </a:r>
            <a:endParaRPr lang="en-US" sz="1050" b="1"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2454911"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20%</a:t>
            </a:r>
            <a:endParaRPr lang="en-US" sz="1050" b="1"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3427759"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15%</a:t>
            </a:r>
            <a:endParaRPr lang="en-US" sz="1050" b="1" smtClean="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4625197"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30%</a:t>
            </a:r>
            <a:endParaRPr lang="en-US" sz="1050" b="1" smtClean="0">
              <a:solidFill>
                <a:schemeClr val="bg1"/>
              </a:solidFill>
              <a:latin typeface="Open Sans" pitchFamily="34" charset="0"/>
              <a:ea typeface="Open Sans" pitchFamily="34" charset="0"/>
              <a:cs typeface="Open Sans" pitchFamily="34" charset="0"/>
            </a:endParaRPr>
          </a:p>
        </p:txBody>
      </p:sp>
      <p:grpSp>
        <p:nvGrpSpPr>
          <p:cNvPr id="28" name="Group 27"/>
          <p:cNvGrpSpPr/>
          <p:nvPr/>
        </p:nvGrpSpPr>
        <p:grpSpPr>
          <a:xfrm>
            <a:off x="6637122" y="1253095"/>
            <a:ext cx="441754" cy="421788"/>
            <a:chOff x="4417791" y="3086470"/>
            <a:chExt cx="441754" cy="421788"/>
          </a:xfrm>
          <a:solidFill>
            <a:schemeClr val="bg1"/>
          </a:solidFill>
        </p:grpSpPr>
        <p:sp>
          <p:nvSpPr>
            <p:cNvPr id="29"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0"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31" name="Group 30"/>
          <p:cNvGrpSpPr/>
          <p:nvPr/>
        </p:nvGrpSpPr>
        <p:grpSpPr>
          <a:xfrm>
            <a:off x="6657088" y="2399698"/>
            <a:ext cx="439257" cy="324452"/>
            <a:chOff x="2563427" y="3717902"/>
            <a:chExt cx="439257" cy="324452"/>
          </a:xfrm>
          <a:solidFill>
            <a:schemeClr val="bg1"/>
          </a:solidFill>
        </p:grpSpPr>
        <p:sp>
          <p:nvSpPr>
            <p:cNvPr id="32"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828790" y="2389714"/>
            <a:ext cx="284519" cy="359394"/>
            <a:chOff x="3526798" y="4057329"/>
            <a:chExt cx="284519" cy="359394"/>
          </a:xfrm>
          <a:solidFill>
            <a:schemeClr val="bg1"/>
          </a:solidFill>
        </p:grpSpPr>
        <p:sp>
          <p:nvSpPr>
            <p:cNvPr id="3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7861235" y="1209418"/>
            <a:ext cx="279527" cy="509141"/>
            <a:chOff x="3536781" y="2689641"/>
            <a:chExt cx="279527" cy="509141"/>
          </a:xfrm>
          <a:solidFill>
            <a:schemeClr val="bg1"/>
          </a:solidFill>
        </p:grpSpPr>
        <p:sp>
          <p:nvSpPr>
            <p:cNvPr id="4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Text Box 10"/>
          <p:cNvSpPr txBox="1">
            <a:spLocks noChangeArrowheads="1"/>
          </p:cNvSpPr>
          <p:nvPr/>
        </p:nvSpPr>
        <p:spPr bwMode="auto">
          <a:xfrm>
            <a:off x="6324601" y="1763024"/>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Technology</a:t>
            </a:r>
            <a:endParaRPr lang="en-US" sz="800" b="1"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7467601" y="1763024"/>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Idea</a:t>
            </a:r>
            <a:endParaRPr lang="en-US" sz="800" b="1" smtClean="0">
              <a:solidFill>
                <a:schemeClr val="bg1"/>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6328343" y="2897401"/>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Signal</a:t>
            </a:r>
            <a:endParaRPr lang="en-US" sz="800" b="1"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7471343" y="2897401"/>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Data</a:t>
            </a:r>
            <a:endParaRPr lang="en-US" sz="800" b="1"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250" fill="hold"/>
                                        <p:tgtEl>
                                          <p:spTgt spid="24"/>
                                        </p:tgtEl>
                                        <p:attrNameLst>
                                          <p:attrName>ppt_x</p:attrName>
                                        </p:attrNameLst>
                                      </p:cBhvr>
                                      <p:tavLst>
                                        <p:tav tm="0">
                                          <p:val>
                                            <p:strVal val="#ppt_x"/>
                                          </p:val>
                                        </p:tav>
                                        <p:tav tm="100000">
                                          <p:val>
                                            <p:strVal val="#ppt_x"/>
                                          </p:val>
                                        </p:tav>
                                      </p:tavLst>
                                    </p:anim>
                                    <p:anim calcmode="lin" valueType="num">
                                      <p:cBhvr additive="base">
                                        <p:cTn id="18" dur="250" fill="hold"/>
                                        <p:tgtEl>
                                          <p:spTgt spid="2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250" fill="hold"/>
                                        <p:tgtEl>
                                          <p:spTgt spid="25"/>
                                        </p:tgtEl>
                                        <p:attrNameLst>
                                          <p:attrName>ppt_x</p:attrName>
                                        </p:attrNameLst>
                                      </p:cBhvr>
                                      <p:tavLst>
                                        <p:tav tm="0">
                                          <p:val>
                                            <p:strVal val="#ppt_x"/>
                                          </p:val>
                                        </p:tav>
                                        <p:tav tm="100000">
                                          <p:val>
                                            <p:strVal val="#ppt_x"/>
                                          </p:val>
                                        </p:tav>
                                      </p:tavLst>
                                    </p:anim>
                                    <p:anim calcmode="lin" valueType="num">
                                      <p:cBhvr additive="base">
                                        <p:cTn id="28" dur="25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250" fill="hold"/>
                                        <p:tgtEl>
                                          <p:spTgt spid="26"/>
                                        </p:tgtEl>
                                        <p:attrNameLst>
                                          <p:attrName>ppt_x</p:attrName>
                                        </p:attrNameLst>
                                      </p:cBhvr>
                                      <p:tavLst>
                                        <p:tav tm="0">
                                          <p:val>
                                            <p:strVal val="#ppt_x"/>
                                          </p:val>
                                        </p:tav>
                                        <p:tav tm="100000">
                                          <p:val>
                                            <p:strVal val="#ppt_x"/>
                                          </p:val>
                                        </p:tav>
                                      </p:tavLst>
                                    </p:anim>
                                    <p:anim calcmode="lin" valueType="num">
                                      <p:cBhvr additive="base">
                                        <p:cTn id="38" dur="250" fill="hold"/>
                                        <p:tgtEl>
                                          <p:spTgt spid="2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250" fill="hold"/>
                                        <p:tgtEl>
                                          <p:spTgt spid="27"/>
                                        </p:tgtEl>
                                        <p:attrNameLst>
                                          <p:attrName>ppt_x</p:attrName>
                                        </p:attrNameLst>
                                      </p:cBhvr>
                                      <p:tavLst>
                                        <p:tav tm="0">
                                          <p:val>
                                            <p:strVal val="#ppt_x"/>
                                          </p:val>
                                        </p:tav>
                                        <p:tav tm="100000">
                                          <p:val>
                                            <p:strVal val="#ppt_x"/>
                                          </p:val>
                                        </p:tav>
                                      </p:tavLst>
                                    </p:anim>
                                    <p:anim calcmode="lin" valueType="num">
                                      <p:cBhvr additive="base">
                                        <p:cTn id="48" dur="250" fill="hold"/>
                                        <p:tgtEl>
                                          <p:spTgt spid="2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additive="base">
                                        <p:cTn id="57" dur="250" fill="hold"/>
                                        <p:tgtEl>
                                          <p:spTgt spid="12"/>
                                        </p:tgtEl>
                                        <p:attrNameLst>
                                          <p:attrName>ppt_x</p:attrName>
                                        </p:attrNameLst>
                                      </p:cBhvr>
                                      <p:tavLst>
                                        <p:tav tm="0">
                                          <p:val>
                                            <p:strVal val="#ppt_x"/>
                                          </p:val>
                                        </p:tav>
                                        <p:tav tm="100000">
                                          <p:val>
                                            <p:strVal val="#ppt_x"/>
                                          </p:val>
                                        </p:tav>
                                      </p:tavLst>
                                    </p:anim>
                                    <p:anim calcmode="lin" valueType="num">
                                      <p:cBhvr additive="base">
                                        <p:cTn id="58" dur="250" fill="hold"/>
                                        <p:tgtEl>
                                          <p:spTgt spid="1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250" fill="hold"/>
                                        <p:tgtEl>
                                          <p:spTgt spid="13"/>
                                        </p:tgtEl>
                                        <p:attrNameLst>
                                          <p:attrName>ppt_x</p:attrName>
                                        </p:attrNameLst>
                                      </p:cBhvr>
                                      <p:tavLst>
                                        <p:tav tm="0">
                                          <p:val>
                                            <p:strVal val="#ppt_x"/>
                                          </p:val>
                                        </p:tav>
                                        <p:tav tm="100000">
                                          <p:val>
                                            <p:strVal val="#ppt_x"/>
                                          </p:val>
                                        </p:tav>
                                      </p:tavLst>
                                    </p:anim>
                                    <p:anim calcmode="lin" valueType="num">
                                      <p:cBhvr additive="base">
                                        <p:cTn id="63" dur="250" fill="hold"/>
                                        <p:tgtEl>
                                          <p:spTgt spid="1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250" fill="hold"/>
                                        <p:tgtEl>
                                          <p:spTgt spid="14"/>
                                        </p:tgtEl>
                                        <p:attrNameLst>
                                          <p:attrName>ppt_x</p:attrName>
                                        </p:attrNameLst>
                                      </p:cBhvr>
                                      <p:tavLst>
                                        <p:tav tm="0">
                                          <p:val>
                                            <p:strVal val="#ppt_x"/>
                                          </p:val>
                                        </p:tav>
                                        <p:tav tm="100000">
                                          <p:val>
                                            <p:strVal val="#ppt_x"/>
                                          </p:val>
                                        </p:tav>
                                      </p:tavLst>
                                    </p:anim>
                                    <p:anim calcmode="lin" valueType="num">
                                      <p:cBhvr additive="base">
                                        <p:cTn id="68" dur="250" fill="hold"/>
                                        <p:tgtEl>
                                          <p:spTgt spid="1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250" fill="hold"/>
                                        <p:tgtEl>
                                          <p:spTgt spid="18"/>
                                        </p:tgtEl>
                                        <p:attrNameLst>
                                          <p:attrName>ppt_x</p:attrName>
                                        </p:attrNameLst>
                                      </p:cBhvr>
                                      <p:tavLst>
                                        <p:tav tm="0">
                                          <p:val>
                                            <p:strVal val="#ppt_x"/>
                                          </p:val>
                                        </p:tav>
                                        <p:tav tm="100000">
                                          <p:val>
                                            <p:strVal val="#ppt_x"/>
                                          </p:val>
                                        </p:tav>
                                      </p:tavLst>
                                    </p:anim>
                                    <p:anim calcmode="lin" valueType="num">
                                      <p:cBhvr additive="base">
                                        <p:cTn id="78" dur="250" fill="hold"/>
                                        <p:tgtEl>
                                          <p:spTgt spid="1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7"/>
                                        </p:tgtEl>
                                        <p:attrNameLst>
                                          <p:attrName>style.visibility</p:attrName>
                                        </p:attrNameLst>
                                      </p:cBhvr>
                                      <p:to>
                                        <p:strVal val="visible"/>
                                      </p:to>
                                    </p:set>
                                    <p:anim calcmode="lin" valueType="num">
                                      <p:cBhvr additive="base">
                                        <p:cTn id="82" dur="250" fill="hold"/>
                                        <p:tgtEl>
                                          <p:spTgt spid="17"/>
                                        </p:tgtEl>
                                        <p:attrNameLst>
                                          <p:attrName>ppt_x</p:attrName>
                                        </p:attrNameLst>
                                      </p:cBhvr>
                                      <p:tavLst>
                                        <p:tav tm="0">
                                          <p:val>
                                            <p:strVal val="#ppt_x"/>
                                          </p:val>
                                        </p:tav>
                                        <p:tav tm="100000">
                                          <p:val>
                                            <p:strVal val="#ppt_x"/>
                                          </p:val>
                                        </p:tav>
                                      </p:tavLst>
                                    </p:anim>
                                    <p:anim calcmode="lin" valueType="num">
                                      <p:cBhvr additive="base">
                                        <p:cTn id="83" dur="250" fill="hold"/>
                                        <p:tgtEl>
                                          <p:spTgt spid="1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250" fill="hold"/>
                                        <p:tgtEl>
                                          <p:spTgt spid="19"/>
                                        </p:tgtEl>
                                        <p:attrNameLst>
                                          <p:attrName>ppt_x</p:attrName>
                                        </p:attrNameLst>
                                      </p:cBhvr>
                                      <p:tavLst>
                                        <p:tav tm="0">
                                          <p:val>
                                            <p:strVal val="#ppt_x"/>
                                          </p:val>
                                        </p:tav>
                                        <p:tav tm="100000">
                                          <p:val>
                                            <p:strVal val="#ppt_x"/>
                                          </p:val>
                                        </p:tav>
                                      </p:tavLst>
                                    </p:anim>
                                    <p:anim calcmode="lin" valueType="num">
                                      <p:cBhvr additive="base">
                                        <p:cTn id="93" dur="250" fill="hold"/>
                                        <p:tgtEl>
                                          <p:spTgt spid="1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 calcmode="lin" valueType="num">
                                      <p:cBhvr additive="base">
                                        <p:cTn id="102" dur="250" fill="hold"/>
                                        <p:tgtEl>
                                          <p:spTgt spid="45"/>
                                        </p:tgtEl>
                                        <p:attrNameLst>
                                          <p:attrName>ppt_x</p:attrName>
                                        </p:attrNameLst>
                                      </p:cBhvr>
                                      <p:tavLst>
                                        <p:tav tm="0">
                                          <p:val>
                                            <p:strVal val="#ppt_x"/>
                                          </p:val>
                                        </p:tav>
                                        <p:tav tm="100000">
                                          <p:val>
                                            <p:strVal val="#ppt_x"/>
                                          </p:val>
                                        </p:tav>
                                      </p:tavLst>
                                    </p:anim>
                                    <p:anim calcmode="lin" valueType="num">
                                      <p:cBhvr additive="base">
                                        <p:cTn id="103" dur="250" fill="hold"/>
                                        <p:tgtEl>
                                          <p:spTgt spid="4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additive="base">
                                        <p:cTn id="107" dur="250" fill="hold"/>
                                        <p:tgtEl>
                                          <p:spTgt spid="20"/>
                                        </p:tgtEl>
                                        <p:attrNameLst>
                                          <p:attrName>ppt_x</p:attrName>
                                        </p:attrNameLst>
                                      </p:cBhvr>
                                      <p:tavLst>
                                        <p:tav tm="0">
                                          <p:val>
                                            <p:strVal val="#ppt_x"/>
                                          </p:val>
                                        </p:tav>
                                        <p:tav tm="100000">
                                          <p:val>
                                            <p:strVal val="#ppt_x"/>
                                          </p:val>
                                        </p:tav>
                                      </p:tavLst>
                                    </p:anim>
                                    <p:anim calcmode="lin" valueType="num">
                                      <p:cBhvr additive="base">
                                        <p:cTn id="108" dur="250" fill="hold"/>
                                        <p:tgtEl>
                                          <p:spTgt spid="2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39"/>
                                        </p:tgtEl>
                                        <p:attrNameLst>
                                          <p:attrName>style.visibility</p:attrName>
                                        </p:attrNameLst>
                                      </p:cBhvr>
                                      <p:to>
                                        <p:strVal val="visible"/>
                                      </p:to>
                                    </p:set>
                                    <p:anim calcmode="lin" valueType="num">
                                      <p:cBhvr additive="base">
                                        <p:cTn id="112" dur="250" fill="hold"/>
                                        <p:tgtEl>
                                          <p:spTgt spid="39"/>
                                        </p:tgtEl>
                                        <p:attrNameLst>
                                          <p:attrName>ppt_x</p:attrName>
                                        </p:attrNameLst>
                                      </p:cBhvr>
                                      <p:tavLst>
                                        <p:tav tm="0">
                                          <p:val>
                                            <p:strVal val="#ppt_x"/>
                                          </p:val>
                                        </p:tav>
                                        <p:tav tm="100000">
                                          <p:val>
                                            <p:strVal val="#ppt_x"/>
                                          </p:val>
                                        </p:tav>
                                      </p:tavLst>
                                    </p:anim>
                                    <p:anim calcmode="lin" valueType="num">
                                      <p:cBhvr additive="base">
                                        <p:cTn id="113" dur="250" fill="hold"/>
                                        <p:tgtEl>
                                          <p:spTgt spid="3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46"/>
                                        </p:tgtEl>
                                        <p:attrNameLst>
                                          <p:attrName>style.visibility</p:attrName>
                                        </p:attrNameLst>
                                      </p:cBhvr>
                                      <p:to>
                                        <p:strVal val="visible"/>
                                      </p:to>
                                    </p:set>
                                    <p:anim calcmode="lin" valueType="num">
                                      <p:cBhvr additive="base">
                                        <p:cTn id="117" dur="250" fill="hold"/>
                                        <p:tgtEl>
                                          <p:spTgt spid="46"/>
                                        </p:tgtEl>
                                        <p:attrNameLst>
                                          <p:attrName>ppt_x</p:attrName>
                                        </p:attrNameLst>
                                      </p:cBhvr>
                                      <p:tavLst>
                                        <p:tav tm="0">
                                          <p:val>
                                            <p:strVal val="#ppt_x"/>
                                          </p:val>
                                        </p:tav>
                                        <p:tav tm="100000">
                                          <p:val>
                                            <p:strVal val="#ppt_x"/>
                                          </p:val>
                                        </p:tav>
                                      </p:tavLst>
                                    </p:anim>
                                    <p:anim calcmode="lin" valueType="num">
                                      <p:cBhvr additive="base">
                                        <p:cTn id="118" dur="250" fill="hold"/>
                                        <p:tgtEl>
                                          <p:spTgt spid="4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1"/>
                                        </p:tgtEl>
                                        <p:attrNameLst>
                                          <p:attrName>style.visibility</p:attrName>
                                        </p:attrNameLst>
                                      </p:cBhvr>
                                      <p:to>
                                        <p:strVal val="visible"/>
                                      </p:to>
                                    </p:set>
                                    <p:anim calcmode="lin" valueType="num">
                                      <p:cBhvr additive="base">
                                        <p:cTn id="122" dur="250" fill="hold"/>
                                        <p:tgtEl>
                                          <p:spTgt spid="21"/>
                                        </p:tgtEl>
                                        <p:attrNameLst>
                                          <p:attrName>ppt_x</p:attrName>
                                        </p:attrNameLst>
                                      </p:cBhvr>
                                      <p:tavLst>
                                        <p:tav tm="0">
                                          <p:val>
                                            <p:strVal val="#ppt_x"/>
                                          </p:val>
                                        </p:tav>
                                        <p:tav tm="100000">
                                          <p:val>
                                            <p:strVal val="#ppt_x"/>
                                          </p:val>
                                        </p:tav>
                                      </p:tavLst>
                                    </p:anim>
                                    <p:anim calcmode="lin" valueType="num">
                                      <p:cBhvr additive="base">
                                        <p:cTn id="123" dur="250" fill="hold"/>
                                        <p:tgtEl>
                                          <p:spTgt spid="2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31"/>
                                        </p:tgtEl>
                                        <p:attrNameLst>
                                          <p:attrName>style.visibility</p:attrName>
                                        </p:attrNameLst>
                                      </p:cBhvr>
                                      <p:to>
                                        <p:strVal val="visible"/>
                                      </p:to>
                                    </p:set>
                                    <p:anim calcmode="lin" valueType="num">
                                      <p:cBhvr additive="base">
                                        <p:cTn id="127" dur="250" fill="hold"/>
                                        <p:tgtEl>
                                          <p:spTgt spid="31"/>
                                        </p:tgtEl>
                                        <p:attrNameLst>
                                          <p:attrName>ppt_x</p:attrName>
                                        </p:attrNameLst>
                                      </p:cBhvr>
                                      <p:tavLst>
                                        <p:tav tm="0">
                                          <p:val>
                                            <p:strVal val="#ppt_x"/>
                                          </p:val>
                                        </p:tav>
                                        <p:tav tm="100000">
                                          <p:val>
                                            <p:strVal val="#ppt_x"/>
                                          </p:val>
                                        </p:tav>
                                      </p:tavLst>
                                    </p:anim>
                                    <p:anim calcmode="lin" valueType="num">
                                      <p:cBhvr additive="base">
                                        <p:cTn id="128" dur="250" fill="hold"/>
                                        <p:tgtEl>
                                          <p:spTgt spid="31"/>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7"/>
                                        </p:tgtEl>
                                        <p:attrNameLst>
                                          <p:attrName>style.visibility</p:attrName>
                                        </p:attrNameLst>
                                      </p:cBhvr>
                                      <p:to>
                                        <p:strVal val="visible"/>
                                      </p:to>
                                    </p:set>
                                    <p:anim calcmode="lin" valueType="num">
                                      <p:cBhvr additive="base">
                                        <p:cTn id="132" dur="250" fill="hold"/>
                                        <p:tgtEl>
                                          <p:spTgt spid="47"/>
                                        </p:tgtEl>
                                        <p:attrNameLst>
                                          <p:attrName>ppt_x</p:attrName>
                                        </p:attrNameLst>
                                      </p:cBhvr>
                                      <p:tavLst>
                                        <p:tav tm="0">
                                          <p:val>
                                            <p:strVal val="#ppt_x"/>
                                          </p:val>
                                        </p:tav>
                                        <p:tav tm="100000">
                                          <p:val>
                                            <p:strVal val="#ppt_x"/>
                                          </p:val>
                                        </p:tav>
                                      </p:tavLst>
                                    </p:anim>
                                    <p:anim calcmode="lin" valueType="num">
                                      <p:cBhvr additive="base">
                                        <p:cTn id="133" dur="250" fill="hold"/>
                                        <p:tgtEl>
                                          <p:spTgt spid="4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22"/>
                                        </p:tgtEl>
                                        <p:attrNameLst>
                                          <p:attrName>style.visibility</p:attrName>
                                        </p:attrNameLst>
                                      </p:cBhvr>
                                      <p:to>
                                        <p:strVal val="visible"/>
                                      </p:to>
                                    </p:set>
                                    <p:anim calcmode="lin" valueType="num">
                                      <p:cBhvr additive="base">
                                        <p:cTn id="137" dur="250" fill="hold"/>
                                        <p:tgtEl>
                                          <p:spTgt spid="22"/>
                                        </p:tgtEl>
                                        <p:attrNameLst>
                                          <p:attrName>ppt_x</p:attrName>
                                        </p:attrNameLst>
                                      </p:cBhvr>
                                      <p:tavLst>
                                        <p:tav tm="0">
                                          <p:val>
                                            <p:strVal val="#ppt_x"/>
                                          </p:val>
                                        </p:tav>
                                        <p:tav tm="100000">
                                          <p:val>
                                            <p:strVal val="#ppt_x"/>
                                          </p:val>
                                        </p:tav>
                                      </p:tavLst>
                                    </p:anim>
                                    <p:anim calcmode="lin" valueType="num">
                                      <p:cBhvr additive="base">
                                        <p:cTn id="138" dur="250" fill="hold"/>
                                        <p:tgtEl>
                                          <p:spTgt spid="2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35"/>
                                        </p:tgtEl>
                                        <p:attrNameLst>
                                          <p:attrName>style.visibility</p:attrName>
                                        </p:attrNameLst>
                                      </p:cBhvr>
                                      <p:to>
                                        <p:strVal val="visible"/>
                                      </p:to>
                                    </p:set>
                                    <p:anim calcmode="lin" valueType="num">
                                      <p:cBhvr additive="base">
                                        <p:cTn id="142" dur="250" fill="hold"/>
                                        <p:tgtEl>
                                          <p:spTgt spid="35"/>
                                        </p:tgtEl>
                                        <p:attrNameLst>
                                          <p:attrName>ppt_x</p:attrName>
                                        </p:attrNameLst>
                                      </p:cBhvr>
                                      <p:tavLst>
                                        <p:tav tm="0">
                                          <p:val>
                                            <p:strVal val="#ppt_x"/>
                                          </p:val>
                                        </p:tav>
                                        <p:tav tm="100000">
                                          <p:val>
                                            <p:strVal val="#ppt_x"/>
                                          </p:val>
                                        </p:tav>
                                      </p:tavLst>
                                    </p:anim>
                                    <p:anim calcmode="lin" valueType="num">
                                      <p:cBhvr additive="base">
                                        <p:cTn id="143" dur="250" fill="hold"/>
                                        <p:tgtEl>
                                          <p:spTgt spid="3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250" fill="hold"/>
                                        <p:tgtEl>
                                          <p:spTgt spid="48"/>
                                        </p:tgtEl>
                                        <p:attrNameLst>
                                          <p:attrName>ppt_x</p:attrName>
                                        </p:attrNameLst>
                                      </p:cBhvr>
                                      <p:tavLst>
                                        <p:tav tm="0">
                                          <p:val>
                                            <p:strVal val="#ppt_x"/>
                                          </p:val>
                                        </p:tav>
                                        <p:tav tm="100000">
                                          <p:val>
                                            <p:strVal val="#ppt_x"/>
                                          </p:val>
                                        </p:tav>
                                      </p:tavLst>
                                    </p:anim>
                                    <p:anim calcmode="lin" valueType="num">
                                      <p:cBhvr additive="base">
                                        <p:cTn id="148" dur="250" fill="hold"/>
                                        <p:tgtEl>
                                          <p:spTgt spid="4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250" fill="hold"/>
                                        <p:tgtEl>
                                          <p:spTgt spid="23"/>
                                        </p:tgtEl>
                                        <p:attrNameLst>
                                          <p:attrName>ppt_x</p:attrName>
                                        </p:attrNameLst>
                                      </p:cBhvr>
                                      <p:tavLst>
                                        <p:tav tm="0">
                                          <p:val>
                                            <p:strVal val="#ppt_x"/>
                                          </p:val>
                                        </p:tav>
                                        <p:tav tm="100000">
                                          <p:val>
                                            <p:strVal val="#ppt_x"/>
                                          </p:val>
                                        </p:tav>
                                      </p:tavLst>
                                    </p:anim>
                                    <p:anim calcmode="lin" valueType="num">
                                      <p:cBhvr additive="base">
                                        <p:cTn id="153" dur="25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7" grpId="0" animBg="1"/>
      <p:bldP spid="8" grpId="0" animBg="1"/>
      <p:bldP spid="11" grpId="0"/>
      <p:bldP spid="12" grpId="0"/>
      <p:bldP spid="13" grpId="0"/>
      <p:bldP spid="14" grpId="0"/>
      <p:bldP spid="17" grpId="0"/>
      <p:bldP spid="18" grpId="0"/>
      <p:bldP spid="19" grpId="0" animBg="1"/>
      <p:bldP spid="20" grpId="0" animBg="1"/>
      <p:bldP spid="21" grpId="0" animBg="1"/>
      <p:bldP spid="22" grpId="0" animBg="1"/>
      <p:bldP spid="23" grpId="0"/>
      <p:bldP spid="24" grpId="0"/>
      <p:bldP spid="25" grpId="0"/>
      <p:bldP spid="26" grpId="0"/>
      <p:bldP spid="27" grpId="0"/>
      <p:bldP spid="45" grpId="0"/>
      <p:bldP spid="46" grpId="0"/>
      <p:bldP spid="47" grpId="0"/>
      <p:bldP spid="48"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Customer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Freeform 5"/>
          <p:cNvSpPr/>
          <p:nvPr/>
        </p:nvSpPr>
        <p:spPr bwMode="auto">
          <a:xfrm>
            <a:off x="72164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104848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7"/>
          <p:cNvSpPr>
            <a:spLocks noEditPoints="1"/>
          </p:cNvSpPr>
          <p:nvPr/>
        </p:nvSpPr>
        <p:spPr bwMode="auto">
          <a:xfrm>
            <a:off x="72164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a:spLocks noEditPoints="1"/>
          </p:cNvSpPr>
          <p:nvPr/>
        </p:nvSpPr>
        <p:spPr bwMode="auto">
          <a:xfrm>
            <a:off x="45720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9"/>
          <p:cNvSpPr>
            <a:spLocks noEditPoints="1"/>
          </p:cNvSpPr>
          <p:nvPr/>
        </p:nvSpPr>
        <p:spPr bwMode="auto">
          <a:xfrm>
            <a:off x="45720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5720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77661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13" name="Text Box 10"/>
          <p:cNvSpPr txBox="1">
            <a:spLocks noChangeArrowheads="1"/>
          </p:cNvSpPr>
          <p:nvPr/>
        </p:nvSpPr>
        <p:spPr bwMode="auto">
          <a:xfrm>
            <a:off x="48362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itchFamily="34" charset="0"/>
                <a:ea typeface="Open Sans" pitchFamily="34" charset="0"/>
                <a:cs typeface="Open Sans" pitchFamily="34" charset="0"/>
              </a:rPr>
              <a:t>80%</a:t>
            </a:r>
            <a:endParaRPr lang="en-US" sz="2000" b="1" smtClean="0">
              <a:solidFill>
                <a:srgbClr val="45C1A4"/>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48362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Teenager</a:t>
            </a:r>
            <a:endParaRPr lang="en-US" sz="1000" b="1" smtClean="0">
              <a:solidFill>
                <a:srgbClr val="45C1A4"/>
              </a:solidFill>
              <a:latin typeface="Open Sans" pitchFamily="34" charset="0"/>
              <a:ea typeface="Open Sans" pitchFamily="34" charset="0"/>
              <a:cs typeface="Open Sans" pitchFamily="34" charset="0"/>
            </a:endParaRPr>
          </a:p>
        </p:txBody>
      </p:sp>
      <p:sp>
        <p:nvSpPr>
          <p:cNvPr id="18" name="Freeform 17"/>
          <p:cNvSpPr/>
          <p:nvPr/>
        </p:nvSpPr>
        <p:spPr bwMode="auto">
          <a:xfrm>
            <a:off x="198529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8"/>
          <p:cNvSpPr/>
          <p:nvPr/>
        </p:nvSpPr>
        <p:spPr bwMode="auto">
          <a:xfrm>
            <a:off x="231213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198529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172085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172085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3" name="Freeform 22"/>
          <p:cNvSpPr/>
          <p:nvPr/>
        </p:nvSpPr>
        <p:spPr bwMode="auto">
          <a:xfrm>
            <a:off x="172085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4" name="Freeform 23"/>
          <p:cNvSpPr/>
          <p:nvPr/>
        </p:nvSpPr>
        <p:spPr bwMode="auto">
          <a:xfrm>
            <a:off x="204026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25" name="Text Box 10"/>
          <p:cNvSpPr txBox="1">
            <a:spLocks noChangeArrowheads="1"/>
          </p:cNvSpPr>
          <p:nvPr/>
        </p:nvSpPr>
        <p:spPr bwMode="auto">
          <a:xfrm>
            <a:off x="174727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itchFamily="34" charset="0"/>
                <a:ea typeface="Open Sans" pitchFamily="34" charset="0"/>
                <a:cs typeface="Open Sans" pitchFamily="34" charset="0"/>
              </a:rPr>
              <a:t>60%</a:t>
            </a:r>
            <a:endParaRPr lang="en-US" sz="2000" b="1" smtClean="0">
              <a:solidFill>
                <a:srgbClr val="45C1A4"/>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174727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Children</a:t>
            </a:r>
            <a:endParaRPr lang="en-US" sz="1000" b="1" smtClean="0">
              <a:solidFill>
                <a:srgbClr val="45C1A4"/>
              </a:solidFill>
              <a:latin typeface="Open Sans" pitchFamily="34" charset="0"/>
              <a:ea typeface="Open Sans" pitchFamily="34" charset="0"/>
              <a:cs typeface="Open Sans" pitchFamily="34" charset="0"/>
            </a:endParaRPr>
          </a:p>
        </p:txBody>
      </p:sp>
      <p:sp>
        <p:nvSpPr>
          <p:cNvPr id="28" name="Freeform 27"/>
          <p:cNvSpPr/>
          <p:nvPr/>
        </p:nvSpPr>
        <p:spPr bwMode="auto">
          <a:xfrm>
            <a:off x="323624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28"/>
          <p:cNvSpPr/>
          <p:nvPr/>
        </p:nvSpPr>
        <p:spPr bwMode="auto">
          <a:xfrm>
            <a:off x="356308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29"/>
          <p:cNvSpPr>
            <a:spLocks noEditPoints="1"/>
          </p:cNvSpPr>
          <p:nvPr/>
        </p:nvSpPr>
        <p:spPr bwMode="auto">
          <a:xfrm>
            <a:off x="323624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1" name="Freeform 30"/>
          <p:cNvSpPr>
            <a:spLocks noEditPoints="1"/>
          </p:cNvSpPr>
          <p:nvPr/>
        </p:nvSpPr>
        <p:spPr bwMode="auto">
          <a:xfrm>
            <a:off x="297180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2" name="Freeform 31"/>
          <p:cNvSpPr>
            <a:spLocks noEditPoints="1"/>
          </p:cNvSpPr>
          <p:nvPr/>
        </p:nvSpPr>
        <p:spPr bwMode="auto">
          <a:xfrm>
            <a:off x="297180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3" name="Freeform 32"/>
          <p:cNvSpPr/>
          <p:nvPr/>
        </p:nvSpPr>
        <p:spPr bwMode="auto">
          <a:xfrm>
            <a:off x="297180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4" name="Freeform 33"/>
          <p:cNvSpPr/>
          <p:nvPr/>
        </p:nvSpPr>
        <p:spPr bwMode="auto">
          <a:xfrm>
            <a:off x="329121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35" name="Text Box 10"/>
          <p:cNvSpPr txBox="1">
            <a:spLocks noChangeArrowheads="1"/>
          </p:cNvSpPr>
          <p:nvPr/>
        </p:nvSpPr>
        <p:spPr bwMode="auto">
          <a:xfrm>
            <a:off x="299822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itchFamily="34" charset="0"/>
                <a:ea typeface="Open Sans" pitchFamily="34" charset="0"/>
                <a:cs typeface="Open Sans" pitchFamily="34" charset="0"/>
              </a:rPr>
              <a:t>20%</a:t>
            </a:r>
            <a:endParaRPr lang="en-US" sz="2000" b="1" smtClean="0">
              <a:solidFill>
                <a:srgbClr val="45C1A4"/>
              </a:solidFill>
              <a:latin typeface="Open Sans" pitchFamily="34" charset="0"/>
              <a:ea typeface="Open Sans" pitchFamily="34" charset="0"/>
              <a:cs typeface="Open Sans" pitchFamily="34" charset="0"/>
            </a:endParaRPr>
          </a:p>
        </p:txBody>
      </p:sp>
      <p:sp>
        <p:nvSpPr>
          <p:cNvPr id="36" name="Text Box 10"/>
          <p:cNvSpPr txBox="1">
            <a:spLocks noChangeArrowheads="1"/>
          </p:cNvSpPr>
          <p:nvPr/>
        </p:nvSpPr>
        <p:spPr bwMode="auto">
          <a:xfrm>
            <a:off x="299822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Elder</a:t>
            </a:r>
            <a:endParaRPr lang="en-US" sz="1000" b="1" smtClean="0">
              <a:solidFill>
                <a:srgbClr val="45C1A4"/>
              </a:solidFill>
              <a:latin typeface="Open Sans" pitchFamily="34" charset="0"/>
              <a:ea typeface="Open Sans" pitchFamily="34" charset="0"/>
              <a:cs typeface="Open Sans" pitchFamily="34" charset="0"/>
            </a:endParaRPr>
          </a:p>
        </p:txBody>
      </p:sp>
      <p:sp>
        <p:nvSpPr>
          <p:cNvPr id="37" name="Oval 36"/>
          <p:cNvSpPr/>
          <p:nvPr/>
        </p:nvSpPr>
        <p:spPr>
          <a:xfrm>
            <a:off x="4464050" y="2156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8" name="Text Box 10"/>
          <p:cNvSpPr txBox="1">
            <a:spLocks noChangeArrowheads="1"/>
          </p:cNvSpPr>
          <p:nvPr/>
        </p:nvSpPr>
        <p:spPr bwMode="auto">
          <a:xfrm>
            <a:off x="5293387" y="1962150"/>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Download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9" name="Oval 38"/>
          <p:cNvSpPr/>
          <p:nvPr/>
        </p:nvSpPr>
        <p:spPr>
          <a:xfrm>
            <a:off x="4464050" y="30705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0" name="Text Box 10"/>
          <p:cNvSpPr txBox="1">
            <a:spLocks noChangeArrowheads="1"/>
          </p:cNvSpPr>
          <p:nvPr/>
        </p:nvSpPr>
        <p:spPr bwMode="auto">
          <a:xfrm>
            <a:off x="5293386" y="2876550"/>
            <a:ext cx="1609063"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Presentation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41" name="Oval 40"/>
          <p:cNvSpPr/>
          <p:nvPr/>
        </p:nvSpPr>
        <p:spPr>
          <a:xfrm>
            <a:off x="4464050" y="4061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2" name="Text Box 10"/>
          <p:cNvSpPr txBox="1">
            <a:spLocks noChangeArrowheads="1"/>
          </p:cNvSpPr>
          <p:nvPr/>
        </p:nvSpPr>
        <p:spPr bwMode="auto">
          <a:xfrm>
            <a:off x="5293387" y="3867150"/>
            <a:ext cx="1623682"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Schedule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43" name="Group 42"/>
          <p:cNvGrpSpPr/>
          <p:nvPr/>
        </p:nvGrpSpPr>
        <p:grpSpPr>
          <a:xfrm>
            <a:off x="4662010" y="4266598"/>
            <a:ext cx="320399" cy="309477"/>
            <a:chOff x="5099140" y="1309474"/>
            <a:chExt cx="439257" cy="424283"/>
          </a:xfrm>
          <a:solidFill>
            <a:schemeClr val="bg1"/>
          </a:solidFill>
        </p:grpSpPr>
        <p:sp>
          <p:nvSpPr>
            <p:cNvPr id="4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8" name="Freeform 35"/>
          <p:cNvSpPr>
            <a:spLocks noEditPoints="1"/>
          </p:cNvSpPr>
          <p:nvPr/>
        </p:nvSpPr>
        <p:spPr bwMode="auto">
          <a:xfrm>
            <a:off x="4631972" y="23746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9" name="Group 58"/>
          <p:cNvGrpSpPr/>
          <p:nvPr/>
        </p:nvGrpSpPr>
        <p:grpSpPr>
          <a:xfrm>
            <a:off x="4665650" y="3285381"/>
            <a:ext cx="313118" cy="353169"/>
            <a:chOff x="5513440" y="1766202"/>
            <a:chExt cx="429274" cy="484183"/>
          </a:xfrm>
          <a:solidFill>
            <a:schemeClr val="bg1"/>
          </a:solidFill>
        </p:grpSpPr>
        <p:sp>
          <p:nvSpPr>
            <p:cNvPr id="6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3" name="Oval 62"/>
          <p:cNvSpPr/>
          <p:nvPr/>
        </p:nvSpPr>
        <p:spPr>
          <a:xfrm>
            <a:off x="4464050" y="1172427"/>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4" name="Text Box 10"/>
          <p:cNvSpPr txBox="1">
            <a:spLocks noChangeArrowheads="1"/>
          </p:cNvSpPr>
          <p:nvPr/>
        </p:nvSpPr>
        <p:spPr bwMode="auto">
          <a:xfrm>
            <a:off x="5293387" y="978455"/>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cxnSp>
        <p:nvCxnSpPr>
          <p:cNvPr id="66" name="Straight Connector 65"/>
          <p:cNvCxnSpPr/>
          <p:nvPr/>
        </p:nvCxnSpPr>
        <p:spPr>
          <a:xfrm>
            <a:off x="705485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7" name="Rounded Rectangle 66"/>
          <p:cNvSpPr/>
          <p:nvPr/>
        </p:nvSpPr>
        <p:spPr>
          <a:xfrm>
            <a:off x="7202487" y="1123950"/>
            <a:ext cx="1524000" cy="175259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 Box 10"/>
          <p:cNvSpPr txBox="1">
            <a:spLocks noChangeArrowheads="1"/>
          </p:cNvSpPr>
          <p:nvPr/>
        </p:nvSpPr>
        <p:spPr bwMode="auto">
          <a:xfrm>
            <a:off x="7295197" y="1123950"/>
            <a:ext cx="1338580"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Republic</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70" name="Rounded Rectangle 69"/>
          <p:cNvSpPr/>
          <p:nvPr/>
        </p:nvSpPr>
        <p:spPr>
          <a:xfrm>
            <a:off x="7202487" y="3028951"/>
            <a:ext cx="1524000" cy="16573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p:cNvSpPr txBox="1">
            <a:spLocks noChangeArrowheads="1"/>
          </p:cNvSpPr>
          <p:nvPr/>
        </p:nvSpPr>
        <p:spPr bwMode="auto">
          <a:xfrm>
            <a:off x="7295197" y="3082573"/>
            <a:ext cx="1338580"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Customise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 amet consequat. Nunc a leo magna.</a:t>
            </a:r>
            <a:endParaRPr lang="en-US" sz="1050" smtClean="0">
              <a:solidFill>
                <a:schemeClr val="bg1"/>
              </a:solidFill>
              <a:latin typeface="Open Sans" pitchFamily="34" charset="0"/>
              <a:ea typeface="Open Sans" pitchFamily="34" charset="0"/>
              <a:cs typeface="Open Sans" pitchFamily="34" charset="0"/>
            </a:endParaRPr>
          </a:p>
        </p:txBody>
      </p:sp>
      <p:grpSp>
        <p:nvGrpSpPr>
          <p:cNvPr id="72" name="Group 71"/>
          <p:cNvGrpSpPr/>
          <p:nvPr/>
        </p:nvGrpSpPr>
        <p:grpSpPr>
          <a:xfrm>
            <a:off x="4649061" y="1329234"/>
            <a:ext cx="324452" cy="406813"/>
            <a:chOff x="5106627" y="2260366"/>
            <a:chExt cx="324452" cy="406813"/>
          </a:xfrm>
          <a:solidFill>
            <a:schemeClr val="bg1"/>
          </a:solidFill>
        </p:grpSpPr>
        <p:sp>
          <p:nvSpPr>
            <p:cNvPr id="73"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ppt_x"/>
                                          </p:val>
                                        </p:tav>
                                        <p:tav tm="100000">
                                          <p:val>
                                            <p:strVal val="#ppt_x"/>
                                          </p:val>
                                        </p:tav>
                                      </p:tavLst>
                                    </p:anim>
                                    <p:anim calcmode="lin" valueType="num">
                                      <p:cBhvr additive="base">
                                        <p:cTn id="13" dur="25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250" fill="hold"/>
                                        <p:tgtEl>
                                          <p:spTgt spid="19"/>
                                        </p:tgtEl>
                                        <p:attrNameLst>
                                          <p:attrName>ppt_x</p:attrName>
                                        </p:attrNameLst>
                                      </p:cBhvr>
                                      <p:tavLst>
                                        <p:tav tm="0">
                                          <p:val>
                                            <p:strVal val="#ppt_x"/>
                                          </p:val>
                                        </p:tav>
                                        <p:tav tm="100000">
                                          <p:val>
                                            <p:strVal val="#ppt_x"/>
                                          </p:val>
                                        </p:tav>
                                      </p:tavLst>
                                    </p:anim>
                                    <p:anim calcmode="lin" valueType="num">
                                      <p:cBhvr additive="base">
                                        <p:cTn id="58" dur="250" fill="hold"/>
                                        <p:tgtEl>
                                          <p:spTgt spid="1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250" fill="hold"/>
                                        <p:tgtEl>
                                          <p:spTgt spid="20"/>
                                        </p:tgtEl>
                                        <p:attrNameLst>
                                          <p:attrName>ppt_x</p:attrName>
                                        </p:attrNameLst>
                                      </p:cBhvr>
                                      <p:tavLst>
                                        <p:tav tm="0">
                                          <p:val>
                                            <p:strVal val="#ppt_x"/>
                                          </p:val>
                                        </p:tav>
                                        <p:tav tm="100000">
                                          <p:val>
                                            <p:strVal val="#ppt_x"/>
                                          </p:val>
                                        </p:tav>
                                      </p:tavLst>
                                    </p:anim>
                                    <p:anim calcmode="lin" valueType="num">
                                      <p:cBhvr additive="base">
                                        <p:cTn id="68" dur="250" fill="hold"/>
                                        <p:tgtEl>
                                          <p:spTgt spid="2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1"/>
                                        </p:tgtEl>
                                        <p:attrNameLst>
                                          <p:attrName>style.visibility</p:attrName>
                                        </p:attrNameLst>
                                      </p:cBhvr>
                                      <p:to>
                                        <p:strVal val="visible"/>
                                      </p:to>
                                    </p:set>
                                    <p:anim calcmode="lin" valueType="num">
                                      <p:cBhvr additive="base">
                                        <p:cTn id="72" dur="250" fill="hold"/>
                                        <p:tgtEl>
                                          <p:spTgt spid="21"/>
                                        </p:tgtEl>
                                        <p:attrNameLst>
                                          <p:attrName>ppt_x</p:attrName>
                                        </p:attrNameLst>
                                      </p:cBhvr>
                                      <p:tavLst>
                                        <p:tav tm="0">
                                          <p:val>
                                            <p:strVal val="#ppt_x"/>
                                          </p:val>
                                        </p:tav>
                                        <p:tav tm="100000">
                                          <p:val>
                                            <p:strVal val="#ppt_x"/>
                                          </p:val>
                                        </p:tav>
                                      </p:tavLst>
                                    </p:anim>
                                    <p:anim calcmode="lin" valueType="num">
                                      <p:cBhvr additive="base">
                                        <p:cTn id="73" dur="250" fill="hold"/>
                                        <p:tgtEl>
                                          <p:spTgt spid="2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250" fill="hold"/>
                                        <p:tgtEl>
                                          <p:spTgt spid="22"/>
                                        </p:tgtEl>
                                        <p:attrNameLst>
                                          <p:attrName>ppt_x</p:attrName>
                                        </p:attrNameLst>
                                      </p:cBhvr>
                                      <p:tavLst>
                                        <p:tav tm="0">
                                          <p:val>
                                            <p:strVal val="#ppt_x"/>
                                          </p:val>
                                        </p:tav>
                                        <p:tav tm="100000">
                                          <p:val>
                                            <p:strVal val="#ppt_x"/>
                                          </p:val>
                                        </p:tav>
                                      </p:tavLst>
                                    </p:anim>
                                    <p:anim calcmode="lin" valueType="num">
                                      <p:cBhvr additive="base">
                                        <p:cTn id="78" dur="250" fill="hold"/>
                                        <p:tgtEl>
                                          <p:spTgt spid="2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additive="base">
                                        <p:cTn id="82" dur="250" fill="hold"/>
                                        <p:tgtEl>
                                          <p:spTgt spid="23"/>
                                        </p:tgtEl>
                                        <p:attrNameLst>
                                          <p:attrName>ppt_x</p:attrName>
                                        </p:attrNameLst>
                                      </p:cBhvr>
                                      <p:tavLst>
                                        <p:tav tm="0">
                                          <p:val>
                                            <p:strVal val="#ppt_x"/>
                                          </p:val>
                                        </p:tav>
                                        <p:tav tm="100000">
                                          <p:val>
                                            <p:strVal val="#ppt_x"/>
                                          </p:val>
                                        </p:tav>
                                      </p:tavLst>
                                    </p:anim>
                                    <p:anim calcmode="lin" valueType="num">
                                      <p:cBhvr additive="base">
                                        <p:cTn id="83" dur="250" fill="hold"/>
                                        <p:tgtEl>
                                          <p:spTgt spid="2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additive="base">
                                        <p:cTn id="87" dur="250" fill="hold"/>
                                        <p:tgtEl>
                                          <p:spTgt spid="24"/>
                                        </p:tgtEl>
                                        <p:attrNameLst>
                                          <p:attrName>ppt_x</p:attrName>
                                        </p:attrNameLst>
                                      </p:cBhvr>
                                      <p:tavLst>
                                        <p:tav tm="0">
                                          <p:val>
                                            <p:strVal val="#ppt_x"/>
                                          </p:val>
                                        </p:tav>
                                        <p:tav tm="100000">
                                          <p:val>
                                            <p:strVal val="#ppt_x"/>
                                          </p:val>
                                        </p:tav>
                                      </p:tavLst>
                                    </p:anim>
                                    <p:anim calcmode="lin" valueType="num">
                                      <p:cBhvr additive="base">
                                        <p:cTn id="88" dur="250" fill="hold"/>
                                        <p:tgtEl>
                                          <p:spTgt spid="2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250" fill="hold"/>
                                        <p:tgtEl>
                                          <p:spTgt spid="26"/>
                                        </p:tgtEl>
                                        <p:attrNameLst>
                                          <p:attrName>ppt_x</p:attrName>
                                        </p:attrNameLst>
                                      </p:cBhvr>
                                      <p:tavLst>
                                        <p:tav tm="0">
                                          <p:val>
                                            <p:strVal val="#ppt_x"/>
                                          </p:val>
                                        </p:tav>
                                        <p:tav tm="100000">
                                          <p:val>
                                            <p:strVal val="#ppt_x"/>
                                          </p:val>
                                        </p:tav>
                                      </p:tavLst>
                                    </p:anim>
                                    <p:anim calcmode="lin" valueType="num">
                                      <p:cBhvr additive="base">
                                        <p:cTn id="98" dur="25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250" fill="hold"/>
                                        <p:tgtEl>
                                          <p:spTgt spid="29"/>
                                        </p:tgtEl>
                                        <p:attrNameLst>
                                          <p:attrName>ppt_x</p:attrName>
                                        </p:attrNameLst>
                                      </p:cBhvr>
                                      <p:tavLst>
                                        <p:tav tm="0">
                                          <p:val>
                                            <p:strVal val="#ppt_x"/>
                                          </p:val>
                                        </p:tav>
                                        <p:tav tm="100000">
                                          <p:val>
                                            <p:strVal val="#ppt_x"/>
                                          </p:val>
                                        </p:tav>
                                      </p:tavLst>
                                    </p:anim>
                                    <p:anim calcmode="lin" valueType="num">
                                      <p:cBhvr additive="base">
                                        <p:cTn id="103" dur="250" fill="hold"/>
                                        <p:tgtEl>
                                          <p:spTgt spid="2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250" fill="hold"/>
                                        <p:tgtEl>
                                          <p:spTgt spid="28"/>
                                        </p:tgtEl>
                                        <p:attrNameLst>
                                          <p:attrName>ppt_x</p:attrName>
                                        </p:attrNameLst>
                                      </p:cBhvr>
                                      <p:tavLst>
                                        <p:tav tm="0">
                                          <p:val>
                                            <p:strVal val="#ppt_x"/>
                                          </p:val>
                                        </p:tav>
                                        <p:tav tm="100000">
                                          <p:val>
                                            <p:strVal val="#ppt_x"/>
                                          </p:val>
                                        </p:tav>
                                      </p:tavLst>
                                    </p:anim>
                                    <p:anim calcmode="lin" valueType="num">
                                      <p:cBhvr additive="base">
                                        <p:cTn id="108" dur="25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250" fill="hold"/>
                                        <p:tgtEl>
                                          <p:spTgt spid="30"/>
                                        </p:tgtEl>
                                        <p:attrNameLst>
                                          <p:attrName>ppt_x</p:attrName>
                                        </p:attrNameLst>
                                      </p:cBhvr>
                                      <p:tavLst>
                                        <p:tav tm="0">
                                          <p:val>
                                            <p:strVal val="#ppt_x"/>
                                          </p:val>
                                        </p:tav>
                                        <p:tav tm="100000">
                                          <p:val>
                                            <p:strVal val="#ppt_x"/>
                                          </p:val>
                                        </p:tav>
                                      </p:tavLst>
                                    </p:anim>
                                    <p:anim calcmode="lin" valueType="num">
                                      <p:cBhvr additive="base">
                                        <p:cTn id="113" dur="250" fill="hold"/>
                                        <p:tgtEl>
                                          <p:spTgt spid="30"/>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 calcmode="lin" valueType="num">
                                      <p:cBhvr additive="base">
                                        <p:cTn id="122" dur="250" fill="hold"/>
                                        <p:tgtEl>
                                          <p:spTgt spid="32"/>
                                        </p:tgtEl>
                                        <p:attrNameLst>
                                          <p:attrName>ppt_x</p:attrName>
                                        </p:attrNameLst>
                                      </p:cBhvr>
                                      <p:tavLst>
                                        <p:tav tm="0">
                                          <p:val>
                                            <p:strVal val="#ppt_x"/>
                                          </p:val>
                                        </p:tav>
                                        <p:tav tm="100000">
                                          <p:val>
                                            <p:strVal val="#ppt_x"/>
                                          </p:val>
                                        </p:tav>
                                      </p:tavLst>
                                    </p:anim>
                                    <p:anim calcmode="lin" valueType="num">
                                      <p:cBhvr additive="base">
                                        <p:cTn id="123" dur="250" fill="hold"/>
                                        <p:tgtEl>
                                          <p:spTgt spid="32"/>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3"/>
                                        </p:tgtEl>
                                        <p:attrNameLst>
                                          <p:attrName>style.visibility</p:attrName>
                                        </p:attrNameLst>
                                      </p:cBhvr>
                                      <p:to>
                                        <p:strVal val="visible"/>
                                      </p:to>
                                    </p:set>
                                    <p:anim calcmode="lin" valueType="num">
                                      <p:cBhvr additive="base">
                                        <p:cTn id="127" dur="250" fill="hold"/>
                                        <p:tgtEl>
                                          <p:spTgt spid="33"/>
                                        </p:tgtEl>
                                        <p:attrNameLst>
                                          <p:attrName>ppt_x</p:attrName>
                                        </p:attrNameLst>
                                      </p:cBhvr>
                                      <p:tavLst>
                                        <p:tav tm="0">
                                          <p:val>
                                            <p:strVal val="#ppt_x"/>
                                          </p:val>
                                        </p:tav>
                                        <p:tav tm="100000">
                                          <p:val>
                                            <p:strVal val="#ppt_x"/>
                                          </p:val>
                                        </p:tav>
                                      </p:tavLst>
                                    </p:anim>
                                    <p:anim calcmode="lin" valueType="num">
                                      <p:cBhvr additive="base">
                                        <p:cTn id="128" dur="250" fill="hold"/>
                                        <p:tgtEl>
                                          <p:spTgt spid="3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4"/>
                                        </p:tgtEl>
                                        <p:attrNameLst>
                                          <p:attrName>style.visibility</p:attrName>
                                        </p:attrNameLst>
                                      </p:cBhvr>
                                      <p:to>
                                        <p:strVal val="visible"/>
                                      </p:to>
                                    </p:set>
                                    <p:anim calcmode="lin" valueType="num">
                                      <p:cBhvr additive="base">
                                        <p:cTn id="132" dur="250" fill="hold"/>
                                        <p:tgtEl>
                                          <p:spTgt spid="34"/>
                                        </p:tgtEl>
                                        <p:attrNameLst>
                                          <p:attrName>ppt_x</p:attrName>
                                        </p:attrNameLst>
                                      </p:cBhvr>
                                      <p:tavLst>
                                        <p:tav tm="0">
                                          <p:val>
                                            <p:strVal val="#ppt_x"/>
                                          </p:val>
                                        </p:tav>
                                        <p:tav tm="100000">
                                          <p:val>
                                            <p:strVal val="#ppt_x"/>
                                          </p:val>
                                        </p:tav>
                                      </p:tavLst>
                                    </p:anim>
                                    <p:anim calcmode="lin" valueType="num">
                                      <p:cBhvr additive="base">
                                        <p:cTn id="133" dur="250" fill="hold"/>
                                        <p:tgtEl>
                                          <p:spTgt spid="34"/>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5"/>
                                        </p:tgtEl>
                                        <p:attrNameLst>
                                          <p:attrName>style.visibility</p:attrName>
                                        </p:attrNameLst>
                                      </p:cBhvr>
                                      <p:to>
                                        <p:strVal val="visible"/>
                                      </p:to>
                                    </p:set>
                                    <p:anim calcmode="lin" valueType="num">
                                      <p:cBhvr additive="base">
                                        <p:cTn id="137" dur="250" fill="hold"/>
                                        <p:tgtEl>
                                          <p:spTgt spid="35"/>
                                        </p:tgtEl>
                                        <p:attrNameLst>
                                          <p:attrName>ppt_x</p:attrName>
                                        </p:attrNameLst>
                                      </p:cBhvr>
                                      <p:tavLst>
                                        <p:tav tm="0">
                                          <p:val>
                                            <p:strVal val="#ppt_x"/>
                                          </p:val>
                                        </p:tav>
                                        <p:tav tm="100000">
                                          <p:val>
                                            <p:strVal val="#ppt_x"/>
                                          </p:val>
                                        </p:tav>
                                      </p:tavLst>
                                    </p:anim>
                                    <p:anim calcmode="lin" valueType="num">
                                      <p:cBhvr additive="base">
                                        <p:cTn id="138" dur="250" fill="hold"/>
                                        <p:tgtEl>
                                          <p:spTgt spid="3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6"/>
                                        </p:tgtEl>
                                        <p:attrNameLst>
                                          <p:attrName>style.visibility</p:attrName>
                                        </p:attrNameLst>
                                      </p:cBhvr>
                                      <p:to>
                                        <p:strVal val="visible"/>
                                      </p:to>
                                    </p:set>
                                    <p:anim calcmode="lin" valueType="num">
                                      <p:cBhvr additive="base">
                                        <p:cTn id="142" dur="250" fill="hold"/>
                                        <p:tgtEl>
                                          <p:spTgt spid="36"/>
                                        </p:tgtEl>
                                        <p:attrNameLst>
                                          <p:attrName>ppt_x</p:attrName>
                                        </p:attrNameLst>
                                      </p:cBhvr>
                                      <p:tavLst>
                                        <p:tav tm="0">
                                          <p:val>
                                            <p:strVal val="#ppt_x"/>
                                          </p:val>
                                        </p:tav>
                                        <p:tav tm="100000">
                                          <p:val>
                                            <p:strVal val="#ppt_x"/>
                                          </p:val>
                                        </p:tav>
                                      </p:tavLst>
                                    </p:anim>
                                    <p:anim calcmode="lin" valueType="num">
                                      <p:cBhvr additive="base">
                                        <p:cTn id="143" dur="250" fill="hold"/>
                                        <p:tgtEl>
                                          <p:spTgt spid="3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3"/>
                                        </p:tgtEl>
                                        <p:attrNameLst>
                                          <p:attrName>style.visibility</p:attrName>
                                        </p:attrNameLst>
                                      </p:cBhvr>
                                      <p:to>
                                        <p:strVal val="visible"/>
                                      </p:to>
                                    </p:set>
                                    <p:anim calcmode="lin" valueType="num">
                                      <p:cBhvr additive="base">
                                        <p:cTn id="147" dur="250" fill="hold"/>
                                        <p:tgtEl>
                                          <p:spTgt spid="63"/>
                                        </p:tgtEl>
                                        <p:attrNameLst>
                                          <p:attrName>ppt_x</p:attrName>
                                        </p:attrNameLst>
                                      </p:cBhvr>
                                      <p:tavLst>
                                        <p:tav tm="0">
                                          <p:val>
                                            <p:strVal val="#ppt_x"/>
                                          </p:val>
                                        </p:tav>
                                        <p:tav tm="100000">
                                          <p:val>
                                            <p:strVal val="#ppt_x"/>
                                          </p:val>
                                        </p:tav>
                                      </p:tavLst>
                                    </p:anim>
                                    <p:anim calcmode="lin" valueType="num">
                                      <p:cBhvr additive="base">
                                        <p:cTn id="148" dur="250" fill="hold"/>
                                        <p:tgtEl>
                                          <p:spTgt spid="6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2"/>
                                        </p:tgtEl>
                                        <p:attrNameLst>
                                          <p:attrName>style.visibility</p:attrName>
                                        </p:attrNameLst>
                                      </p:cBhvr>
                                      <p:to>
                                        <p:strVal val="visible"/>
                                      </p:to>
                                    </p:set>
                                    <p:anim calcmode="lin" valueType="num">
                                      <p:cBhvr additive="base">
                                        <p:cTn id="152" dur="250" fill="hold"/>
                                        <p:tgtEl>
                                          <p:spTgt spid="72"/>
                                        </p:tgtEl>
                                        <p:attrNameLst>
                                          <p:attrName>ppt_x</p:attrName>
                                        </p:attrNameLst>
                                      </p:cBhvr>
                                      <p:tavLst>
                                        <p:tav tm="0">
                                          <p:val>
                                            <p:strVal val="#ppt_x"/>
                                          </p:val>
                                        </p:tav>
                                        <p:tav tm="100000">
                                          <p:val>
                                            <p:strVal val="#ppt_x"/>
                                          </p:val>
                                        </p:tav>
                                      </p:tavLst>
                                    </p:anim>
                                    <p:anim calcmode="lin" valueType="num">
                                      <p:cBhvr additive="base">
                                        <p:cTn id="153" dur="250" fill="hold"/>
                                        <p:tgtEl>
                                          <p:spTgt spid="72"/>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additive="base">
                                        <p:cTn id="157" dur="250" fill="hold"/>
                                        <p:tgtEl>
                                          <p:spTgt spid="64"/>
                                        </p:tgtEl>
                                        <p:attrNameLst>
                                          <p:attrName>ppt_x</p:attrName>
                                        </p:attrNameLst>
                                      </p:cBhvr>
                                      <p:tavLst>
                                        <p:tav tm="0">
                                          <p:val>
                                            <p:strVal val="#ppt_x"/>
                                          </p:val>
                                        </p:tav>
                                        <p:tav tm="100000">
                                          <p:val>
                                            <p:strVal val="#ppt_x"/>
                                          </p:val>
                                        </p:tav>
                                      </p:tavLst>
                                    </p:anim>
                                    <p:anim calcmode="lin" valueType="num">
                                      <p:cBhvr additive="base">
                                        <p:cTn id="158" dur="250" fill="hold"/>
                                        <p:tgtEl>
                                          <p:spTgt spid="6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7"/>
                                        </p:tgtEl>
                                        <p:attrNameLst>
                                          <p:attrName>style.visibility</p:attrName>
                                        </p:attrNameLst>
                                      </p:cBhvr>
                                      <p:to>
                                        <p:strVal val="visible"/>
                                      </p:to>
                                    </p:set>
                                    <p:anim calcmode="lin" valueType="num">
                                      <p:cBhvr additive="base">
                                        <p:cTn id="162" dur="250" fill="hold"/>
                                        <p:tgtEl>
                                          <p:spTgt spid="37"/>
                                        </p:tgtEl>
                                        <p:attrNameLst>
                                          <p:attrName>ppt_x</p:attrName>
                                        </p:attrNameLst>
                                      </p:cBhvr>
                                      <p:tavLst>
                                        <p:tav tm="0">
                                          <p:val>
                                            <p:strVal val="#ppt_x"/>
                                          </p:val>
                                        </p:tav>
                                        <p:tav tm="100000">
                                          <p:val>
                                            <p:strVal val="#ppt_x"/>
                                          </p:val>
                                        </p:tav>
                                      </p:tavLst>
                                    </p:anim>
                                    <p:anim calcmode="lin" valueType="num">
                                      <p:cBhvr additive="base">
                                        <p:cTn id="163" dur="250" fill="hold"/>
                                        <p:tgtEl>
                                          <p:spTgt spid="37"/>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58"/>
                                        </p:tgtEl>
                                        <p:attrNameLst>
                                          <p:attrName>style.visibility</p:attrName>
                                        </p:attrNameLst>
                                      </p:cBhvr>
                                      <p:to>
                                        <p:strVal val="visible"/>
                                      </p:to>
                                    </p:set>
                                    <p:anim calcmode="lin" valueType="num">
                                      <p:cBhvr additive="base">
                                        <p:cTn id="167" dur="250" fill="hold"/>
                                        <p:tgtEl>
                                          <p:spTgt spid="58"/>
                                        </p:tgtEl>
                                        <p:attrNameLst>
                                          <p:attrName>ppt_x</p:attrName>
                                        </p:attrNameLst>
                                      </p:cBhvr>
                                      <p:tavLst>
                                        <p:tav tm="0">
                                          <p:val>
                                            <p:strVal val="#ppt_x"/>
                                          </p:val>
                                        </p:tav>
                                        <p:tav tm="100000">
                                          <p:val>
                                            <p:strVal val="#ppt_x"/>
                                          </p:val>
                                        </p:tav>
                                      </p:tavLst>
                                    </p:anim>
                                    <p:anim calcmode="lin" valueType="num">
                                      <p:cBhvr additive="base">
                                        <p:cTn id="168" dur="250" fill="hold"/>
                                        <p:tgtEl>
                                          <p:spTgt spid="58"/>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38"/>
                                        </p:tgtEl>
                                        <p:attrNameLst>
                                          <p:attrName>style.visibility</p:attrName>
                                        </p:attrNameLst>
                                      </p:cBhvr>
                                      <p:to>
                                        <p:strVal val="visible"/>
                                      </p:to>
                                    </p:set>
                                    <p:anim calcmode="lin" valueType="num">
                                      <p:cBhvr additive="base">
                                        <p:cTn id="172" dur="250" fill="hold"/>
                                        <p:tgtEl>
                                          <p:spTgt spid="38"/>
                                        </p:tgtEl>
                                        <p:attrNameLst>
                                          <p:attrName>ppt_x</p:attrName>
                                        </p:attrNameLst>
                                      </p:cBhvr>
                                      <p:tavLst>
                                        <p:tav tm="0">
                                          <p:val>
                                            <p:strVal val="#ppt_x"/>
                                          </p:val>
                                        </p:tav>
                                        <p:tav tm="100000">
                                          <p:val>
                                            <p:strVal val="#ppt_x"/>
                                          </p:val>
                                        </p:tav>
                                      </p:tavLst>
                                    </p:anim>
                                    <p:anim calcmode="lin" valueType="num">
                                      <p:cBhvr additive="base">
                                        <p:cTn id="173" dur="250" fill="hold"/>
                                        <p:tgtEl>
                                          <p:spTgt spid="3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39"/>
                                        </p:tgtEl>
                                        <p:attrNameLst>
                                          <p:attrName>style.visibility</p:attrName>
                                        </p:attrNameLst>
                                      </p:cBhvr>
                                      <p:to>
                                        <p:strVal val="visible"/>
                                      </p:to>
                                    </p:set>
                                    <p:anim calcmode="lin" valueType="num">
                                      <p:cBhvr additive="base">
                                        <p:cTn id="177" dur="250" fill="hold"/>
                                        <p:tgtEl>
                                          <p:spTgt spid="39"/>
                                        </p:tgtEl>
                                        <p:attrNameLst>
                                          <p:attrName>ppt_x</p:attrName>
                                        </p:attrNameLst>
                                      </p:cBhvr>
                                      <p:tavLst>
                                        <p:tav tm="0">
                                          <p:val>
                                            <p:strVal val="#ppt_x"/>
                                          </p:val>
                                        </p:tav>
                                        <p:tav tm="100000">
                                          <p:val>
                                            <p:strVal val="#ppt_x"/>
                                          </p:val>
                                        </p:tav>
                                      </p:tavLst>
                                    </p:anim>
                                    <p:anim calcmode="lin" valueType="num">
                                      <p:cBhvr additive="base">
                                        <p:cTn id="178" dur="250" fill="hold"/>
                                        <p:tgtEl>
                                          <p:spTgt spid="3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59"/>
                                        </p:tgtEl>
                                        <p:attrNameLst>
                                          <p:attrName>style.visibility</p:attrName>
                                        </p:attrNameLst>
                                      </p:cBhvr>
                                      <p:to>
                                        <p:strVal val="visible"/>
                                      </p:to>
                                    </p:set>
                                    <p:anim calcmode="lin" valueType="num">
                                      <p:cBhvr additive="base">
                                        <p:cTn id="182" dur="250" fill="hold"/>
                                        <p:tgtEl>
                                          <p:spTgt spid="59"/>
                                        </p:tgtEl>
                                        <p:attrNameLst>
                                          <p:attrName>ppt_x</p:attrName>
                                        </p:attrNameLst>
                                      </p:cBhvr>
                                      <p:tavLst>
                                        <p:tav tm="0">
                                          <p:val>
                                            <p:strVal val="#ppt_x"/>
                                          </p:val>
                                        </p:tav>
                                        <p:tav tm="100000">
                                          <p:val>
                                            <p:strVal val="#ppt_x"/>
                                          </p:val>
                                        </p:tav>
                                      </p:tavLst>
                                    </p:anim>
                                    <p:anim calcmode="lin" valueType="num">
                                      <p:cBhvr additive="base">
                                        <p:cTn id="183" dur="250" fill="hold"/>
                                        <p:tgtEl>
                                          <p:spTgt spid="5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0"/>
                                        </p:tgtEl>
                                        <p:attrNameLst>
                                          <p:attrName>style.visibility</p:attrName>
                                        </p:attrNameLst>
                                      </p:cBhvr>
                                      <p:to>
                                        <p:strVal val="visible"/>
                                      </p:to>
                                    </p:set>
                                    <p:anim calcmode="lin" valueType="num">
                                      <p:cBhvr additive="base">
                                        <p:cTn id="187" dur="250" fill="hold"/>
                                        <p:tgtEl>
                                          <p:spTgt spid="40"/>
                                        </p:tgtEl>
                                        <p:attrNameLst>
                                          <p:attrName>ppt_x</p:attrName>
                                        </p:attrNameLst>
                                      </p:cBhvr>
                                      <p:tavLst>
                                        <p:tav tm="0">
                                          <p:val>
                                            <p:strVal val="#ppt_x"/>
                                          </p:val>
                                        </p:tav>
                                        <p:tav tm="100000">
                                          <p:val>
                                            <p:strVal val="#ppt_x"/>
                                          </p:val>
                                        </p:tav>
                                      </p:tavLst>
                                    </p:anim>
                                    <p:anim calcmode="lin" valueType="num">
                                      <p:cBhvr additive="base">
                                        <p:cTn id="188" dur="250" fill="hold"/>
                                        <p:tgtEl>
                                          <p:spTgt spid="4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1"/>
                                        </p:tgtEl>
                                        <p:attrNameLst>
                                          <p:attrName>style.visibility</p:attrName>
                                        </p:attrNameLst>
                                      </p:cBhvr>
                                      <p:to>
                                        <p:strVal val="visible"/>
                                      </p:to>
                                    </p:set>
                                    <p:anim calcmode="lin" valueType="num">
                                      <p:cBhvr additive="base">
                                        <p:cTn id="192" dur="250" fill="hold"/>
                                        <p:tgtEl>
                                          <p:spTgt spid="41"/>
                                        </p:tgtEl>
                                        <p:attrNameLst>
                                          <p:attrName>ppt_x</p:attrName>
                                        </p:attrNameLst>
                                      </p:cBhvr>
                                      <p:tavLst>
                                        <p:tav tm="0">
                                          <p:val>
                                            <p:strVal val="#ppt_x"/>
                                          </p:val>
                                        </p:tav>
                                        <p:tav tm="100000">
                                          <p:val>
                                            <p:strVal val="#ppt_x"/>
                                          </p:val>
                                        </p:tav>
                                      </p:tavLst>
                                    </p:anim>
                                    <p:anim calcmode="lin" valueType="num">
                                      <p:cBhvr additive="base">
                                        <p:cTn id="193" dur="250" fill="hold"/>
                                        <p:tgtEl>
                                          <p:spTgt spid="41"/>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43"/>
                                        </p:tgtEl>
                                        <p:attrNameLst>
                                          <p:attrName>style.visibility</p:attrName>
                                        </p:attrNameLst>
                                      </p:cBhvr>
                                      <p:to>
                                        <p:strVal val="visible"/>
                                      </p:to>
                                    </p:set>
                                    <p:anim calcmode="lin" valueType="num">
                                      <p:cBhvr additive="base">
                                        <p:cTn id="197" dur="250" fill="hold"/>
                                        <p:tgtEl>
                                          <p:spTgt spid="43"/>
                                        </p:tgtEl>
                                        <p:attrNameLst>
                                          <p:attrName>ppt_x</p:attrName>
                                        </p:attrNameLst>
                                      </p:cBhvr>
                                      <p:tavLst>
                                        <p:tav tm="0">
                                          <p:val>
                                            <p:strVal val="#ppt_x"/>
                                          </p:val>
                                        </p:tav>
                                        <p:tav tm="100000">
                                          <p:val>
                                            <p:strVal val="#ppt_x"/>
                                          </p:val>
                                        </p:tav>
                                      </p:tavLst>
                                    </p:anim>
                                    <p:anim calcmode="lin" valueType="num">
                                      <p:cBhvr additive="base">
                                        <p:cTn id="198" dur="250" fill="hold"/>
                                        <p:tgtEl>
                                          <p:spTgt spid="4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42"/>
                                        </p:tgtEl>
                                        <p:attrNameLst>
                                          <p:attrName>style.visibility</p:attrName>
                                        </p:attrNameLst>
                                      </p:cBhvr>
                                      <p:to>
                                        <p:strVal val="visible"/>
                                      </p:to>
                                    </p:set>
                                    <p:anim calcmode="lin" valueType="num">
                                      <p:cBhvr additive="base">
                                        <p:cTn id="202" dur="250" fill="hold"/>
                                        <p:tgtEl>
                                          <p:spTgt spid="42"/>
                                        </p:tgtEl>
                                        <p:attrNameLst>
                                          <p:attrName>ppt_x</p:attrName>
                                        </p:attrNameLst>
                                      </p:cBhvr>
                                      <p:tavLst>
                                        <p:tav tm="0">
                                          <p:val>
                                            <p:strVal val="#ppt_x"/>
                                          </p:val>
                                        </p:tav>
                                        <p:tav tm="100000">
                                          <p:val>
                                            <p:strVal val="#ppt_x"/>
                                          </p:val>
                                        </p:tav>
                                      </p:tavLst>
                                    </p:anim>
                                    <p:anim calcmode="lin" valueType="num">
                                      <p:cBhvr additive="base">
                                        <p:cTn id="203" dur="250" fill="hold"/>
                                        <p:tgtEl>
                                          <p:spTgt spid="42"/>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66"/>
                                        </p:tgtEl>
                                        <p:attrNameLst>
                                          <p:attrName>style.visibility</p:attrName>
                                        </p:attrNameLst>
                                      </p:cBhvr>
                                      <p:to>
                                        <p:strVal val="visible"/>
                                      </p:to>
                                    </p:set>
                                    <p:anim calcmode="lin" valueType="num">
                                      <p:cBhvr additive="base">
                                        <p:cTn id="207" dur="250" fill="hold"/>
                                        <p:tgtEl>
                                          <p:spTgt spid="66"/>
                                        </p:tgtEl>
                                        <p:attrNameLst>
                                          <p:attrName>ppt_x</p:attrName>
                                        </p:attrNameLst>
                                      </p:cBhvr>
                                      <p:tavLst>
                                        <p:tav tm="0">
                                          <p:val>
                                            <p:strVal val="#ppt_x"/>
                                          </p:val>
                                        </p:tav>
                                        <p:tav tm="100000">
                                          <p:val>
                                            <p:strVal val="#ppt_x"/>
                                          </p:val>
                                        </p:tav>
                                      </p:tavLst>
                                    </p:anim>
                                    <p:anim calcmode="lin" valueType="num">
                                      <p:cBhvr additive="base">
                                        <p:cTn id="208" dur="250" fill="hold"/>
                                        <p:tgtEl>
                                          <p:spTgt spid="66"/>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67"/>
                                        </p:tgtEl>
                                        <p:attrNameLst>
                                          <p:attrName>style.visibility</p:attrName>
                                        </p:attrNameLst>
                                      </p:cBhvr>
                                      <p:to>
                                        <p:strVal val="visible"/>
                                      </p:to>
                                    </p:set>
                                    <p:anim calcmode="lin" valueType="num">
                                      <p:cBhvr additive="base">
                                        <p:cTn id="212" dur="250" fill="hold"/>
                                        <p:tgtEl>
                                          <p:spTgt spid="67"/>
                                        </p:tgtEl>
                                        <p:attrNameLst>
                                          <p:attrName>ppt_x</p:attrName>
                                        </p:attrNameLst>
                                      </p:cBhvr>
                                      <p:tavLst>
                                        <p:tav tm="0">
                                          <p:val>
                                            <p:strVal val="#ppt_x"/>
                                          </p:val>
                                        </p:tav>
                                        <p:tav tm="100000">
                                          <p:val>
                                            <p:strVal val="#ppt_x"/>
                                          </p:val>
                                        </p:tav>
                                      </p:tavLst>
                                    </p:anim>
                                    <p:anim calcmode="lin" valueType="num">
                                      <p:cBhvr additive="base">
                                        <p:cTn id="213" dur="250" fill="hold"/>
                                        <p:tgtEl>
                                          <p:spTgt spid="67"/>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68"/>
                                        </p:tgtEl>
                                        <p:attrNameLst>
                                          <p:attrName>style.visibility</p:attrName>
                                        </p:attrNameLst>
                                      </p:cBhvr>
                                      <p:to>
                                        <p:strVal val="visible"/>
                                      </p:to>
                                    </p:set>
                                    <p:anim calcmode="lin" valueType="num">
                                      <p:cBhvr additive="base">
                                        <p:cTn id="217" dur="250" fill="hold"/>
                                        <p:tgtEl>
                                          <p:spTgt spid="68"/>
                                        </p:tgtEl>
                                        <p:attrNameLst>
                                          <p:attrName>ppt_x</p:attrName>
                                        </p:attrNameLst>
                                      </p:cBhvr>
                                      <p:tavLst>
                                        <p:tav tm="0">
                                          <p:val>
                                            <p:strVal val="#ppt_x"/>
                                          </p:val>
                                        </p:tav>
                                        <p:tav tm="100000">
                                          <p:val>
                                            <p:strVal val="#ppt_x"/>
                                          </p:val>
                                        </p:tav>
                                      </p:tavLst>
                                    </p:anim>
                                    <p:anim calcmode="lin" valueType="num">
                                      <p:cBhvr additive="base">
                                        <p:cTn id="218" dur="250" fill="hold"/>
                                        <p:tgtEl>
                                          <p:spTgt spid="68"/>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70"/>
                                        </p:tgtEl>
                                        <p:attrNameLst>
                                          <p:attrName>style.visibility</p:attrName>
                                        </p:attrNameLst>
                                      </p:cBhvr>
                                      <p:to>
                                        <p:strVal val="visible"/>
                                      </p:to>
                                    </p:set>
                                    <p:anim calcmode="lin" valueType="num">
                                      <p:cBhvr additive="base">
                                        <p:cTn id="222" dur="250" fill="hold"/>
                                        <p:tgtEl>
                                          <p:spTgt spid="70"/>
                                        </p:tgtEl>
                                        <p:attrNameLst>
                                          <p:attrName>ppt_x</p:attrName>
                                        </p:attrNameLst>
                                      </p:cBhvr>
                                      <p:tavLst>
                                        <p:tav tm="0">
                                          <p:val>
                                            <p:strVal val="#ppt_x"/>
                                          </p:val>
                                        </p:tav>
                                        <p:tav tm="100000">
                                          <p:val>
                                            <p:strVal val="#ppt_x"/>
                                          </p:val>
                                        </p:tav>
                                      </p:tavLst>
                                    </p:anim>
                                    <p:anim calcmode="lin" valueType="num">
                                      <p:cBhvr additive="base">
                                        <p:cTn id="223" dur="250" fill="hold"/>
                                        <p:tgtEl>
                                          <p:spTgt spid="70"/>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71"/>
                                        </p:tgtEl>
                                        <p:attrNameLst>
                                          <p:attrName>style.visibility</p:attrName>
                                        </p:attrNameLst>
                                      </p:cBhvr>
                                      <p:to>
                                        <p:strVal val="visible"/>
                                      </p:to>
                                    </p:set>
                                    <p:anim calcmode="lin" valueType="num">
                                      <p:cBhvr additive="base">
                                        <p:cTn id="227" dur="250" fill="hold"/>
                                        <p:tgtEl>
                                          <p:spTgt spid="71"/>
                                        </p:tgtEl>
                                        <p:attrNameLst>
                                          <p:attrName>ppt_x</p:attrName>
                                        </p:attrNameLst>
                                      </p:cBhvr>
                                      <p:tavLst>
                                        <p:tav tm="0">
                                          <p:val>
                                            <p:strVal val="#ppt_x"/>
                                          </p:val>
                                        </p:tav>
                                        <p:tav tm="100000">
                                          <p:val>
                                            <p:strVal val="#ppt_x"/>
                                          </p:val>
                                        </p:tav>
                                      </p:tavLst>
                                    </p:anim>
                                    <p:anim calcmode="lin" valueType="num">
                                      <p:cBhvr additive="base">
                                        <p:cTn id="228" dur="25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p:bldP spid="14" grpId="0"/>
      <p:bldP spid="18" grpId="0" animBg="1"/>
      <p:bldP spid="19" grpId="0" animBg="1"/>
      <p:bldP spid="20" grpId="0" animBg="1"/>
      <p:bldP spid="21" grpId="0" animBg="1"/>
      <p:bldP spid="22" grpId="0" animBg="1"/>
      <p:bldP spid="23" grpId="0" animBg="1"/>
      <p:bldP spid="24" grpId="0" animBg="1"/>
      <p:bldP spid="25" grpId="0"/>
      <p:bldP spid="26" grpId="0"/>
      <p:bldP spid="28" grpId="0" animBg="1"/>
      <p:bldP spid="29" grpId="0" animBg="1"/>
      <p:bldP spid="30" grpId="0" animBg="1"/>
      <p:bldP spid="31" grpId="0" animBg="1"/>
      <p:bldP spid="32" grpId="0" animBg="1"/>
      <p:bldP spid="33" grpId="0" animBg="1"/>
      <p:bldP spid="34" grpId="0" animBg="1"/>
      <p:bldP spid="35" grpId="0"/>
      <p:bldP spid="36" grpId="0"/>
      <p:bldP spid="37" grpId="0" animBg="1"/>
      <p:bldP spid="38" grpId="0"/>
      <p:bldP spid="39" grpId="0" animBg="1"/>
      <p:bldP spid="40" grpId="0"/>
      <p:bldP spid="41" grpId="0" animBg="1"/>
      <p:bldP spid="42" grpId="0"/>
      <p:bldP spid="58" grpId="0" animBg="1"/>
      <p:bldP spid="63" grpId="0" animBg="1"/>
      <p:bldP spid="64" grpId="0"/>
      <p:bldP spid="67" grpId="0" animBg="1"/>
      <p:bldP spid="68" grpId="0"/>
      <p:bldP spid="70" grpId="0" animBg="1"/>
      <p:bldP spid="71"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Portfolio Detail</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510758" y="1548116"/>
            <a:ext cx="2537241" cy="3139611"/>
          </a:xfrm>
          <a:prstGeom prst="rect">
            <a:avLst/>
          </a:prstGeom>
        </p:spPr>
      </p:pic>
      <p:sp>
        <p:nvSpPr>
          <p:cNvPr id="5" name="Rectangle 4"/>
          <p:cNvSpPr/>
          <p:nvPr/>
        </p:nvSpPr>
        <p:spPr>
          <a:xfrm>
            <a:off x="883569" y="1932760"/>
            <a:ext cx="1794693" cy="231898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352800" y="2366995"/>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Price</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a:t>
            </a:r>
            <a:endParaRPr lang="en-US" sz="1050" smtClean="0">
              <a:solidFill>
                <a:schemeClr val="bg1"/>
              </a:solidFill>
              <a:latin typeface="Open Sans" pitchFamily="34" charset="0"/>
              <a:ea typeface="Open Sans" pitchFamily="34" charset="0"/>
              <a:cs typeface="Open Sans" pitchFamily="34" charset="0"/>
            </a:endParaRPr>
          </a:p>
        </p:txBody>
      </p:sp>
      <p:sp>
        <p:nvSpPr>
          <p:cNvPr id="8" name="Oval 7"/>
          <p:cNvSpPr/>
          <p:nvPr/>
        </p:nvSpPr>
        <p:spPr>
          <a:xfrm>
            <a:off x="3738045" y="1581150"/>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5105400" y="2385869"/>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Composition</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a:t>
            </a:r>
            <a:endParaRPr lang="en-US" sz="1050" smtClean="0">
              <a:solidFill>
                <a:schemeClr val="bg1"/>
              </a:solidFill>
              <a:latin typeface="Open Sans" pitchFamily="34" charset="0"/>
              <a:ea typeface="Open Sans" pitchFamily="34" charset="0"/>
              <a:cs typeface="Open Sans" pitchFamily="34" charset="0"/>
            </a:endParaRPr>
          </a:p>
        </p:txBody>
      </p:sp>
      <p:sp>
        <p:nvSpPr>
          <p:cNvPr id="11" name="Oval 10"/>
          <p:cNvSpPr/>
          <p:nvPr/>
        </p:nvSpPr>
        <p:spPr>
          <a:xfrm>
            <a:off x="5490645" y="1600024"/>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6858000" y="2385869"/>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The Lord</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a:t>
            </a:r>
            <a:endParaRPr lang="en-US" sz="1050" smtClean="0">
              <a:solidFill>
                <a:schemeClr val="bg1"/>
              </a:solidFill>
              <a:latin typeface="Open Sans" pitchFamily="34" charset="0"/>
              <a:ea typeface="Open Sans" pitchFamily="34" charset="0"/>
              <a:cs typeface="Open Sans" pitchFamily="34" charset="0"/>
            </a:endParaRPr>
          </a:p>
        </p:txBody>
      </p:sp>
      <p:sp>
        <p:nvSpPr>
          <p:cNvPr id="14" name="Oval 13"/>
          <p:cNvSpPr/>
          <p:nvPr/>
        </p:nvSpPr>
        <p:spPr>
          <a:xfrm>
            <a:off x="7243245" y="1600024"/>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943600" y="3562350"/>
            <a:ext cx="2561189" cy="1001805"/>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p:cNvSpPr txBox="1">
            <a:spLocks noChangeArrowheads="1"/>
          </p:cNvSpPr>
          <p:nvPr/>
        </p:nvSpPr>
        <p:spPr bwMode="auto">
          <a:xfrm>
            <a:off x="6162387" y="3562351"/>
            <a:ext cx="2033707"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Conclusion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21" name="Rectangle 20"/>
          <p:cNvSpPr/>
          <p:nvPr/>
        </p:nvSpPr>
        <p:spPr>
          <a:xfrm>
            <a:off x="3276600" y="3562350"/>
            <a:ext cx="2561189" cy="1001805"/>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p:cNvSpPr txBox="1">
            <a:spLocks noChangeArrowheads="1"/>
          </p:cNvSpPr>
          <p:nvPr/>
        </p:nvSpPr>
        <p:spPr bwMode="auto">
          <a:xfrm>
            <a:off x="3495387" y="3562351"/>
            <a:ext cx="2033707"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First Impression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grpSp>
        <p:nvGrpSpPr>
          <p:cNvPr id="23" name="Group 22"/>
          <p:cNvGrpSpPr/>
          <p:nvPr/>
        </p:nvGrpSpPr>
        <p:grpSpPr>
          <a:xfrm>
            <a:off x="7454900" y="1790833"/>
            <a:ext cx="406400" cy="349250"/>
            <a:chOff x="4627563" y="793750"/>
            <a:chExt cx="406400" cy="349250"/>
          </a:xfrm>
          <a:solidFill>
            <a:srgbClr val="4BACC6"/>
          </a:solidFill>
        </p:grpSpPr>
        <p:sp>
          <p:nvSpPr>
            <p:cNvPr id="24" name="Freeform 94"/>
            <p:cNvSpPr/>
            <p:nvPr/>
          </p:nvSpPr>
          <p:spPr bwMode="auto">
            <a:xfrm>
              <a:off x="4741863" y="793750"/>
              <a:ext cx="292100" cy="320675"/>
            </a:xfrm>
            <a:custGeom>
              <a:avLst/>
              <a:gdLst>
                <a:gd name="T0" fmla="*/ 109 w 111"/>
                <a:gd name="T1" fmla="*/ 42 h 122"/>
                <a:gd name="T2" fmla="*/ 22 w 111"/>
                <a:gd name="T3" fmla="*/ 0 h 122"/>
                <a:gd name="T4" fmla="*/ 19 w 111"/>
                <a:gd name="T5" fmla="*/ 1 h 122"/>
                <a:gd name="T6" fmla="*/ 0 w 111"/>
                <a:gd name="T7" fmla="*/ 41 h 122"/>
                <a:gd name="T8" fmla="*/ 11 w 111"/>
                <a:gd name="T9" fmla="*/ 41 h 122"/>
                <a:gd name="T10" fmla="*/ 25 w 111"/>
                <a:gd name="T11" fmla="*/ 12 h 122"/>
                <a:gd name="T12" fmla="*/ 100 w 111"/>
                <a:gd name="T13" fmla="*/ 48 h 122"/>
                <a:gd name="T14" fmla="*/ 77 w 111"/>
                <a:gd name="T15" fmla="*/ 97 h 122"/>
                <a:gd name="T16" fmla="*/ 63 w 111"/>
                <a:gd name="T17" fmla="*/ 91 h 122"/>
                <a:gd name="T18" fmla="*/ 63 w 111"/>
                <a:gd name="T19" fmla="*/ 117 h 122"/>
                <a:gd name="T20" fmla="*/ 71 w 111"/>
                <a:gd name="T21" fmla="*/ 121 h 122"/>
                <a:gd name="T22" fmla="*/ 74 w 111"/>
                <a:gd name="T23" fmla="*/ 120 h 122"/>
                <a:gd name="T24" fmla="*/ 110 w 111"/>
                <a:gd name="T25" fmla="*/ 45 h 122"/>
                <a:gd name="T26" fmla="*/ 109 w 111"/>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 h="122">
                  <a:moveTo>
                    <a:pt x="109" y="42"/>
                  </a:moveTo>
                  <a:cubicBezTo>
                    <a:pt x="22" y="0"/>
                    <a:pt x="22" y="0"/>
                    <a:pt x="22" y="0"/>
                  </a:cubicBezTo>
                  <a:cubicBezTo>
                    <a:pt x="21" y="0"/>
                    <a:pt x="20" y="0"/>
                    <a:pt x="19" y="1"/>
                  </a:cubicBezTo>
                  <a:cubicBezTo>
                    <a:pt x="0" y="41"/>
                    <a:pt x="0" y="41"/>
                    <a:pt x="0" y="41"/>
                  </a:cubicBezTo>
                  <a:cubicBezTo>
                    <a:pt x="11" y="41"/>
                    <a:pt x="11" y="41"/>
                    <a:pt x="11" y="41"/>
                  </a:cubicBezTo>
                  <a:cubicBezTo>
                    <a:pt x="25" y="12"/>
                    <a:pt x="25" y="12"/>
                    <a:pt x="25" y="12"/>
                  </a:cubicBezTo>
                  <a:cubicBezTo>
                    <a:pt x="100" y="48"/>
                    <a:pt x="100" y="48"/>
                    <a:pt x="100" y="48"/>
                  </a:cubicBezTo>
                  <a:cubicBezTo>
                    <a:pt x="77" y="97"/>
                    <a:pt x="77" y="97"/>
                    <a:pt x="77" y="97"/>
                  </a:cubicBezTo>
                  <a:cubicBezTo>
                    <a:pt x="63" y="91"/>
                    <a:pt x="63" y="91"/>
                    <a:pt x="63" y="91"/>
                  </a:cubicBezTo>
                  <a:cubicBezTo>
                    <a:pt x="63" y="117"/>
                    <a:pt x="63" y="117"/>
                    <a:pt x="63" y="117"/>
                  </a:cubicBezTo>
                  <a:cubicBezTo>
                    <a:pt x="71" y="121"/>
                    <a:pt x="71" y="121"/>
                    <a:pt x="71" y="121"/>
                  </a:cubicBezTo>
                  <a:cubicBezTo>
                    <a:pt x="72" y="122"/>
                    <a:pt x="74" y="121"/>
                    <a:pt x="74" y="120"/>
                  </a:cubicBezTo>
                  <a:cubicBezTo>
                    <a:pt x="110" y="45"/>
                    <a:pt x="110" y="45"/>
                    <a:pt x="110" y="45"/>
                  </a:cubicBezTo>
                  <a:cubicBezTo>
                    <a:pt x="111" y="44"/>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95"/>
            <p:cNvSpPr>
              <a:spLocks noEditPoints="1"/>
            </p:cNvSpPr>
            <p:nvPr/>
          </p:nvSpPr>
          <p:spPr bwMode="auto">
            <a:xfrm>
              <a:off x="4627563" y="914400"/>
              <a:ext cx="263525" cy="228600"/>
            </a:xfrm>
            <a:custGeom>
              <a:avLst/>
              <a:gdLst>
                <a:gd name="T0" fmla="*/ 99 w 101"/>
                <a:gd name="T1" fmla="*/ 0 h 87"/>
                <a:gd name="T2" fmla="*/ 2 w 101"/>
                <a:gd name="T3" fmla="*/ 0 h 87"/>
                <a:gd name="T4" fmla="*/ 0 w 101"/>
                <a:gd name="T5" fmla="*/ 2 h 87"/>
                <a:gd name="T6" fmla="*/ 0 w 101"/>
                <a:gd name="T7" fmla="*/ 85 h 87"/>
                <a:gd name="T8" fmla="*/ 2 w 101"/>
                <a:gd name="T9" fmla="*/ 87 h 87"/>
                <a:gd name="T10" fmla="*/ 99 w 101"/>
                <a:gd name="T11" fmla="*/ 87 h 87"/>
                <a:gd name="T12" fmla="*/ 101 w 101"/>
                <a:gd name="T13" fmla="*/ 85 h 87"/>
                <a:gd name="T14" fmla="*/ 101 w 101"/>
                <a:gd name="T15" fmla="*/ 2 h 87"/>
                <a:gd name="T16" fmla="*/ 99 w 101"/>
                <a:gd name="T17" fmla="*/ 0 h 87"/>
                <a:gd name="T18" fmla="*/ 94 w 101"/>
                <a:gd name="T19" fmla="*/ 64 h 87"/>
                <a:gd name="T20" fmla="*/ 10 w 101"/>
                <a:gd name="T21" fmla="*/ 64 h 87"/>
                <a:gd name="T22" fmla="*/ 10 w 101"/>
                <a:gd name="T23" fmla="*/ 9 h 87"/>
                <a:gd name="T24" fmla="*/ 94 w 101"/>
                <a:gd name="T25" fmla="*/ 9 h 87"/>
                <a:gd name="T26" fmla="*/ 94 w 101"/>
                <a:gd name="T27" fmla="*/ 6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99" y="0"/>
                  </a:moveTo>
                  <a:cubicBezTo>
                    <a:pt x="2" y="0"/>
                    <a:pt x="2" y="0"/>
                    <a:pt x="2" y="0"/>
                  </a:cubicBezTo>
                  <a:cubicBezTo>
                    <a:pt x="1" y="0"/>
                    <a:pt x="0" y="1"/>
                    <a:pt x="0" y="2"/>
                  </a:cubicBezTo>
                  <a:cubicBezTo>
                    <a:pt x="0" y="85"/>
                    <a:pt x="0" y="85"/>
                    <a:pt x="0" y="85"/>
                  </a:cubicBezTo>
                  <a:cubicBezTo>
                    <a:pt x="0" y="86"/>
                    <a:pt x="1" y="87"/>
                    <a:pt x="2" y="87"/>
                  </a:cubicBezTo>
                  <a:cubicBezTo>
                    <a:pt x="99" y="87"/>
                    <a:pt x="99" y="87"/>
                    <a:pt x="99" y="87"/>
                  </a:cubicBezTo>
                  <a:cubicBezTo>
                    <a:pt x="100" y="87"/>
                    <a:pt x="101" y="86"/>
                    <a:pt x="101" y="85"/>
                  </a:cubicBezTo>
                  <a:cubicBezTo>
                    <a:pt x="101" y="2"/>
                    <a:pt x="101" y="2"/>
                    <a:pt x="101" y="2"/>
                  </a:cubicBezTo>
                  <a:cubicBezTo>
                    <a:pt x="101" y="1"/>
                    <a:pt x="100" y="0"/>
                    <a:pt x="99" y="0"/>
                  </a:cubicBezTo>
                  <a:close/>
                  <a:moveTo>
                    <a:pt x="94" y="64"/>
                  </a:moveTo>
                  <a:cubicBezTo>
                    <a:pt x="10" y="64"/>
                    <a:pt x="10" y="64"/>
                    <a:pt x="10" y="64"/>
                  </a:cubicBezTo>
                  <a:cubicBezTo>
                    <a:pt x="10" y="9"/>
                    <a:pt x="10" y="9"/>
                    <a:pt x="10" y="9"/>
                  </a:cubicBezTo>
                  <a:cubicBezTo>
                    <a:pt x="94" y="9"/>
                    <a:pt x="94" y="9"/>
                    <a:pt x="94" y="9"/>
                  </a:cubicBezTo>
                  <a:lnTo>
                    <a:pt x="94"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746668" y="1856047"/>
            <a:ext cx="317664" cy="317664"/>
            <a:chOff x="2522538" y="2613025"/>
            <a:chExt cx="288925" cy="288925"/>
          </a:xfrm>
          <a:solidFill>
            <a:srgbClr val="4BACC6"/>
          </a:solidFill>
        </p:grpSpPr>
        <p:sp>
          <p:nvSpPr>
            <p:cNvPr id="27" name="Freeform 104"/>
            <p:cNvSpPr>
              <a:spLocks noEditPoints="1"/>
            </p:cNvSpPr>
            <p:nvPr/>
          </p:nvSpPr>
          <p:spPr bwMode="auto">
            <a:xfrm>
              <a:off x="2679700" y="2613025"/>
              <a:ext cx="131763" cy="128588"/>
            </a:xfrm>
            <a:custGeom>
              <a:avLst/>
              <a:gdLst>
                <a:gd name="T0" fmla="*/ 0 w 83"/>
                <a:gd name="T1" fmla="*/ 0 h 81"/>
                <a:gd name="T2" fmla="*/ 0 w 83"/>
                <a:gd name="T3" fmla="*/ 81 h 81"/>
                <a:gd name="T4" fmla="*/ 83 w 83"/>
                <a:gd name="T5" fmla="*/ 81 h 81"/>
                <a:gd name="T6" fmla="*/ 83 w 83"/>
                <a:gd name="T7" fmla="*/ 0 h 81"/>
                <a:gd name="T8" fmla="*/ 0 w 83"/>
                <a:gd name="T9" fmla="*/ 0 h 81"/>
                <a:gd name="T10" fmla="*/ 75 w 83"/>
                <a:gd name="T11" fmla="*/ 50 h 81"/>
                <a:gd name="T12" fmla="*/ 52 w 83"/>
                <a:gd name="T13" fmla="*/ 50 h 81"/>
                <a:gd name="T14" fmla="*/ 52 w 83"/>
                <a:gd name="T15" fmla="*/ 73 h 81"/>
                <a:gd name="T16" fmla="*/ 32 w 83"/>
                <a:gd name="T17" fmla="*/ 73 h 81"/>
                <a:gd name="T18" fmla="*/ 32 w 83"/>
                <a:gd name="T19" fmla="*/ 50 h 81"/>
                <a:gd name="T20" fmla="*/ 9 w 83"/>
                <a:gd name="T21" fmla="*/ 50 h 81"/>
                <a:gd name="T22" fmla="*/ 9 w 83"/>
                <a:gd name="T23" fmla="*/ 30 h 81"/>
                <a:gd name="T24" fmla="*/ 32 w 83"/>
                <a:gd name="T25" fmla="*/ 30 h 81"/>
                <a:gd name="T26" fmla="*/ 32 w 83"/>
                <a:gd name="T27" fmla="*/ 7 h 81"/>
                <a:gd name="T28" fmla="*/ 52 w 83"/>
                <a:gd name="T29" fmla="*/ 7 h 81"/>
                <a:gd name="T30" fmla="*/ 52 w 83"/>
                <a:gd name="T31" fmla="*/ 30 h 81"/>
                <a:gd name="T32" fmla="*/ 75 w 83"/>
                <a:gd name="T33" fmla="*/ 30 h 81"/>
                <a:gd name="T34" fmla="*/ 75 w 83"/>
                <a:gd name="T35"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1">
                  <a:moveTo>
                    <a:pt x="0" y="0"/>
                  </a:moveTo>
                  <a:lnTo>
                    <a:pt x="0" y="81"/>
                  </a:lnTo>
                  <a:lnTo>
                    <a:pt x="83" y="81"/>
                  </a:lnTo>
                  <a:lnTo>
                    <a:pt x="83" y="0"/>
                  </a:lnTo>
                  <a:lnTo>
                    <a:pt x="0" y="0"/>
                  </a:lnTo>
                  <a:close/>
                  <a:moveTo>
                    <a:pt x="75" y="50"/>
                  </a:moveTo>
                  <a:lnTo>
                    <a:pt x="52" y="50"/>
                  </a:lnTo>
                  <a:lnTo>
                    <a:pt x="52" y="73"/>
                  </a:lnTo>
                  <a:lnTo>
                    <a:pt x="32" y="73"/>
                  </a:lnTo>
                  <a:lnTo>
                    <a:pt x="32" y="50"/>
                  </a:lnTo>
                  <a:lnTo>
                    <a:pt x="9" y="50"/>
                  </a:lnTo>
                  <a:lnTo>
                    <a:pt x="9" y="30"/>
                  </a:lnTo>
                  <a:lnTo>
                    <a:pt x="32" y="30"/>
                  </a:lnTo>
                  <a:lnTo>
                    <a:pt x="32" y="7"/>
                  </a:lnTo>
                  <a:lnTo>
                    <a:pt x="52" y="7"/>
                  </a:lnTo>
                  <a:lnTo>
                    <a:pt x="52" y="30"/>
                  </a:lnTo>
                  <a:lnTo>
                    <a:pt x="75" y="30"/>
                  </a:lnTo>
                  <a:lnTo>
                    <a:pt x="75"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05"/>
            <p:cNvSpPr>
              <a:spLocks noEditPoints="1"/>
            </p:cNvSpPr>
            <p:nvPr/>
          </p:nvSpPr>
          <p:spPr bwMode="auto">
            <a:xfrm>
              <a:off x="2522538" y="2613025"/>
              <a:ext cx="131763" cy="128588"/>
            </a:xfrm>
            <a:custGeom>
              <a:avLst/>
              <a:gdLst>
                <a:gd name="T0" fmla="*/ 0 w 83"/>
                <a:gd name="T1" fmla="*/ 81 h 81"/>
                <a:gd name="T2" fmla="*/ 83 w 83"/>
                <a:gd name="T3" fmla="*/ 81 h 81"/>
                <a:gd name="T4" fmla="*/ 83 w 83"/>
                <a:gd name="T5" fmla="*/ 0 h 81"/>
                <a:gd name="T6" fmla="*/ 0 w 83"/>
                <a:gd name="T7" fmla="*/ 0 h 81"/>
                <a:gd name="T8" fmla="*/ 0 w 83"/>
                <a:gd name="T9" fmla="*/ 81 h 81"/>
                <a:gd name="T10" fmla="*/ 19 w 83"/>
                <a:gd name="T11" fmla="*/ 30 h 81"/>
                <a:gd name="T12" fmla="*/ 70 w 83"/>
                <a:gd name="T13" fmla="*/ 30 h 81"/>
                <a:gd name="T14" fmla="*/ 70 w 83"/>
                <a:gd name="T15" fmla="*/ 50 h 81"/>
                <a:gd name="T16" fmla="*/ 19 w 83"/>
                <a:gd name="T17" fmla="*/ 50 h 81"/>
                <a:gd name="T18" fmla="*/ 19 w 83"/>
                <a:gd name="T19"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1">
                  <a:moveTo>
                    <a:pt x="0" y="81"/>
                  </a:moveTo>
                  <a:lnTo>
                    <a:pt x="83" y="81"/>
                  </a:lnTo>
                  <a:lnTo>
                    <a:pt x="83" y="0"/>
                  </a:lnTo>
                  <a:lnTo>
                    <a:pt x="0" y="0"/>
                  </a:lnTo>
                  <a:lnTo>
                    <a:pt x="0" y="81"/>
                  </a:lnTo>
                  <a:close/>
                  <a:moveTo>
                    <a:pt x="19" y="30"/>
                  </a:moveTo>
                  <a:lnTo>
                    <a:pt x="70" y="30"/>
                  </a:lnTo>
                  <a:lnTo>
                    <a:pt x="70" y="50"/>
                  </a:lnTo>
                  <a:lnTo>
                    <a:pt x="19" y="50"/>
                  </a:lnTo>
                  <a:lnTo>
                    <a:pt x="1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06"/>
            <p:cNvSpPr>
              <a:spLocks noEditPoints="1"/>
            </p:cNvSpPr>
            <p:nvPr/>
          </p:nvSpPr>
          <p:spPr bwMode="auto">
            <a:xfrm>
              <a:off x="2679700" y="2765425"/>
              <a:ext cx="131763" cy="136525"/>
            </a:xfrm>
            <a:custGeom>
              <a:avLst/>
              <a:gdLst>
                <a:gd name="T0" fmla="*/ 0 w 83"/>
                <a:gd name="T1" fmla="*/ 86 h 86"/>
                <a:gd name="T2" fmla="*/ 83 w 83"/>
                <a:gd name="T3" fmla="*/ 86 h 86"/>
                <a:gd name="T4" fmla="*/ 83 w 83"/>
                <a:gd name="T5" fmla="*/ 0 h 86"/>
                <a:gd name="T6" fmla="*/ 0 w 83"/>
                <a:gd name="T7" fmla="*/ 0 h 86"/>
                <a:gd name="T8" fmla="*/ 0 w 83"/>
                <a:gd name="T9" fmla="*/ 86 h 86"/>
                <a:gd name="T10" fmla="*/ 17 w 83"/>
                <a:gd name="T11" fmla="*/ 18 h 86"/>
                <a:gd name="T12" fmla="*/ 66 w 83"/>
                <a:gd name="T13" fmla="*/ 18 h 86"/>
                <a:gd name="T14" fmla="*/ 66 w 83"/>
                <a:gd name="T15" fmla="*/ 38 h 86"/>
                <a:gd name="T16" fmla="*/ 17 w 83"/>
                <a:gd name="T17" fmla="*/ 38 h 86"/>
                <a:gd name="T18" fmla="*/ 17 w 83"/>
                <a:gd name="T19" fmla="*/ 18 h 86"/>
                <a:gd name="T20" fmla="*/ 17 w 83"/>
                <a:gd name="T21" fmla="*/ 51 h 86"/>
                <a:gd name="T22" fmla="*/ 66 w 83"/>
                <a:gd name="T23" fmla="*/ 51 h 86"/>
                <a:gd name="T24" fmla="*/ 66 w 83"/>
                <a:gd name="T25" fmla="*/ 71 h 86"/>
                <a:gd name="T26" fmla="*/ 17 w 83"/>
                <a:gd name="T27" fmla="*/ 71 h 86"/>
                <a:gd name="T28" fmla="*/ 17 w 83"/>
                <a:gd name="T29" fmla="*/ 5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6">
                  <a:moveTo>
                    <a:pt x="0" y="86"/>
                  </a:moveTo>
                  <a:lnTo>
                    <a:pt x="83" y="86"/>
                  </a:lnTo>
                  <a:lnTo>
                    <a:pt x="83" y="0"/>
                  </a:lnTo>
                  <a:lnTo>
                    <a:pt x="0" y="0"/>
                  </a:lnTo>
                  <a:lnTo>
                    <a:pt x="0" y="86"/>
                  </a:lnTo>
                  <a:close/>
                  <a:moveTo>
                    <a:pt x="17" y="18"/>
                  </a:moveTo>
                  <a:lnTo>
                    <a:pt x="66" y="18"/>
                  </a:lnTo>
                  <a:lnTo>
                    <a:pt x="66" y="38"/>
                  </a:lnTo>
                  <a:lnTo>
                    <a:pt x="17" y="38"/>
                  </a:lnTo>
                  <a:lnTo>
                    <a:pt x="17" y="18"/>
                  </a:lnTo>
                  <a:close/>
                  <a:moveTo>
                    <a:pt x="17" y="51"/>
                  </a:moveTo>
                  <a:lnTo>
                    <a:pt x="66" y="51"/>
                  </a:lnTo>
                  <a:lnTo>
                    <a:pt x="66" y="71"/>
                  </a:lnTo>
                  <a:lnTo>
                    <a:pt x="17" y="71"/>
                  </a:lnTo>
                  <a:lnTo>
                    <a:pt x="17"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07"/>
            <p:cNvSpPr>
              <a:spLocks noEditPoints="1"/>
            </p:cNvSpPr>
            <p:nvPr/>
          </p:nvSpPr>
          <p:spPr bwMode="auto">
            <a:xfrm>
              <a:off x="2522538" y="2765425"/>
              <a:ext cx="131763" cy="136525"/>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3957638" y="1828933"/>
            <a:ext cx="390525" cy="333376"/>
            <a:chOff x="3440113" y="1050925"/>
            <a:chExt cx="390525" cy="333376"/>
          </a:xfrm>
          <a:solidFill>
            <a:srgbClr val="4BACC6"/>
          </a:solidFill>
        </p:grpSpPr>
        <p:sp>
          <p:nvSpPr>
            <p:cNvPr id="32" name="Freeform 8"/>
            <p:cNvSpPr/>
            <p:nvPr/>
          </p:nvSpPr>
          <p:spPr bwMode="auto">
            <a:xfrm>
              <a:off x="3563938" y="1244600"/>
              <a:ext cx="69850" cy="71438"/>
            </a:xfrm>
            <a:custGeom>
              <a:avLst/>
              <a:gdLst>
                <a:gd name="T0" fmla="*/ 44 w 44"/>
                <a:gd name="T1" fmla="*/ 25 h 45"/>
                <a:gd name="T2" fmla="*/ 19 w 44"/>
                <a:gd name="T3" fmla="*/ 0 h 45"/>
                <a:gd name="T4" fmla="*/ 19 w 44"/>
                <a:gd name="T5" fmla="*/ 0 h 45"/>
                <a:gd name="T6" fmla="*/ 0 w 44"/>
                <a:gd name="T7" fmla="*/ 45 h 45"/>
                <a:gd name="T8" fmla="*/ 44 w 44"/>
                <a:gd name="T9" fmla="*/ 25 h 45"/>
              </a:gdLst>
              <a:ahLst/>
              <a:cxnLst>
                <a:cxn ang="0">
                  <a:pos x="T0" y="T1"/>
                </a:cxn>
                <a:cxn ang="0">
                  <a:pos x="T2" y="T3"/>
                </a:cxn>
                <a:cxn ang="0">
                  <a:pos x="T4" y="T5"/>
                </a:cxn>
                <a:cxn ang="0">
                  <a:pos x="T6" y="T7"/>
                </a:cxn>
                <a:cxn ang="0">
                  <a:pos x="T8" y="T9"/>
                </a:cxn>
              </a:cxnLst>
              <a:rect l="0" t="0" r="r" b="b"/>
              <a:pathLst>
                <a:path w="44" h="45">
                  <a:moveTo>
                    <a:pt x="44" y="25"/>
                  </a:moveTo>
                  <a:lnTo>
                    <a:pt x="19" y="0"/>
                  </a:lnTo>
                  <a:lnTo>
                    <a:pt x="19" y="0"/>
                  </a:lnTo>
                  <a:lnTo>
                    <a:pt x="0" y="45"/>
                  </a:lnTo>
                  <a:lnTo>
                    <a:pt x="44"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Rectangle 9"/>
            <p:cNvSpPr>
              <a:spLocks noChangeArrowheads="1"/>
            </p:cNvSpPr>
            <p:nvPr/>
          </p:nvSpPr>
          <p:spPr bwMode="auto">
            <a:xfrm>
              <a:off x="3633788" y="12842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Freeform 10"/>
            <p:cNvSpPr/>
            <p:nvPr/>
          </p:nvSpPr>
          <p:spPr bwMode="auto">
            <a:xfrm>
              <a:off x="3605213" y="1074738"/>
              <a:ext cx="176213" cy="176213"/>
            </a:xfrm>
            <a:custGeom>
              <a:avLst/>
              <a:gdLst>
                <a:gd name="T0" fmla="*/ 101 w 111"/>
                <a:gd name="T1" fmla="*/ 0 h 111"/>
                <a:gd name="T2" fmla="*/ 0 w 111"/>
                <a:gd name="T3" fmla="*/ 101 h 111"/>
                <a:gd name="T4" fmla="*/ 10 w 111"/>
                <a:gd name="T5" fmla="*/ 111 h 111"/>
                <a:gd name="T6" fmla="*/ 111 w 111"/>
                <a:gd name="T7" fmla="*/ 10 h 111"/>
                <a:gd name="T8" fmla="*/ 101 w 111"/>
                <a:gd name="T9" fmla="*/ 0 h 111"/>
              </a:gdLst>
              <a:ahLst/>
              <a:cxnLst>
                <a:cxn ang="0">
                  <a:pos x="T0" y="T1"/>
                </a:cxn>
                <a:cxn ang="0">
                  <a:pos x="T2" y="T3"/>
                </a:cxn>
                <a:cxn ang="0">
                  <a:pos x="T4" y="T5"/>
                </a:cxn>
                <a:cxn ang="0">
                  <a:pos x="T6" y="T7"/>
                </a:cxn>
                <a:cxn ang="0">
                  <a:pos x="T8" y="T9"/>
                </a:cxn>
              </a:cxnLst>
              <a:rect l="0" t="0" r="r" b="b"/>
              <a:pathLst>
                <a:path w="111" h="111">
                  <a:moveTo>
                    <a:pt x="101" y="0"/>
                  </a:moveTo>
                  <a:lnTo>
                    <a:pt x="0" y="101"/>
                  </a:lnTo>
                  <a:lnTo>
                    <a:pt x="10" y="111"/>
                  </a:lnTo>
                  <a:lnTo>
                    <a:pt x="111" y="10"/>
                  </a:ln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1"/>
            <p:cNvSpPr/>
            <p:nvPr/>
          </p:nvSpPr>
          <p:spPr bwMode="auto">
            <a:xfrm>
              <a:off x="3629025" y="1098550"/>
              <a:ext cx="177800" cy="177800"/>
            </a:xfrm>
            <a:custGeom>
              <a:avLst/>
              <a:gdLst>
                <a:gd name="T0" fmla="*/ 0 w 112"/>
                <a:gd name="T1" fmla="*/ 102 h 112"/>
                <a:gd name="T2" fmla="*/ 10 w 112"/>
                <a:gd name="T3" fmla="*/ 112 h 112"/>
                <a:gd name="T4" fmla="*/ 112 w 112"/>
                <a:gd name="T5" fmla="*/ 12 h 112"/>
                <a:gd name="T6" fmla="*/ 102 w 112"/>
                <a:gd name="T7" fmla="*/ 0 h 112"/>
                <a:gd name="T8" fmla="*/ 0 w 112"/>
                <a:gd name="T9" fmla="*/ 102 h 112"/>
              </a:gdLst>
              <a:ahLst/>
              <a:cxnLst>
                <a:cxn ang="0">
                  <a:pos x="T0" y="T1"/>
                </a:cxn>
                <a:cxn ang="0">
                  <a:pos x="T2" y="T3"/>
                </a:cxn>
                <a:cxn ang="0">
                  <a:pos x="T4" y="T5"/>
                </a:cxn>
                <a:cxn ang="0">
                  <a:pos x="T6" y="T7"/>
                </a:cxn>
                <a:cxn ang="0">
                  <a:pos x="T8" y="T9"/>
                </a:cxn>
              </a:cxnLst>
              <a:rect l="0" t="0" r="r" b="b"/>
              <a:pathLst>
                <a:path w="112" h="112">
                  <a:moveTo>
                    <a:pt x="0" y="102"/>
                  </a:moveTo>
                  <a:lnTo>
                    <a:pt x="10" y="112"/>
                  </a:lnTo>
                  <a:lnTo>
                    <a:pt x="112" y="12"/>
                  </a:lnTo>
                  <a:lnTo>
                    <a:pt x="102" y="0"/>
                  </a:lnTo>
                  <a:lnTo>
                    <a:pt x="0"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2"/>
            <p:cNvSpPr/>
            <p:nvPr/>
          </p:nvSpPr>
          <p:spPr bwMode="auto">
            <a:xfrm>
              <a:off x="3775075" y="1050925"/>
              <a:ext cx="55563" cy="52388"/>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3"/>
            <p:cNvSpPr/>
            <p:nvPr/>
          </p:nvSpPr>
          <p:spPr bwMode="auto">
            <a:xfrm>
              <a:off x="3440113" y="1058863"/>
              <a:ext cx="327025" cy="325438"/>
            </a:xfrm>
            <a:custGeom>
              <a:avLst/>
              <a:gdLst>
                <a:gd name="T0" fmla="*/ 182 w 206"/>
                <a:gd name="T1" fmla="*/ 180 h 205"/>
                <a:gd name="T2" fmla="*/ 25 w 206"/>
                <a:gd name="T3" fmla="*/ 180 h 205"/>
                <a:gd name="T4" fmla="*/ 25 w 206"/>
                <a:gd name="T5" fmla="*/ 25 h 205"/>
                <a:gd name="T6" fmla="*/ 172 w 206"/>
                <a:gd name="T7" fmla="*/ 25 h 205"/>
                <a:gd name="T8" fmla="*/ 198 w 206"/>
                <a:gd name="T9" fmla="*/ 0 h 205"/>
                <a:gd name="T10" fmla="*/ 0 w 206"/>
                <a:gd name="T11" fmla="*/ 0 h 205"/>
                <a:gd name="T12" fmla="*/ 0 w 206"/>
                <a:gd name="T13" fmla="*/ 205 h 205"/>
                <a:gd name="T14" fmla="*/ 206 w 206"/>
                <a:gd name="T15" fmla="*/ 205 h 205"/>
                <a:gd name="T16" fmla="*/ 206 w 206"/>
                <a:gd name="T17" fmla="*/ 76 h 205"/>
                <a:gd name="T18" fmla="*/ 182 w 206"/>
                <a:gd name="T19" fmla="*/ 101 h 205"/>
                <a:gd name="T20" fmla="*/ 182 w 206"/>
                <a:gd name="T21" fmla="*/ 18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05">
                  <a:moveTo>
                    <a:pt x="182" y="180"/>
                  </a:moveTo>
                  <a:lnTo>
                    <a:pt x="25" y="180"/>
                  </a:lnTo>
                  <a:lnTo>
                    <a:pt x="25" y="25"/>
                  </a:lnTo>
                  <a:lnTo>
                    <a:pt x="172" y="25"/>
                  </a:lnTo>
                  <a:lnTo>
                    <a:pt x="198" y="0"/>
                  </a:lnTo>
                  <a:lnTo>
                    <a:pt x="0" y="0"/>
                  </a:lnTo>
                  <a:lnTo>
                    <a:pt x="0" y="205"/>
                  </a:lnTo>
                  <a:lnTo>
                    <a:pt x="206" y="205"/>
                  </a:lnTo>
                  <a:lnTo>
                    <a:pt x="206" y="76"/>
                  </a:lnTo>
                  <a:lnTo>
                    <a:pt x="182" y="101"/>
                  </a:lnTo>
                  <a:lnTo>
                    <a:pt x="182" y="1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additive="base">
                                        <p:cTn id="46" dur="250" fill="hold"/>
                                        <p:tgtEl>
                                          <p:spTgt spid="5"/>
                                        </p:tgtEl>
                                        <p:attrNameLst>
                                          <p:attrName>ppt_x</p:attrName>
                                        </p:attrNameLst>
                                      </p:cBhvr>
                                      <p:tavLst>
                                        <p:tav tm="0">
                                          <p:val>
                                            <p:strVal val="#ppt_x"/>
                                          </p:val>
                                        </p:tav>
                                        <p:tav tm="100000">
                                          <p:val>
                                            <p:strVal val="#ppt_x"/>
                                          </p:val>
                                        </p:tav>
                                      </p:tavLst>
                                    </p:anim>
                                    <p:anim calcmode="lin" valueType="num">
                                      <p:cBhvr additive="base">
                                        <p:cTn id="47" dur="250" fill="hold"/>
                                        <p:tgtEl>
                                          <p:spTgt spid="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250" fill="hold"/>
                                        <p:tgtEl>
                                          <p:spTgt spid="8"/>
                                        </p:tgtEl>
                                        <p:attrNameLst>
                                          <p:attrName>ppt_x</p:attrName>
                                        </p:attrNameLst>
                                      </p:cBhvr>
                                      <p:tavLst>
                                        <p:tav tm="0">
                                          <p:val>
                                            <p:strVal val="#ppt_x"/>
                                          </p:val>
                                        </p:tav>
                                        <p:tav tm="100000">
                                          <p:val>
                                            <p:strVal val="#ppt_x"/>
                                          </p:val>
                                        </p:tav>
                                      </p:tavLst>
                                    </p:anim>
                                    <p:anim calcmode="lin" valueType="num">
                                      <p:cBhvr additive="base">
                                        <p:cTn id="52" dur="250" fill="hold"/>
                                        <p:tgtEl>
                                          <p:spTgt spid="8"/>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250" fill="hold"/>
                                        <p:tgtEl>
                                          <p:spTgt spid="31"/>
                                        </p:tgtEl>
                                        <p:attrNameLst>
                                          <p:attrName>ppt_x</p:attrName>
                                        </p:attrNameLst>
                                      </p:cBhvr>
                                      <p:tavLst>
                                        <p:tav tm="0">
                                          <p:val>
                                            <p:strVal val="#ppt_x"/>
                                          </p:val>
                                        </p:tav>
                                        <p:tav tm="100000">
                                          <p:val>
                                            <p:strVal val="#ppt_x"/>
                                          </p:val>
                                        </p:tav>
                                      </p:tavLst>
                                    </p:anim>
                                    <p:anim calcmode="lin" valueType="num">
                                      <p:cBhvr additive="base">
                                        <p:cTn id="57" dur="250" fill="hold"/>
                                        <p:tgtEl>
                                          <p:spTgt spid="31"/>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250" fill="hold"/>
                                        <p:tgtEl>
                                          <p:spTgt spid="7"/>
                                        </p:tgtEl>
                                        <p:attrNameLst>
                                          <p:attrName>ppt_x</p:attrName>
                                        </p:attrNameLst>
                                      </p:cBhvr>
                                      <p:tavLst>
                                        <p:tav tm="0">
                                          <p:val>
                                            <p:strVal val="#ppt_x"/>
                                          </p:val>
                                        </p:tav>
                                        <p:tav tm="100000">
                                          <p:val>
                                            <p:strVal val="#ppt_x"/>
                                          </p:val>
                                        </p:tav>
                                      </p:tavLst>
                                    </p:anim>
                                    <p:anim calcmode="lin" valueType="num">
                                      <p:cBhvr additive="base">
                                        <p:cTn id="62" dur="250" fill="hold"/>
                                        <p:tgtEl>
                                          <p:spTgt spid="7"/>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250" fill="hold"/>
                                        <p:tgtEl>
                                          <p:spTgt spid="11"/>
                                        </p:tgtEl>
                                        <p:attrNameLst>
                                          <p:attrName>ppt_x</p:attrName>
                                        </p:attrNameLst>
                                      </p:cBhvr>
                                      <p:tavLst>
                                        <p:tav tm="0">
                                          <p:val>
                                            <p:strVal val="#ppt_x"/>
                                          </p:val>
                                        </p:tav>
                                        <p:tav tm="100000">
                                          <p:val>
                                            <p:strVal val="#ppt_x"/>
                                          </p:val>
                                        </p:tav>
                                      </p:tavLst>
                                    </p:anim>
                                    <p:anim calcmode="lin" valueType="num">
                                      <p:cBhvr additive="base">
                                        <p:cTn id="67" dur="250" fill="hold"/>
                                        <p:tgtEl>
                                          <p:spTgt spid="1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250" fill="hold"/>
                                        <p:tgtEl>
                                          <p:spTgt spid="26"/>
                                        </p:tgtEl>
                                        <p:attrNameLst>
                                          <p:attrName>ppt_x</p:attrName>
                                        </p:attrNameLst>
                                      </p:cBhvr>
                                      <p:tavLst>
                                        <p:tav tm="0">
                                          <p:val>
                                            <p:strVal val="#ppt_x"/>
                                          </p:val>
                                        </p:tav>
                                        <p:tav tm="100000">
                                          <p:val>
                                            <p:strVal val="#ppt_x"/>
                                          </p:val>
                                        </p:tav>
                                      </p:tavLst>
                                    </p:anim>
                                    <p:anim calcmode="lin" valueType="num">
                                      <p:cBhvr additive="base">
                                        <p:cTn id="72" dur="250" fill="hold"/>
                                        <p:tgtEl>
                                          <p:spTgt spid="2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additive="base">
                                        <p:cTn id="81" dur="250" fill="hold"/>
                                        <p:tgtEl>
                                          <p:spTgt spid="14"/>
                                        </p:tgtEl>
                                        <p:attrNameLst>
                                          <p:attrName>ppt_x</p:attrName>
                                        </p:attrNameLst>
                                      </p:cBhvr>
                                      <p:tavLst>
                                        <p:tav tm="0">
                                          <p:val>
                                            <p:strVal val="#ppt_x"/>
                                          </p:val>
                                        </p:tav>
                                        <p:tav tm="100000">
                                          <p:val>
                                            <p:strVal val="#ppt_x"/>
                                          </p:val>
                                        </p:tav>
                                      </p:tavLst>
                                    </p:anim>
                                    <p:anim calcmode="lin" valueType="num">
                                      <p:cBhvr additive="base">
                                        <p:cTn id="82" dur="250" fill="hold"/>
                                        <p:tgtEl>
                                          <p:spTgt spid="14"/>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250" fill="hold"/>
                                        <p:tgtEl>
                                          <p:spTgt spid="23"/>
                                        </p:tgtEl>
                                        <p:attrNameLst>
                                          <p:attrName>ppt_x</p:attrName>
                                        </p:attrNameLst>
                                      </p:cBhvr>
                                      <p:tavLst>
                                        <p:tav tm="0">
                                          <p:val>
                                            <p:strVal val="#ppt_x"/>
                                          </p:val>
                                        </p:tav>
                                        <p:tav tm="100000">
                                          <p:val>
                                            <p:strVal val="#ppt_x"/>
                                          </p:val>
                                        </p:tav>
                                      </p:tavLst>
                                    </p:anim>
                                    <p:anim calcmode="lin" valueType="num">
                                      <p:cBhvr additive="base">
                                        <p:cTn id="87" dur="250" fill="hold"/>
                                        <p:tgtEl>
                                          <p:spTgt spid="23"/>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250" fill="hold"/>
                                        <p:tgtEl>
                                          <p:spTgt spid="13"/>
                                        </p:tgtEl>
                                        <p:attrNameLst>
                                          <p:attrName>ppt_x</p:attrName>
                                        </p:attrNameLst>
                                      </p:cBhvr>
                                      <p:tavLst>
                                        <p:tav tm="0">
                                          <p:val>
                                            <p:strVal val="#ppt_x"/>
                                          </p:val>
                                        </p:tav>
                                        <p:tav tm="100000">
                                          <p:val>
                                            <p:strVal val="#ppt_x"/>
                                          </p:val>
                                        </p:tav>
                                      </p:tavLst>
                                    </p:anim>
                                    <p:anim calcmode="lin" valueType="num">
                                      <p:cBhvr additive="base">
                                        <p:cTn id="92" dur="250" fill="hold"/>
                                        <p:tgtEl>
                                          <p:spTgt spid="13"/>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250" fill="hold"/>
                                        <p:tgtEl>
                                          <p:spTgt spid="21"/>
                                        </p:tgtEl>
                                        <p:attrNameLst>
                                          <p:attrName>ppt_x</p:attrName>
                                        </p:attrNameLst>
                                      </p:cBhvr>
                                      <p:tavLst>
                                        <p:tav tm="0">
                                          <p:val>
                                            <p:strVal val="#ppt_x"/>
                                          </p:val>
                                        </p:tav>
                                        <p:tav tm="100000">
                                          <p:val>
                                            <p:strVal val="#ppt_x"/>
                                          </p:val>
                                        </p:tav>
                                      </p:tavLst>
                                    </p:anim>
                                    <p:anim calcmode="lin" valueType="num">
                                      <p:cBhvr additive="base">
                                        <p:cTn id="97" dur="250" fill="hold"/>
                                        <p:tgtEl>
                                          <p:spTgt spid="2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22"/>
                                        </p:tgtEl>
                                        <p:attrNameLst>
                                          <p:attrName>style.visibility</p:attrName>
                                        </p:attrNameLst>
                                      </p:cBhvr>
                                      <p:to>
                                        <p:strVal val="visible"/>
                                      </p:to>
                                    </p:set>
                                    <p:anim calcmode="lin" valueType="num">
                                      <p:cBhvr additive="base">
                                        <p:cTn id="101" dur="250" fill="hold"/>
                                        <p:tgtEl>
                                          <p:spTgt spid="22"/>
                                        </p:tgtEl>
                                        <p:attrNameLst>
                                          <p:attrName>ppt_x</p:attrName>
                                        </p:attrNameLst>
                                      </p:cBhvr>
                                      <p:tavLst>
                                        <p:tav tm="0">
                                          <p:val>
                                            <p:strVal val="#ppt_x"/>
                                          </p:val>
                                        </p:tav>
                                        <p:tav tm="100000">
                                          <p:val>
                                            <p:strVal val="#ppt_x"/>
                                          </p:val>
                                        </p:tav>
                                      </p:tavLst>
                                    </p:anim>
                                    <p:anim calcmode="lin" valueType="num">
                                      <p:cBhvr additive="base">
                                        <p:cTn id="102" dur="250" fill="hold"/>
                                        <p:tgtEl>
                                          <p:spTgt spid="2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 calcmode="lin" valueType="num">
                                      <p:cBhvr additive="base">
                                        <p:cTn id="106" dur="250" fill="hold"/>
                                        <p:tgtEl>
                                          <p:spTgt spid="19"/>
                                        </p:tgtEl>
                                        <p:attrNameLst>
                                          <p:attrName>ppt_x</p:attrName>
                                        </p:attrNameLst>
                                      </p:cBhvr>
                                      <p:tavLst>
                                        <p:tav tm="0">
                                          <p:val>
                                            <p:strVal val="#ppt_x"/>
                                          </p:val>
                                        </p:tav>
                                        <p:tav tm="100000">
                                          <p:val>
                                            <p:strVal val="#ppt_x"/>
                                          </p:val>
                                        </p:tav>
                                      </p:tavLst>
                                    </p:anim>
                                    <p:anim calcmode="lin" valueType="num">
                                      <p:cBhvr additive="base">
                                        <p:cTn id="107" dur="250" fill="hold"/>
                                        <p:tgtEl>
                                          <p:spTgt spid="19"/>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250" fill="hold"/>
                                        <p:tgtEl>
                                          <p:spTgt spid="20"/>
                                        </p:tgtEl>
                                        <p:attrNameLst>
                                          <p:attrName>ppt_x</p:attrName>
                                        </p:attrNameLst>
                                      </p:cBhvr>
                                      <p:tavLst>
                                        <p:tav tm="0">
                                          <p:val>
                                            <p:strVal val="#ppt_x"/>
                                          </p:val>
                                        </p:tav>
                                        <p:tav tm="100000">
                                          <p:val>
                                            <p:strVal val="#ppt_x"/>
                                          </p:val>
                                        </p:tav>
                                      </p:tavLst>
                                    </p:anim>
                                    <p:anim calcmode="lin" valueType="num">
                                      <p:cBhvr additive="base">
                                        <p:cTn id="112"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7" grpId="0"/>
      <p:bldP spid="8" grpId="0" animBg="1"/>
      <p:bldP spid="10" grpId="0"/>
      <p:bldP spid="11" grpId="0" animBg="1"/>
      <p:bldP spid="13" grpId="0"/>
      <p:bldP spid="14" grpId="0" animBg="1"/>
      <p:bldP spid="19" grpId="0" animBg="1"/>
      <p:bldP spid="20" grpId="0"/>
      <p:bldP spid="21" grpId="0" animBg="1"/>
      <p:bldP spid="22"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2286000" y="1885950"/>
            <a:ext cx="4648200" cy="3257550"/>
          </a:xfrm>
          <a:prstGeom prst="rect">
            <a:avLst/>
          </a:prstGeom>
          <a:solidFill>
            <a:srgbClr val="45C1A4">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865758"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2590800"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loamis. </a:t>
            </a:r>
            <a:endParaRPr lang="en-US" sz="1050">
              <a:solidFill>
                <a:schemeClr val="bg1"/>
              </a:solidFill>
              <a:latin typeface="Open Sans" pitchFamily="34" charset="0"/>
              <a:ea typeface="Open Sans" pitchFamily="34" charset="0"/>
              <a:cs typeface="Open Sans" pitchFamily="34" charset="0"/>
            </a:endParaRPr>
          </a:p>
        </p:txBody>
      </p:sp>
      <p:sp>
        <p:nvSpPr>
          <p:cNvPr id="5" name="Freeform 35"/>
          <p:cNvSpPr>
            <a:spLocks noEditPoints="1"/>
          </p:cNvSpPr>
          <p:nvPr/>
        </p:nvSpPr>
        <p:spPr bwMode="auto">
          <a:xfrm>
            <a:off x="3033680"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 name="Oval 5"/>
          <p:cNvSpPr/>
          <p:nvPr/>
        </p:nvSpPr>
        <p:spPr>
          <a:xfrm>
            <a:off x="4276135"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4001177"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loamis. </a:t>
            </a:r>
            <a:endParaRPr lang="en-US" sz="1050">
              <a:solidFill>
                <a:schemeClr val="bg1"/>
              </a:solidFill>
              <a:latin typeface="Open Sans" pitchFamily="34" charset="0"/>
              <a:ea typeface="Open Sans" pitchFamily="34" charset="0"/>
              <a:cs typeface="Open Sans" pitchFamily="34" charset="0"/>
            </a:endParaRPr>
          </a:p>
        </p:txBody>
      </p:sp>
      <p:sp>
        <p:nvSpPr>
          <p:cNvPr id="8" name="Freeform 35"/>
          <p:cNvSpPr>
            <a:spLocks noEditPoints="1"/>
          </p:cNvSpPr>
          <p:nvPr/>
        </p:nvSpPr>
        <p:spPr bwMode="auto">
          <a:xfrm>
            <a:off x="4444057"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9" name="Oval 8"/>
          <p:cNvSpPr/>
          <p:nvPr/>
        </p:nvSpPr>
        <p:spPr>
          <a:xfrm>
            <a:off x="5685158"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5410200"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loamis. </a:t>
            </a:r>
            <a:endParaRPr lang="en-US" sz="1050">
              <a:solidFill>
                <a:schemeClr val="bg1"/>
              </a:solidFill>
              <a:latin typeface="Open Sans" pitchFamily="34" charset="0"/>
              <a:ea typeface="Open Sans" pitchFamily="34" charset="0"/>
              <a:cs typeface="Open Sans" pitchFamily="34" charset="0"/>
            </a:endParaRPr>
          </a:p>
        </p:txBody>
      </p:sp>
      <p:sp>
        <p:nvSpPr>
          <p:cNvPr id="11" name="Freeform 35"/>
          <p:cNvSpPr>
            <a:spLocks noEditPoints="1"/>
          </p:cNvSpPr>
          <p:nvPr/>
        </p:nvSpPr>
        <p:spPr bwMode="auto">
          <a:xfrm>
            <a:off x="5853080"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Text Box 10"/>
          <p:cNvSpPr txBox="1">
            <a:spLocks noChangeArrowheads="1"/>
          </p:cNvSpPr>
          <p:nvPr/>
        </p:nvSpPr>
        <p:spPr bwMode="auto">
          <a:xfrm>
            <a:off x="2590800" y="1885950"/>
            <a:ext cx="4085635"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Competitor Strategy</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solidFill>
              <a:latin typeface="Open Sans" pitchFamily="34" charset="0"/>
              <a:ea typeface="Open Sans" pitchFamily="34" charset="0"/>
              <a:cs typeface="Open Sans" pitchFamily="34" charset="0"/>
            </a:endParaRPr>
          </a:p>
        </p:txBody>
      </p:sp>
      <p:cxnSp>
        <p:nvCxnSpPr>
          <p:cNvPr id="13" name="Straight Connector 12"/>
          <p:cNvCxnSpPr/>
          <p:nvPr/>
        </p:nvCxnSpPr>
        <p:spPr>
          <a:xfrm>
            <a:off x="2590800" y="2952750"/>
            <a:ext cx="408563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250" fill="hold"/>
                                        <p:tgtEl>
                                          <p:spTgt spid="12"/>
                                        </p:tgtEl>
                                        <p:attrNameLst>
                                          <p:attrName>ppt_x</p:attrName>
                                        </p:attrNameLst>
                                      </p:cBhvr>
                                      <p:tavLst>
                                        <p:tav tm="0">
                                          <p:val>
                                            <p:strVal val="#ppt_x"/>
                                          </p:val>
                                        </p:tav>
                                        <p:tav tm="100000">
                                          <p:val>
                                            <p:strVal val="#ppt_x"/>
                                          </p:val>
                                        </p:tav>
                                      </p:tavLst>
                                    </p:anim>
                                    <p:anim calcmode="lin" valueType="num">
                                      <p:cBhvr additive="base">
                                        <p:cTn id="13" dur="25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250" fill="hold"/>
                                        <p:tgtEl>
                                          <p:spTgt spid="9"/>
                                        </p:tgtEl>
                                        <p:attrNameLst>
                                          <p:attrName>ppt_x</p:attrName>
                                        </p:attrNameLst>
                                      </p:cBhvr>
                                      <p:tavLst>
                                        <p:tav tm="0">
                                          <p:val>
                                            <p:strVal val="#ppt_x"/>
                                          </p:val>
                                        </p:tav>
                                        <p:tav tm="100000">
                                          <p:val>
                                            <p:strVal val="#ppt_x"/>
                                          </p:val>
                                        </p:tav>
                                      </p:tavLst>
                                    </p:anim>
                                    <p:anim calcmode="lin" valueType="num">
                                      <p:cBhvr additive="base">
                                        <p:cTn id="53" dur="250" fill="hold"/>
                                        <p:tgtEl>
                                          <p:spTgt spid="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250" fill="hold"/>
                                        <p:tgtEl>
                                          <p:spTgt spid="10"/>
                                        </p:tgtEl>
                                        <p:attrNameLst>
                                          <p:attrName>ppt_x</p:attrName>
                                        </p:attrNameLst>
                                      </p:cBhvr>
                                      <p:tavLst>
                                        <p:tav tm="0">
                                          <p:val>
                                            <p:strVal val="#ppt_x"/>
                                          </p:val>
                                        </p:tav>
                                        <p:tav tm="100000">
                                          <p:val>
                                            <p:strVal val="#ppt_x"/>
                                          </p:val>
                                        </p:tav>
                                      </p:tavLst>
                                    </p:anim>
                                    <p:anim calcmode="lin" valueType="num">
                                      <p:cBhvr additive="base">
                                        <p:cTn id="63"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animBg="1"/>
      <p:bldP spid="7" grpId="0"/>
      <p:bldP spid="8" grpId="0" animBg="1"/>
      <p:bldP spid="9" grpId="0" animBg="1"/>
      <p:bldP spid="10" grpId="0"/>
      <p:bldP spid="11" grpId="0" animBg="1"/>
      <p:bldP spid="12"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Process Flowchart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Oval 5"/>
          <p:cNvSpPr>
            <a:spLocks noChangeArrowheads="1"/>
          </p:cNvSpPr>
          <p:nvPr/>
        </p:nvSpPr>
        <p:spPr bwMode="auto">
          <a:xfrm>
            <a:off x="3725203" y="2313778"/>
            <a:ext cx="1086073" cy="1102808"/>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7308073" y="2313778"/>
            <a:ext cx="692927" cy="705799"/>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5816172" y="2666677"/>
            <a:ext cx="540527" cy="550568"/>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9" name="Oval 8"/>
          <p:cNvSpPr>
            <a:spLocks noChangeArrowheads="1"/>
          </p:cNvSpPr>
          <p:nvPr/>
        </p:nvSpPr>
        <p:spPr bwMode="auto">
          <a:xfrm>
            <a:off x="5706575" y="1289623"/>
            <a:ext cx="540527"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0" name="Oval 9"/>
          <p:cNvSpPr>
            <a:spLocks noChangeArrowheads="1"/>
          </p:cNvSpPr>
          <p:nvPr/>
        </p:nvSpPr>
        <p:spPr bwMode="auto">
          <a:xfrm>
            <a:off x="4225566" y="1123949"/>
            <a:ext cx="709184" cy="71791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1" name="Oval 10"/>
          <p:cNvSpPr>
            <a:spLocks noChangeArrowheads="1"/>
          </p:cNvSpPr>
          <p:nvPr/>
        </p:nvSpPr>
        <p:spPr bwMode="auto">
          <a:xfrm>
            <a:off x="2982189" y="1478723"/>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2" name="Oval 11"/>
          <p:cNvSpPr>
            <a:spLocks noChangeArrowheads="1"/>
          </p:cNvSpPr>
          <p:nvPr/>
        </p:nvSpPr>
        <p:spPr bwMode="auto">
          <a:xfrm>
            <a:off x="1685260" y="1306357"/>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3" name="Oval 12"/>
          <p:cNvSpPr>
            <a:spLocks noChangeArrowheads="1"/>
          </p:cNvSpPr>
          <p:nvPr/>
        </p:nvSpPr>
        <p:spPr bwMode="auto">
          <a:xfrm>
            <a:off x="1033969" y="3846663"/>
            <a:ext cx="765592" cy="782182"/>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4" name="Oval 13"/>
          <p:cNvSpPr>
            <a:spLocks noChangeArrowheads="1"/>
          </p:cNvSpPr>
          <p:nvPr/>
        </p:nvSpPr>
        <p:spPr bwMode="auto">
          <a:xfrm>
            <a:off x="1745474" y="2279716"/>
            <a:ext cx="788230" cy="795485"/>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5" name="Oval 14"/>
          <p:cNvSpPr>
            <a:spLocks noChangeArrowheads="1"/>
          </p:cNvSpPr>
          <p:nvPr/>
        </p:nvSpPr>
        <p:spPr bwMode="auto">
          <a:xfrm>
            <a:off x="4364463" y="4064212"/>
            <a:ext cx="543874" cy="550568"/>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6" name="Oval 15"/>
          <p:cNvSpPr>
            <a:spLocks noChangeArrowheads="1"/>
          </p:cNvSpPr>
          <p:nvPr/>
        </p:nvSpPr>
        <p:spPr bwMode="auto">
          <a:xfrm>
            <a:off x="5926775" y="3705576"/>
            <a:ext cx="808597" cy="826119"/>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7" name="Oval 16"/>
          <p:cNvSpPr>
            <a:spLocks noChangeArrowheads="1"/>
          </p:cNvSpPr>
          <p:nvPr/>
        </p:nvSpPr>
        <p:spPr bwMode="auto">
          <a:xfrm>
            <a:off x="2448356" y="3419931"/>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cxnSp>
        <p:nvCxnSpPr>
          <p:cNvPr id="22" name="Straight Connector 21"/>
          <p:cNvCxnSpPr>
            <a:stCxn id="11" idx="6"/>
            <a:endCxn id="10" idx="2"/>
          </p:cNvCxnSpPr>
          <p:nvPr/>
        </p:nvCxnSpPr>
        <p:spPr>
          <a:xfrm flipV="1">
            <a:off x="3526063" y="1482906"/>
            <a:ext cx="699503" cy="2719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1" idx="2"/>
            <a:endCxn id="12" idx="6"/>
          </p:cNvCxnSpPr>
          <p:nvPr/>
        </p:nvCxnSpPr>
        <p:spPr>
          <a:xfrm flipH="1" flipV="1">
            <a:off x="2229134" y="1582477"/>
            <a:ext cx="753055" cy="17236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2" idx="4"/>
            <a:endCxn id="14" idx="0"/>
          </p:cNvCxnSpPr>
          <p:nvPr/>
        </p:nvCxnSpPr>
        <p:spPr>
          <a:xfrm>
            <a:off x="1957197" y="1858597"/>
            <a:ext cx="182392" cy="42111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14" idx="3"/>
            <a:endCxn id="13" idx="0"/>
          </p:cNvCxnSpPr>
          <p:nvPr/>
        </p:nvCxnSpPr>
        <p:spPr>
          <a:xfrm flipH="1">
            <a:off x="1416765" y="2958705"/>
            <a:ext cx="444143" cy="88795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11" idx="5"/>
            <a:endCxn id="6" idx="1"/>
          </p:cNvCxnSpPr>
          <p:nvPr/>
        </p:nvCxnSpPr>
        <p:spPr>
          <a:xfrm>
            <a:off x="3446414" y="1950089"/>
            <a:ext cx="437841" cy="52519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6" idx="2"/>
            <a:endCxn id="14" idx="6"/>
          </p:cNvCxnSpPr>
          <p:nvPr/>
        </p:nvCxnSpPr>
        <p:spPr>
          <a:xfrm flipH="1" flipV="1">
            <a:off x="2533704" y="2677459"/>
            <a:ext cx="1191499" cy="1877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 idx="3"/>
            <a:endCxn id="17" idx="6"/>
          </p:cNvCxnSpPr>
          <p:nvPr/>
        </p:nvCxnSpPr>
        <p:spPr>
          <a:xfrm flipH="1">
            <a:off x="2992230" y="3255084"/>
            <a:ext cx="892025" cy="4409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17" idx="3"/>
            <a:endCxn id="13" idx="6"/>
          </p:cNvCxnSpPr>
          <p:nvPr/>
        </p:nvCxnSpPr>
        <p:spPr>
          <a:xfrm flipH="1">
            <a:off x="1799561" y="3891297"/>
            <a:ext cx="728444" cy="34645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17" idx="1"/>
            <a:endCxn id="14" idx="5"/>
          </p:cNvCxnSpPr>
          <p:nvPr/>
        </p:nvCxnSpPr>
        <p:spPr>
          <a:xfrm flipH="1" flipV="1">
            <a:off x="2418270" y="2958705"/>
            <a:ext cx="109735" cy="5421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6" idx="0"/>
            <a:endCxn id="10" idx="4"/>
          </p:cNvCxnSpPr>
          <p:nvPr/>
        </p:nvCxnSpPr>
        <p:spPr>
          <a:xfrm flipV="1">
            <a:off x="4268240" y="1841862"/>
            <a:ext cx="311918" cy="47191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6" idx="4"/>
            <a:endCxn id="15" idx="0"/>
          </p:cNvCxnSpPr>
          <p:nvPr/>
        </p:nvCxnSpPr>
        <p:spPr>
          <a:xfrm>
            <a:off x="4268240" y="3416586"/>
            <a:ext cx="368160" cy="64762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7" idx="5"/>
            <a:endCxn id="15" idx="2"/>
          </p:cNvCxnSpPr>
          <p:nvPr/>
        </p:nvCxnSpPr>
        <p:spPr>
          <a:xfrm>
            <a:off x="2912581" y="3891297"/>
            <a:ext cx="1451882" cy="4481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14" idx="7"/>
            <a:endCxn id="11" idx="3"/>
          </p:cNvCxnSpPr>
          <p:nvPr/>
        </p:nvCxnSpPr>
        <p:spPr>
          <a:xfrm flipV="1">
            <a:off x="2418270" y="1950089"/>
            <a:ext cx="643568" cy="4461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10" idx="6"/>
            <a:endCxn id="9" idx="2"/>
          </p:cNvCxnSpPr>
          <p:nvPr/>
        </p:nvCxnSpPr>
        <p:spPr>
          <a:xfrm>
            <a:off x="4934750" y="1482906"/>
            <a:ext cx="771825" cy="828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a:stCxn id="9" idx="6"/>
            <a:endCxn id="7" idx="1"/>
          </p:cNvCxnSpPr>
          <p:nvPr/>
        </p:nvCxnSpPr>
        <p:spPr>
          <a:xfrm>
            <a:off x="6247102" y="1565743"/>
            <a:ext cx="1162448" cy="8513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a:stCxn id="6" idx="6"/>
            <a:endCxn id="8" idx="2"/>
          </p:cNvCxnSpPr>
          <p:nvPr/>
        </p:nvCxnSpPr>
        <p:spPr>
          <a:xfrm>
            <a:off x="4811276" y="2865182"/>
            <a:ext cx="1004896" cy="7677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9" idx="4"/>
            <a:endCxn id="8" idx="0"/>
          </p:cNvCxnSpPr>
          <p:nvPr/>
        </p:nvCxnSpPr>
        <p:spPr>
          <a:xfrm>
            <a:off x="5976839" y="1841863"/>
            <a:ext cx="109597" cy="82481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stCxn id="10" idx="5"/>
            <a:endCxn id="8" idx="1"/>
          </p:cNvCxnSpPr>
          <p:nvPr/>
        </p:nvCxnSpPr>
        <p:spPr>
          <a:xfrm>
            <a:off x="4830892" y="1736726"/>
            <a:ext cx="1064438" cy="10105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stCxn id="8" idx="6"/>
            <a:endCxn id="7" idx="2"/>
          </p:cNvCxnSpPr>
          <p:nvPr/>
        </p:nvCxnSpPr>
        <p:spPr>
          <a:xfrm flipV="1">
            <a:off x="6356699" y="2666678"/>
            <a:ext cx="951374" cy="27528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16" idx="2"/>
            <a:endCxn id="15" idx="6"/>
          </p:cNvCxnSpPr>
          <p:nvPr/>
        </p:nvCxnSpPr>
        <p:spPr>
          <a:xfrm flipH="1">
            <a:off x="4908337" y="4118636"/>
            <a:ext cx="1018438" cy="2208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a:endCxn id="16" idx="1"/>
          </p:cNvCxnSpPr>
          <p:nvPr/>
        </p:nvCxnSpPr>
        <p:spPr>
          <a:xfrm>
            <a:off x="4636400" y="3255084"/>
            <a:ext cx="1408791" cy="5714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a:stCxn id="16" idx="0"/>
            <a:endCxn id="8" idx="5"/>
          </p:cNvCxnSpPr>
          <p:nvPr/>
        </p:nvCxnSpPr>
        <p:spPr>
          <a:xfrm flipH="1" flipV="1">
            <a:off x="6277541" y="3136616"/>
            <a:ext cx="53533" cy="5689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a:stCxn id="16" idx="7"/>
            <a:endCxn id="7" idx="4"/>
          </p:cNvCxnSpPr>
          <p:nvPr/>
        </p:nvCxnSpPr>
        <p:spPr>
          <a:xfrm flipV="1">
            <a:off x="6616956" y="3019577"/>
            <a:ext cx="1037581" cy="8069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13" idx="5"/>
            <a:endCxn id="15" idx="3"/>
          </p:cNvCxnSpPr>
          <p:nvPr/>
        </p:nvCxnSpPr>
        <p:spPr>
          <a:xfrm>
            <a:off x="1687443" y="4514297"/>
            <a:ext cx="2756669" cy="1985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stCxn id="15" idx="7"/>
            <a:endCxn id="8" idx="3"/>
          </p:cNvCxnSpPr>
          <p:nvPr/>
        </p:nvCxnSpPr>
        <p:spPr>
          <a:xfrm flipV="1">
            <a:off x="4828688" y="3136616"/>
            <a:ext cx="1066642" cy="10082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6" idx="2"/>
            <a:endCxn id="12" idx="5"/>
          </p:cNvCxnSpPr>
          <p:nvPr/>
        </p:nvCxnSpPr>
        <p:spPr>
          <a:xfrm flipH="1" flipV="1">
            <a:off x="2149485" y="1777723"/>
            <a:ext cx="1575718" cy="10874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7" name="Freeform 35"/>
          <p:cNvSpPr>
            <a:spLocks noEditPoints="1"/>
          </p:cNvSpPr>
          <p:nvPr/>
        </p:nvSpPr>
        <p:spPr bwMode="auto">
          <a:xfrm>
            <a:off x="4007430" y="2701750"/>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78" name="Group 77"/>
          <p:cNvGrpSpPr/>
          <p:nvPr/>
        </p:nvGrpSpPr>
        <p:grpSpPr>
          <a:xfrm>
            <a:off x="5943600" y="2764925"/>
            <a:ext cx="309606" cy="315716"/>
            <a:chOff x="7160655" y="2178006"/>
            <a:chExt cx="379359" cy="386846"/>
          </a:xfrm>
          <a:solidFill>
            <a:schemeClr val="bg1"/>
          </a:solidFill>
        </p:grpSpPr>
        <p:sp>
          <p:nvSpPr>
            <p:cNvPr id="7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9" name="Freeform 44"/>
          <p:cNvSpPr>
            <a:spLocks noEditPoints="1"/>
          </p:cNvSpPr>
          <p:nvPr/>
        </p:nvSpPr>
        <p:spPr bwMode="auto">
          <a:xfrm>
            <a:off x="1938678" y="2495380"/>
            <a:ext cx="401822" cy="396830"/>
          </a:xfrm>
          <a:custGeom>
            <a:avLst/>
            <a:gdLst>
              <a:gd name="T0" fmla="*/ 114 w 121"/>
              <a:gd name="T1" fmla="*/ 89 h 119"/>
              <a:gd name="T2" fmla="*/ 88 w 121"/>
              <a:gd name="T3" fmla="*/ 62 h 119"/>
              <a:gd name="T4" fmla="*/ 71 w 121"/>
              <a:gd name="T5" fmla="*/ 58 h 119"/>
              <a:gd name="T6" fmla="*/ 61 w 121"/>
              <a:gd name="T7" fmla="*/ 48 h 119"/>
              <a:gd name="T8" fmla="*/ 56 w 121"/>
              <a:gd name="T9" fmla="*/ 33 h 119"/>
              <a:gd name="T10" fmla="*/ 30 w 121"/>
              <a:gd name="T11" fmla="*/ 6 h 119"/>
              <a:gd name="T12" fmla="*/ 7 w 121"/>
              <a:gd name="T13" fmla="*/ 6 h 119"/>
              <a:gd name="T14" fmla="*/ 7 w 121"/>
              <a:gd name="T15" fmla="*/ 29 h 119"/>
              <a:gd name="T16" fmla="*/ 33 w 121"/>
              <a:gd name="T17" fmla="*/ 56 h 119"/>
              <a:gd name="T18" fmla="*/ 51 w 121"/>
              <a:gd name="T19" fmla="*/ 60 h 119"/>
              <a:gd name="T20" fmla="*/ 60 w 121"/>
              <a:gd name="T21" fmla="*/ 70 h 119"/>
              <a:gd name="T22" fmla="*/ 65 w 121"/>
              <a:gd name="T23" fmla="*/ 85 h 119"/>
              <a:gd name="T24" fmla="*/ 91 w 121"/>
              <a:gd name="T25" fmla="*/ 112 h 119"/>
              <a:gd name="T26" fmla="*/ 114 w 121"/>
              <a:gd name="T27" fmla="*/ 112 h 119"/>
              <a:gd name="T28" fmla="*/ 114 w 121"/>
              <a:gd name="T29" fmla="*/ 89 h 119"/>
              <a:gd name="T30" fmla="*/ 36 w 121"/>
              <a:gd name="T31" fmla="*/ 51 h 119"/>
              <a:gd name="T32" fmla="*/ 12 w 121"/>
              <a:gd name="T33" fmla="*/ 27 h 119"/>
              <a:gd name="T34" fmla="*/ 11 w 121"/>
              <a:gd name="T35" fmla="*/ 11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4 h 119"/>
              <a:gd name="T48" fmla="*/ 36 w 121"/>
              <a:gd name="T49" fmla="*/ 51 h 119"/>
              <a:gd name="T50" fmla="*/ 110 w 121"/>
              <a:gd name="T51" fmla="*/ 107 h 119"/>
              <a:gd name="T52" fmla="*/ 94 w 121"/>
              <a:gd name="T53" fmla="*/ 107 h 119"/>
              <a:gd name="T54" fmla="*/ 70 w 121"/>
              <a:gd name="T55" fmla="*/ 83 h 119"/>
              <a:gd name="T56" fmla="*/ 67 w 121"/>
              <a:gd name="T57" fmla="*/ 76 h 119"/>
              <a:gd name="T58" fmla="*/ 71 w 121"/>
              <a:gd name="T59" fmla="*/ 80 h 119"/>
              <a:gd name="T60" fmla="*/ 82 w 121"/>
              <a:gd name="T61" fmla="*/ 80 h 119"/>
              <a:gd name="T62" fmla="*/ 82 w 121"/>
              <a:gd name="T63" fmla="*/ 69 h 119"/>
              <a:gd name="T64" fmla="*/ 77 w 121"/>
              <a:gd name="T65" fmla="*/ 64 h 119"/>
              <a:gd name="T66" fmla="*/ 85 w 121"/>
              <a:gd name="T67" fmla="*/ 68 h 119"/>
              <a:gd name="T68" fmla="*/ 109 w 121"/>
              <a:gd name="T69" fmla="*/ 92 h 119"/>
              <a:gd name="T70" fmla="*/ 110 w 121"/>
              <a:gd name="T71"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89"/>
                </a:moveTo>
                <a:cubicBezTo>
                  <a:pt x="88" y="62"/>
                  <a:pt x="88" y="62"/>
                  <a:pt x="88" y="62"/>
                </a:cubicBezTo>
                <a:cubicBezTo>
                  <a:pt x="83" y="58"/>
                  <a:pt x="77" y="57"/>
                  <a:pt x="71" y="58"/>
                </a:cubicBezTo>
                <a:cubicBezTo>
                  <a:pt x="61" y="48"/>
                  <a:pt x="61" y="48"/>
                  <a:pt x="61" y="48"/>
                </a:cubicBezTo>
                <a:cubicBezTo>
                  <a:pt x="62" y="43"/>
                  <a:pt x="61" y="37"/>
                  <a:pt x="56" y="33"/>
                </a:cubicBezTo>
                <a:cubicBezTo>
                  <a:pt x="30" y="6"/>
                  <a:pt x="30" y="6"/>
                  <a:pt x="30" y="6"/>
                </a:cubicBezTo>
                <a:cubicBezTo>
                  <a:pt x="23" y="0"/>
                  <a:pt x="13" y="0"/>
                  <a:pt x="7" y="6"/>
                </a:cubicBezTo>
                <a:cubicBezTo>
                  <a:pt x="0" y="13"/>
                  <a:pt x="0" y="23"/>
                  <a:pt x="7" y="29"/>
                </a:cubicBezTo>
                <a:cubicBezTo>
                  <a:pt x="33" y="56"/>
                  <a:pt x="33" y="56"/>
                  <a:pt x="33" y="56"/>
                </a:cubicBezTo>
                <a:cubicBezTo>
                  <a:pt x="38" y="61"/>
                  <a:pt x="45" y="62"/>
                  <a:pt x="51" y="60"/>
                </a:cubicBezTo>
                <a:cubicBezTo>
                  <a:pt x="60" y="70"/>
                  <a:pt x="60" y="70"/>
                  <a:pt x="60" y="70"/>
                </a:cubicBezTo>
                <a:cubicBezTo>
                  <a:pt x="59" y="75"/>
                  <a:pt x="60" y="81"/>
                  <a:pt x="65" y="85"/>
                </a:cubicBezTo>
                <a:cubicBezTo>
                  <a:pt x="91" y="112"/>
                  <a:pt x="91" y="112"/>
                  <a:pt x="91" y="112"/>
                </a:cubicBezTo>
                <a:cubicBezTo>
                  <a:pt x="98" y="119"/>
                  <a:pt x="108" y="119"/>
                  <a:pt x="114" y="112"/>
                </a:cubicBezTo>
                <a:cubicBezTo>
                  <a:pt x="121" y="106"/>
                  <a:pt x="121" y="95"/>
                  <a:pt x="114" y="89"/>
                </a:cubicBezTo>
                <a:close/>
                <a:moveTo>
                  <a:pt x="36" y="51"/>
                </a:moveTo>
                <a:cubicBezTo>
                  <a:pt x="12" y="27"/>
                  <a:pt x="12" y="27"/>
                  <a:pt x="12" y="27"/>
                </a:cubicBezTo>
                <a:cubicBezTo>
                  <a:pt x="7" y="22"/>
                  <a:pt x="7" y="15"/>
                  <a:pt x="11" y="11"/>
                </a:cubicBezTo>
                <a:cubicBezTo>
                  <a:pt x="16" y="7"/>
                  <a:pt x="23" y="7"/>
                  <a:pt x="27" y="12"/>
                </a:cubicBezTo>
                <a:cubicBezTo>
                  <a:pt x="51" y="36"/>
                  <a:pt x="51" y="36"/>
                  <a:pt x="51" y="36"/>
                </a:cubicBezTo>
                <a:cubicBezTo>
                  <a:pt x="53" y="37"/>
                  <a:pt x="54" y="40"/>
                  <a:pt x="54" y="42"/>
                </a:cubicBezTo>
                <a:cubicBezTo>
                  <a:pt x="51" y="39"/>
                  <a:pt x="46" y="39"/>
                  <a:pt x="43" y="42"/>
                </a:cubicBezTo>
                <a:cubicBezTo>
                  <a:pt x="40" y="45"/>
                  <a:pt x="40" y="50"/>
                  <a:pt x="43" y="53"/>
                </a:cubicBezTo>
                <a:cubicBezTo>
                  <a:pt x="45" y="54"/>
                  <a:pt x="45" y="54"/>
                  <a:pt x="45" y="54"/>
                </a:cubicBezTo>
                <a:cubicBezTo>
                  <a:pt x="42" y="54"/>
                  <a:pt x="38" y="53"/>
                  <a:pt x="36" y="51"/>
                </a:cubicBezTo>
                <a:close/>
                <a:moveTo>
                  <a:pt x="110" y="107"/>
                </a:moveTo>
                <a:cubicBezTo>
                  <a:pt x="105" y="111"/>
                  <a:pt x="98" y="111"/>
                  <a:pt x="94" y="107"/>
                </a:cubicBezTo>
                <a:cubicBezTo>
                  <a:pt x="70" y="83"/>
                  <a:pt x="70" y="83"/>
                  <a:pt x="70" y="83"/>
                </a:cubicBezTo>
                <a:cubicBezTo>
                  <a:pt x="68" y="81"/>
                  <a:pt x="67" y="78"/>
                  <a:pt x="67" y="76"/>
                </a:cubicBezTo>
                <a:cubicBezTo>
                  <a:pt x="71" y="80"/>
                  <a:pt x="71" y="80"/>
                  <a:pt x="71" y="80"/>
                </a:cubicBezTo>
                <a:cubicBezTo>
                  <a:pt x="74" y="83"/>
                  <a:pt x="79" y="83"/>
                  <a:pt x="82" y="80"/>
                </a:cubicBezTo>
                <a:cubicBezTo>
                  <a:pt x="85" y="77"/>
                  <a:pt x="85" y="72"/>
                  <a:pt x="82" y="69"/>
                </a:cubicBezTo>
                <a:cubicBezTo>
                  <a:pt x="77" y="64"/>
                  <a:pt x="77" y="64"/>
                  <a:pt x="77" y="64"/>
                </a:cubicBezTo>
                <a:cubicBezTo>
                  <a:pt x="80" y="64"/>
                  <a:pt x="83" y="65"/>
                  <a:pt x="85" y="68"/>
                </a:cubicBezTo>
                <a:cubicBezTo>
                  <a:pt x="109" y="92"/>
                  <a:pt x="109" y="92"/>
                  <a:pt x="109" y="92"/>
                </a:cubicBezTo>
                <a:cubicBezTo>
                  <a:pt x="114" y="96"/>
                  <a:pt x="114" y="103"/>
                  <a:pt x="110" y="10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90" name="Group 89"/>
          <p:cNvGrpSpPr/>
          <p:nvPr/>
        </p:nvGrpSpPr>
        <p:grpSpPr>
          <a:xfrm>
            <a:off x="4430497" y="1306357"/>
            <a:ext cx="411805" cy="376863"/>
            <a:chOff x="6726389" y="1486674"/>
            <a:chExt cx="411805" cy="376863"/>
          </a:xfrm>
          <a:solidFill>
            <a:schemeClr val="bg1"/>
          </a:solidFill>
        </p:grpSpPr>
        <p:sp>
          <p:nvSpPr>
            <p:cNvPr id="91"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5" name="Group 94"/>
          <p:cNvGrpSpPr/>
          <p:nvPr/>
        </p:nvGrpSpPr>
        <p:grpSpPr>
          <a:xfrm>
            <a:off x="3065777" y="1608677"/>
            <a:ext cx="357577" cy="249920"/>
            <a:chOff x="7999238" y="1399322"/>
            <a:chExt cx="464215" cy="324452"/>
          </a:xfrm>
          <a:solidFill>
            <a:schemeClr val="bg1"/>
          </a:solidFill>
        </p:grpSpPr>
        <p:sp>
          <p:nvSpPr>
            <p:cNvPr id="96"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98" name="Freeform 61"/>
          <p:cNvSpPr/>
          <p:nvPr/>
        </p:nvSpPr>
        <p:spPr bwMode="auto">
          <a:xfrm>
            <a:off x="5834504" y="1431544"/>
            <a:ext cx="284669" cy="295618"/>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99" name="Freeform 62"/>
          <p:cNvSpPr>
            <a:spLocks noEditPoints="1"/>
          </p:cNvSpPr>
          <p:nvPr/>
        </p:nvSpPr>
        <p:spPr bwMode="auto">
          <a:xfrm>
            <a:off x="1237069" y="3987203"/>
            <a:ext cx="326232" cy="439508"/>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00" name="Group 99"/>
          <p:cNvGrpSpPr/>
          <p:nvPr/>
        </p:nvGrpSpPr>
        <p:grpSpPr>
          <a:xfrm>
            <a:off x="6070263" y="3898902"/>
            <a:ext cx="521619" cy="459224"/>
            <a:chOff x="6040049" y="4182118"/>
            <a:chExt cx="521619" cy="459224"/>
          </a:xfrm>
          <a:solidFill>
            <a:schemeClr val="bg1"/>
          </a:solidFill>
        </p:grpSpPr>
        <p:sp>
          <p:nvSpPr>
            <p:cNvPr id="101"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6" name="Group 105"/>
          <p:cNvGrpSpPr/>
          <p:nvPr/>
        </p:nvGrpSpPr>
        <p:grpSpPr>
          <a:xfrm>
            <a:off x="4465438" y="4276701"/>
            <a:ext cx="299493" cy="162851"/>
            <a:chOff x="7682273" y="3211260"/>
            <a:chExt cx="399324" cy="217134"/>
          </a:xfrm>
          <a:solidFill>
            <a:schemeClr val="bg1"/>
          </a:solidFill>
        </p:grpSpPr>
        <p:sp>
          <p:nvSpPr>
            <p:cNvPr id="107" name="Freeform 98"/>
            <p:cNvSpPr>
              <a:spLocks noEditPoints="1"/>
            </p:cNvSpPr>
            <p:nvPr/>
          </p:nvSpPr>
          <p:spPr bwMode="auto">
            <a:xfrm>
              <a:off x="7682273" y="3211260"/>
              <a:ext cx="289511" cy="217134"/>
            </a:xfrm>
            <a:custGeom>
              <a:avLst/>
              <a:gdLst>
                <a:gd name="T0" fmla="*/ 26 w 87"/>
                <a:gd name="T1" fmla="*/ 23 h 65"/>
                <a:gd name="T2" fmla="*/ 26 w 87"/>
                <a:gd name="T3" fmla="*/ 33 h 65"/>
                <a:gd name="T4" fmla="*/ 7 w 87"/>
                <a:gd name="T5" fmla="*/ 17 h 65"/>
                <a:gd name="T6" fmla="*/ 7 w 87"/>
                <a:gd name="T7" fmla="*/ 0 h 65"/>
                <a:gd name="T8" fmla="*/ 0 w 87"/>
                <a:gd name="T9" fmla="*/ 0 h 65"/>
                <a:gd name="T10" fmla="*/ 0 w 87"/>
                <a:gd name="T11" fmla="*/ 17 h 65"/>
                <a:gd name="T12" fmla="*/ 26 w 87"/>
                <a:gd name="T13" fmla="*/ 42 h 65"/>
                <a:gd name="T14" fmla="*/ 26 w 87"/>
                <a:gd name="T15" fmla="*/ 42 h 65"/>
                <a:gd name="T16" fmla="*/ 26 w 87"/>
                <a:gd name="T17" fmla="*/ 49 h 65"/>
                <a:gd name="T18" fmla="*/ 41 w 87"/>
                <a:gd name="T19" fmla="*/ 65 h 65"/>
                <a:gd name="T20" fmla="*/ 87 w 87"/>
                <a:gd name="T21" fmla="*/ 65 h 65"/>
                <a:gd name="T22" fmla="*/ 87 w 87"/>
                <a:gd name="T23" fmla="*/ 9 h 65"/>
                <a:gd name="T24" fmla="*/ 40 w 87"/>
                <a:gd name="T25" fmla="*/ 9 h 65"/>
                <a:gd name="T26" fmla="*/ 26 w 87"/>
                <a:gd name="T27" fmla="*/ 23 h 65"/>
                <a:gd name="T28" fmla="*/ 73 w 87"/>
                <a:gd name="T29" fmla="*/ 19 h 65"/>
                <a:gd name="T30" fmla="*/ 80 w 87"/>
                <a:gd name="T31" fmla="*/ 19 h 65"/>
                <a:gd name="T32" fmla="*/ 80 w 87"/>
                <a:gd name="T33" fmla="*/ 56 h 65"/>
                <a:gd name="T34" fmla="*/ 73 w 87"/>
                <a:gd name="T35" fmla="*/ 56 h 65"/>
                <a:gd name="T36" fmla="*/ 73 w 87"/>
                <a:gd name="T37"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5">
                  <a:moveTo>
                    <a:pt x="26" y="23"/>
                  </a:moveTo>
                  <a:cubicBezTo>
                    <a:pt x="26" y="33"/>
                    <a:pt x="26" y="33"/>
                    <a:pt x="26" y="33"/>
                  </a:cubicBezTo>
                  <a:cubicBezTo>
                    <a:pt x="6" y="33"/>
                    <a:pt x="7" y="17"/>
                    <a:pt x="7" y="17"/>
                  </a:cubicBezTo>
                  <a:cubicBezTo>
                    <a:pt x="7" y="0"/>
                    <a:pt x="7" y="0"/>
                    <a:pt x="7" y="0"/>
                  </a:cubicBezTo>
                  <a:cubicBezTo>
                    <a:pt x="0" y="0"/>
                    <a:pt x="0" y="0"/>
                    <a:pt x="0" y="0"/>
                  </a:cubicBezTo>
                  <a:cubicBezTo>
                    <a:pt x="0" y="17"/>
                    <a:pt x="0" y="17"/>
                    <a:pt x="0" y="17"/>
                  </a:cubicBezTo>
                  <a:cubicBezTo>
                    <a:pt x="0" y="43"/>
                    <a:pt x="26" y="42"/>
                    <a:pt x="26" y="42"/>
                  </a:cubicBezTo>
                  <a:cubicBezTo>
                    <a:pt x="26" y="42"/>
                    <a:pt x="26" y="42"/>
                    <a:pt x="26" y="42"/>
                  </a:cubicBezTo>
                  <a:cubicBezTo>
                    <a:pt x="26" y="49"/>
                    <a:pt x="26" y="49"/>
                    <a:pt x="26" y="49"/>
                  </a:cubicBezTo>
                  <a:cubicBezTo>
                    <a:pt x="26" y="49"/>
                    <a:pt x="25" y="65"/>
                    <a:pt x="41" y="65"/>
                  </a:cubicBezTo>
                  <a:cubicBezTo>
                    <a:pt x="60" y="65"/>
                    <a:pt x="87" y="65"/>
                    <a:pt x="87" y="65"/>
                  </a:cubicBezTo>
                  <a:cubicBezTo>
                    <a:pt x="87" y="9"/>
                    <a:pt x="87" y="9"/>
                    <a:pt x="87" y="9"/>
                  </a:cubicBezTo>
                  <a:cubicBezTo>
                    <a:pt x="87" y="9"/>
                    <a:pt x="60" y="9"/>
                    <a:pt x="40" y="9"/>
                  </a:cubicBezTo>
                  <a:cubicBezTo>
                    <a:pt x="25" y="9"/>
                    <a:pt x="26" y="23"/>
                    <a:pt x="26" y="23"/>
                  </a:cubicBezTo>
                  <a:close/>
                  <a:moveTo>
                    <a:pt x="73" y="19"/>
                  </a:moveTo>
                  <a:cubicBezTo>
                    <a:pt x="80" y="19"/>
                    <a:pt x="80" y="19"/>
                    <a:pt x="80" y="19"/>
                  </a:cubicBezTo>
                  <a:cubicBezTo>
                    <a:pt x="80" y="56"/>
                    <a:pt x="80" y="56"/>
                    <a:pt x="80" y="56"/>
                  </a:cubicBezTo>
                  <a:cubicBezTo>
                    <a:pt x="73" y="56"/>
                    <a:pt x="73" y="56"/>
                    <a:pt x="73" y="56"/>
                  </a:cubicBezTo>
                  <a:lnTo>
                    <a:pt x="73" y="19"/>
                  </a:lnTo>
                  <a:close/>
                </a:path>
              </a:pathLst>
            </a:custGeom>
            <a:grpFill/>
            <a:ln>
              <a:noFill/>
            </a:ln>
          </p:spPr>
          <p:txBody>
            <a:bodyPr vert="horz" wrap="square" lIns="91440" tIns="45720" rIns="91440" bIns="45720" numCol="1" anchor="t" anchorCtr="0" compatLnSpc="1"/>
            <a:lstStyle/>
            <a:p>
              <a:endParaRPr lang="en-US"/>
            </a:p>
          </p:txBody>
        </p:sp>
        <p:sp>
          <p:nvSpPr>
            <p:cNvPr id="108" name="Freeform 99"/>
            <p:cNvSpPr>
              <a:spLocks noEditPoints="1"/>
            </p:cNvSpPr>
            <p:nvPr/>
          </p:nvSpPr>
          <p:spPr bwMode="auto">
            <a:xfrm>
              <a:off x="7981766" y="3368493"/>
              <a:ext cx="99831" cy="32446"/>
            </a:xfrm>
            <a:custGeom>
              <a:avLst/>
              <a:gdLst>
                <a:gd name="T0" fmla="*/ 0 w 30"/>
                <a:gd name="T1" fmla="*/ 10 h 10"/>
                <a:gd name="T2" fmla="*/ 30 w 30"/>
                <a:gd name="T3" fmla="*/ 10 h 10"/>
                <a:gd name="T4" fmla="*/ 30 w 30"/>
                <a:gd name="T5" fmla="*/ 0 h 10"/>
                <a:gd name="T6" fmla="*/ 0 w 30"/>
                <a:gd name="T7" fmla="*/ 0 h 10"/>
                <a:gd name="T8" fmla="*/ 0 w 30"/>
                <a:gd name="T9" fmla="*/ 10 h 10"/>
                <a:gd name="T10" fmla="*/ 25 w 30"/>
                <a:gd name="T11" fmla="*/ 2 h 10"/>
                <a:gd name="T12" fmla="*/ 28 w 30"/>
                <a:gd name="T13" fmla="*/ 5 h 10"/>
                <a:gd name="T14" fmla="*/ 25 w 30"/>
                <a:gd name="T15" fmla="*/ 8 h 10"/>
                <a:gd name="T16" fmla="*/ 22 w 30"/>
                <a:gd name="T17" fmla="*/ 5 h 10"/>
                <a:gd name="T18" fmla="*/ 25 w 3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10"/>
                  </a:moveTo>
                  <a:cubicBezTo>
                    <a:pt x="30" y="10"/>
                    <a:pt x="30" y="10"/>
                    <a:pt x="30" y="10"/>
                  </a:cubicBezTo>
                  <a:cubicBezTo>
                    <a:pt x="30" y="0"/>
                    <a:pt x="30" y="0"/>
                    <a:pt x="30" y="0"/>
                  </a:cubicBezTo>
                  <a:cubicBezTo>
                    <a:pt x="0" y="0"/>
                    <a:pt x="0" y="0"/>
                    <a:pt x="0" y="0"/>
                  </a:cubicBezTo>
                  <a:lnTo>
                    <a:pt x="0" y="10"/>
                  </a:lnTo>
                  <a:close/>
                  <a:moveTo>
                    <a:pt x="25" y="2"/>
                  </a:moveTo>
                  <a:cubicBezTo>
                    <a:pt x="27" y="2"/>
                    <a:pt x="28" y="4"/>
                    <a:pt x="28" y="5"/>
                  </a:cubicBezTo>
                  <a:cubicBezTo>
                    <a:pt x="28" y="7"/>
                    <a:pt x="27" y="8"/>
                    <a:pt x="25" y="8"/>
                  </a:cubicBezTo>
                  <a:cubicBezTo>
                    <a:pt x="23" y="8"/>
                    <a:pt x="22" y="7"/>
                    <a:pt x="22" y="5"/>
                  </a:cubicBezTo>
                  <a:cubicBezTo>
                    <a:pt x="22" y="4"/>
                    <a:pt x="23" y="2"/>
                    <a:pt x="25" y="2"/>
                  </a:cubicBezTo>
                  <a:close/>
                </a:path>
              </a:pathLst>
            </a:custGeom>
            <a:grpFill/>
            <a:ln>
              <a:noFill/>
            </a:ln>
          </p:spPr>
          <p:txBody>
            <a:bodyPr vert="horz" wrap="square" lIns="91440" tIns="45720" rIns="91440" bIns="45720" numCol="1" anchor="t" anchorCtr="0" compatLnSpc="1"/>
            <a:lstStyle/>
            <a:p>
              <a:endParaRPr lang="en-US"/>
            </a:p>
          </p:txBody>
        </p:sp>
        <p:sp>
          <p:nvSpPr>
            <p:cNvPr id="109" name="Freeform 100"/>
            <p:cNvSpPr>
              <a:spLocks noEditPoints="1"/>
            </p:cNvSpPr>
            <p:nvPr/>
          </p:nvSpPr>
          <p:spPr bwMode="auto">
            <a:xfrm>
              <a:off x="7981766" y="3276150"/>
              <a:ext cx="99831" cy="32446"/>
            </a:xfrm>
            <a:custGeom>
              <a:avLst/>
              <a:gdLst>
                <a:gd name="T0" fmla="*/ 0 w 30"/>
                <a:gd name="T1" fmla="*/ 0 h 10"/>
                <a:gd name="T2" fmla="*/ 0 w 30"/>
                <a:gd name="T3" fmla="*/ 10 h 10"/>
                <a:gd name="T4" fmla="*/ 30 w 30"/>
                <a:gd name="T5" fmla="*/ 10 h 10"/>
                <a:gd name="T6" fmla="*/ 30 w 30"/>
                <a:gd name="T7" fmla="*/ 0 h 10"/>
                <a:gd name="T8" fmla="*/ 0 w 30"/>
                <a:gd name="T9" fmla="*/ 0 h 10"/>
                <a:gd name="T10" fmla="*/ 25 w 30"/>
                <a:gd name="T11" fmla="*/ 8 h 10"/>
                <a:gd name="T12" fmla="*/ 22 w 30"/>
                <a:gd name="T13" fmla="*/ 5 h 10"/>
                <a:gd name="T14" fmla="*/ 25 w 30"/>
                <a:gd name="T15" fmla="*/ 3 h 10"/>
                <a:gd name="T16" fmla="*/ 28 w 30"/>
                <a:gd name="T17" fmla="*/ 5 h 10"/>
                <a:gd name="T18" fmla="*/ 25 w 3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0"/>
                  </a:moveTo>
                  <a:cubicBezTo>
                    <a:pt x="0" y="10"/>
                    <a:pt x="0" y="10"/>
                    <a:pt x="0" y="10"/>
                  </a:cubicBezTo>
                  <a:cubicBezTo>
                    <a:pt x="30" y="10"/>
                    <a:pt x="30" y="10"/>
                    <a:pt x="30" y="10"/>
                  </a:cubicBezTo>
                  <a:cubicBezTo>
                    <a:pt x="30" y="0"/>
                    <a:pt x="30" y="0"/>
                    <a:pt x="30" y="0"/>
                  </a:cubicBezTo>
                  <a:lnTo>
                    <a:pt x="0" y="0"/>
                  </a:lnTo>
                  <a:close/>
                  <a:moveTo>
                    <a:pt x="25" y="8"/>
                  </a:moveTo>
                  <a:cubicBezTo>
                    <a:pt x="23" y="8"/>
                    <a:pt x="22" y="7"/>
                    <a:pt x="22" y="5"/>
                  </a:cubicBezTo>
                  <a:cubicBezTo>
                    <a:pt x="22" y="4"/>
                    <a:pt x="23" y="3"/>
                    <a:pt x="25" y="3"/>
                  </a:cubicBezTo>
                  <a:cubicBezTo>
                    <a:pt x="27" y="3"/>
                    <a:pt x="28" y="4"/>
                    <a:pt x="28" y="5"/>
                  </a:cubicBezTo>
                  <a:cubicBezTo>
                    <a:pt x="28" y="7"/>
                    <a:pt x="27" y="8"/>
                    <a:pt x="25" y="8"/>
                  </a:cubicBezTo>
                  <a:close/>
                </a:path>
              </a:pathLst>
            </a:custGeom>
            <a:grpFill/>
            <a:ln>
              <a:noFill/>
            </a:ln>
          </p:spPr>
          <p:txBody>
            <a:bodyPr vert="horz" wrap="square" lIns="91440" tIns="45720" rIns="91440" bIns="45720" numCol="1" anchor="t" anchorCtr="0" compatLnSpc="1"/>
            <a:lstStyle/>
            <a:p>
              <a:endParaRPr lang="en-US"/>
            </a:p>
          </p:txBody>
        </p:sp>
      </p:grpSp>
      <p:grpSp>
        <p:nvGrpSpPr>
          <p:cNvPr id="110" name="Group 109"/>
          <p:cNvGrpSpPr/>
          <p:nvPr/>
        </p:nvGrpSpPr>
        <p:grpSpPr>
          <a:xfrm>
            <a:off x="2583199" y="3572709"/>
            <a:ext cx="349263" cy="304485"/>
            <a:chOff x="7540014" y="4306907"/>
            <a:chExt cx="389342" cy="339426"/>
          </a:xfrm>
          <a:solidFill>
            <a:schemeClr val="bg1"/>
          </a:solidFill>
        </p:grpSpPr>
        <p:sp>
          <p:nvSpPr>
            <p:cNvPr id="11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7464297" y="2475280"/>
            <a:ext cx="392168" cy="389902"/>
            <a:chOff x="6559551" y="1588"/>
            <a:chExt cx="274637" cy="273050"/>
          </a:xfrm>
          <a:solidFill>
            <a:schemeClr val="bg1"/>
          </a:solidFill>
        </p:grpSpPr>
        <p:sp>
          <p:nvSpPr>
            <p:cNvPr id="12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6" name="Group 135"/>
          <p:cNvGrpSpPr/>
          <p:nvPr/>
        </p:nvGrpSpPr>
        <p:grpSpPr>
          <a:xfrm>
            <a:off x="1798922" y="1425243"/>
            <a:ext cx="316551" cy="314469"/>
            <a:chOff x="6853673" y="3715407"/>
            <a:chExt cx="379359" cy="376864"/>
          </a:xfrm>
          <a:solidFill>
            <a:schemeClr val="bg1"/>
          </a:solidFill>
        </p:grpSpPr>
        <p:sp>
          <p:nvSpPr>
            <p:cNvPr id="1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additive="base">
                                        <p:cTn id="77" dur="250" fill="hold"/>
                                        <p:tgtEl>
                                          <p:spTgt spid="26"/>
                                        </p:tgtEl>
                                        <p:attrNameLst>
                                          <p:attrName>ppt_x</p:attrName>
                                        </p:attrNameLst>
                                      </p:cBhvr>
                                      <p:tavLst>
                                        <p:tav tm="0">
                                          <p:val>
                                            <p:strVal val="#ppt_x"/>
                                          </p:val>
                                        </p:tav>
                                        <p:tav tm="100000">
                                          <p:val>
                                            <p:strVal val="#ppt_x"/>
                                          </p:val>
                                        </p:tav>
                                      </p:tavLst>
                                    </p:anim>
                                    <p:anim calcmode="lin" valueType="num">
                                      <p:cBhvr additive="base">
                                        <p:cTn id="78" dur="250" fill="hold"/>
                                        <p:tgtEl>
                                          <p:spTgt spid="2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additive="base">
                                        <p:cTn id="82" dur="250" fill="hold"/>
                                        <p:tgtEl>
                                          <p:spTgt spid="28"/>
                                        </p:tgtEl>
                                        <p:attrNameLst>
                                          <p:attrName>ppt_x</p:attrName>
                                        </p:attrNameLst>
                                      </p:cBhvr>
                                      <p:tavLst>
                                        <p:tav tm="0">
                                          <p:val>
                                            <p:strVal val="#ppt_x"/>
                                          </p:val>
                                        </p:tav>
                                        <p:tav tm="100000">
                                          <p:val>
                                            <p:strVal val="#ppt_x"/>
                                          </p:val>
                                        </p:tav>
                                      </p:tavLst>
                                    </p:anim>
                                    <p:anim calcmode="lin" valueType="num">
                                      <p:cBhvr additive="base">
                                        <p:cTn id="83" dur="250" fill="hold"/>
                                        <p:tgtEl>
                                          <p:spTgt spid="2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250" fill="hold"/>
                                        <p:tgtEl>
                                          <p:spTgt spid="30"/>
                                        </p:tgtEl>
                                        <p:attrNameLst>
                                          <p:attrName>ppt_x</p:attrName>
                                        </p:attrNameLst>
                                      </p:cBhvr>
                                      <p:tavLst>
                                        <p:tav tm="0">
                                          <p:val>
                                            <p:strVal val="#ppt_x"/>
                                          </p:val>
                                        </p:tav>
                                        <p:tav tm="100000">
                                          <p:val>
                                            <p:strVal val="#ppt_x"/>
                                          </p:val>
                                        </p:tav>
                                      </p:tavLst>
                                    </p:anim>
                                    <p:anim calcmode="lin" valueType="num">
                                      <p:cBhvr additive="base">
                                        <p:cTn id="88" dur="250" fill="hold"/>
                                        <p:tgtEl>
                                          <p:spTgt spid="3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250" fill="hold"/>
                                        <p:tgtEl>
                                          <p:spTgt spid="32"/>
                                        </p:tgtEl>
                                        <p:attrNameLst>
                                          <p:attrName>ppt_x</p:attrName>
                                        </p:attrNameLst>
                                      </p:cBhvr>
                                      <p:tavLst>
                                        <p:tav tm="0">
                                          <p:val>
                                            <p:strVal val="#ppt_x"/>
                                          </p:val>
                                        </p:tav>
                                        <p:tav tm="100000">
                                          <p:val>
                                            <p:strVal val="#ppt_x"/>
                                          </p:val>
                                        </p:tav>
                                      </p:tavLst>
                                    </p:anim>
                                    <p:anim calcmode="lin" valueType="num">
                                      <p:cBhvr additive="base">
                                        <p:cTn id="93" dur="25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50" fill="hold"/>
                                        <p:tgtEl>
                                          <p:spTgt spid="35"/>
                                        </p:tgtEl>
                                        <p:attrNameLst>
                                          <p:attrName>ppt_x</p:attrName>
                                        </p:attrNameLst>
                                      </p:cBhvr>
                                      <p:tavLst>
                                        <p:tav tm="0">
                                          <p:val>
                                            <p:strVal val="#ppt_x"/>
                                          </p:val>
                                        </p:tav>
                                        <p:tav tm="100000">
                                          <p:val>
                                            <p:strVal val="#ppt_x"/>
                                          </p:val>
                                        </p:tav>
                                      </p:tavLst>
                                    </p:anim>
                                    <p:anim calcmode="lin" valueType="num">
                                      <p:cBhvr additive="base">
                                        <p:cTn id="98" dur="25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37"/>
                                        </p:tgtEl>
                                        <p:attrNameLst>
                                          <p:attrName>style.visibility</p:attrName>
                                        </p:attrNameLst>
                                      </p:cBhvr>
                                      <p:to>
                                        <p:strVal val="visible"/>
                                      </p:to>
                                    </p:set>
                                    <p:anim calcmode="lin" valueType="num">
                                      <p:cBhvr additive="base">
                                        <p:cTn id="102" dur="250" fill="hold"/>
                                        <p:tgtEl>
                                          <p:spTgt spid="37"/>
                                        </p:tgtEl>
                                        <p:attrNameLst>
                                          <p:attrName>ppt_x</p:attrName>
                                        </p:attrNameLst>
                                      </p:cBhvr>
                                      <p:tavLst>
                                        <p:tav tm="0">
                                          <p:val>
                                            <p:strVal val="#ppt_x"/>
                                          </p:val>
                                        </p:tav>
                                        <p:tav tm="100000">
                                          <p:val>
                                            <p:strVal val="#ppt_x"/>
                                          </p:val>
                                        </p:tav>
                                      </p:tavLst>
                                    </p:anim>
                                    <p:anim calcmode="lin" valueType="num">
                                      <p:cBhvr additive="base">
                                        <p:cTn id="103" dur="250" fill="hold"/>
                                        <p:tgtEl>
                                          <p:spTgt spid="3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250" fill="hold"/>
                                        <p:tgtEl>
                                          <p:spTgt spid="39"/>
                                        </p:tgtEl>
                                        <p:attrNameLst>
                                          <p:attrName>ppt_x</p:attrName>
                                        </p:attrNameLst>
                                      </p:cBhvr>
                                      <p:tavLst>
                                        <p:tav tm="0">
                                          <p:val>
                                            <p:strVal val="#ppt_x"/>
                                          </p:val>
                                        </p:tav>
                                        <p:tav tm="100000">
                                          <p:val>
                                            <p:strVal val="#ppt_x"/>
                                          </p:val>
                                        </p:tav>
                                      </p:tavLst>
                                    </p:anim>
                                    <p:anim calcmode="lin" valueType="num">
                                      <p:cBhvr additive="base">
                                        <p:cTn id="108" dur="250" fill="hold"/>
                                        <p:tgtEl>
                                          <p:spTgt spid="3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1"/>
                                        </p:tgtEl>
                                        <p:attrNameLst>
                                          <p:attrName>style.visibility</p:attrName>
                                        </p:attrNameLst>
                                      </p:cBhvr>
                                      <p:to>
                                        <p:strVal val="visible"/>
                                      </p:to>
                                    </p:set>
                                    <p:anim calcmode="lin" valueType="num">
                                      <p:cBhvr additive="base">
                                        <p:cTn id="112" dur="250" fill="hold"/>
                                        <p:tgtEl>
                                          <p:spTgt spid="41"/>
                                        </p:tgtEl>
                                        <p:attrNameLst>
                                          <p:attrName>ppt_x</p:attrName>
                                        </p:attrNameLst>
                                      </p:cBhvr>
                                      <p:tavLst>
                                        <p:tav tm="0">
                                          <p:val>
                                            <p:strVal val="#ppt_x"/>
                                          </p:val>
                                        </p:tav>
                                        <p:tav tm="100000">
                                          <p:val>
                                            <p:strVal val="#ppt_x"/>
                                          </p:val>
                                        </p:tav>
                                      </p:tavLst>
                                    </p:anim>
                                    <p:anim calcmode="lin" valueType="num">
                                      <p:cBhvr additive="base">
                                        <p:cTn id="113" dur="250" fill="hold"/>
                                        <p:tgtEl>
                                          <p:spTgt spid="41"/>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43"/>
                                        </p:tgtEl>
                                        <p:attrNameLst>
                                          <p:attrName>style.visibility</p:attrName>
                                        </p:attrNameLst>
                                      </p:cBhvr>
                                      <p:to>
                                        <p:strVal val="visible"/>
                                      </p:to>
                                    </p:set>
                                    <p:anim calcmode="lin" valueType="num">
                                      <p:cBhvr additive="base">
                                        <p:cTn id="117" dur="250" fill="hold"/>
                                        <p:tgtEl>
                                          <p:spTgt spid="43"/>
                                        </p:tgtEl>
                                        <p:attrNameLst>
                                          <p:attrName>ppt_x</p:attrName>
                                        </p:attrNameLst>
                                      </p:cBhvr>
                                      <p:tavLst>
                                        <p:tav tm="0">
                                          <p:val>
                                            <p:strVal val="#ppt_x"/>
                                          </p:val>
                                        </p:tav>
                                        <p:tav tm="100000">
                                          <p:val>
                                            <p:strVal val="#ppt_x"/>
                                          </p:val>
                                        </p:tav>
                                      </p:tavLst>
                                    </p:anim>
                                    <p:anim calcmode="lin" valueType="num">
                                      <p:cBhvr additive="base">
                                        <p:cTn id="118" dur="250" fill="hold"/>
                                        <p:tgtEl>
                                          <p:spTgt spid="4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5"/>
                                        </p:tgtEl>
                                        <p:attrNameLst>
                                          <p:attrName>style.visibility</p:attrName>
                                        </p:attrNameLst>
                                      </p:cBhvr>
                                      <p:to>
                                        <p:strVal val="visible"/>
                                      </p:to>
                                    </p:set>
                                    <p:anim calcmode="lin" valueType="num">
                                      <p:cBhvr additive="base">
                                        <p:cTn id="122" dur="250" fill="hold"/>
                                        <p:tgtEl>
                                          <p:spTgt spid="45"/>
                                        </p:tgtEl>
                                        <p:attrNameLst>
                                          <p:attrName>ppt_x</p:attrName>
                                        </p:attrNameLst>
                                      </p:cBhvr>
                                      <p:tavLst>
                                        <p:tav tm="0">
                                          <p:val>
                                            <p:strVal val="#ppt_x"/>
                                          </p:val>
                                        </p:tav>
                                        <p:tav tm="100000">
                                          <p:val>
                                            <p:strVal val="#ppt_x"/>
                                          </p:val>
                                        </p:tav>
                                      </p:tavLst>
                                    </p:anim>
                                    <p:anim calcmode="lin" valueType="num">
                                      <p:cBhvr additive="base">
                                        <p:cTn id="123" dur="250" fill="hold"/>
                                        <p:tgtEl>
                                          <p:spTgt spid="4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250" fill="hold"/>
                                        <p:tgtEl>
                                          <p:spTgt spid="47"/>
                                        </p:tgtEl>
                                        <p:attrNameLst>
                                          <p:attrName>ppt_x</p:attrName>
                                        </p:attrNameLst>
                                      </p:cBhvr>
                                      <p:tavLst>
                                        <p:tav tm="0">
                                          <p:val>
                                            <p:strVal val="#ppt_x"/>
                                          </p:val>
                                        </p:tav>
                                        <p:tav tm="100000">
                                          <p:val>
                                            <p:strVal val="#ppt_x"/>
                                          </p:val>
                                        </p:tav>
                                      </p:tavLst>
                                    </p:anim>
                                    <p:anim calcmode="lin" valueType="num">
                                      <p:cBhvr additive="base">
                                        <p:cTn id="128" dur="250" fill="hold"/>
                                        <p:tgtEl>
                                          <p:spTgt spid="4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additive="base">
                                        <p:cTn id="132" dur="250" fill="hold"/>
                                        <p:tgtEl>
                                          <p:spTgt spid="49"/>
                                        </p:tgtEl>
                                        <p:attrNameLst>
                                          <p:attrName>ppt_x</p:attrName>
                                        </p:attrNameLst>
                                      </p:cBhvr>
                                      <p:tavLst>
                                        <p:tav tm="0">
                                          <p:val>
                                            <p:strVal val="#ppt_x"/>
                                          </p:val>
                                        </p:tav>
                                        <p:tav tm="100000">
                                          <p:val>
                                            <p:strVal val="#ppt_x"/>
                                          </p:val>
                                        </p:tav>
                                      </p:tavLst>
                                    </p:anim>
                                    <p:anim calcmode="lin" valueType="num">
                                      <p:cBhvr additive="base">
                                        <p:cTn id="133" dur="250" fill="hold"/>
                                        <p:tgtEl>
                                          <p:spTgt spid="49"/>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53"/>
                                        </p:tgtEl>
                                        <p:attrNameLst>
                                          <p:attrName>style.visibility</p:attrName>
                                        </p:attrNameLst>
                                      </p:cBhvr>
                                      <p:to>
                                        <p:strVal val="visible"/>
                                      </p:to>
                                    </p:set>
                                    <p:anim calcmode="lin" valueType="num">
                                      <p:cBhvr additive="base">
                                        <p:cTn id="142" dur="250" fill="hold"/>
                                        <p:tgtEl>
                                          <p:spTgt spid="53"/>
                                        </p:tgtEl>
                                        <p:attrNameLst>
                                          <p:attrName>ppt_x</p:attrName>
                                        </p:attrNameLst>
                                      </p:cBhvr>
                                      <p:tavLst>
                                        <p:tav tm="0">
                                          <p:val>
                                            <p:strVal val="#ppt_x"/>
                                          </p:val>
                                        </p:tav>
                                        <p:tav tm="100000">
                                          <p:val>
                                            <p:strVal val="#ppt_x"/>
                                          </p:val>
                                        </p:tav>
                                      </p:tavLst>
                                    </p:anim>
                                    <p:anim calcmode="lin" valueType="num">
                                      <p:cBhvr additive="base">
                                        <p:cTn id="143" dur="250" fill="hold"/>
                                        <p:tgtEl>
                                          <p:spTgt spid="53"/>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7"/>
                                        </p:tgtEl>
                                        <p:attrNameLst>
                                          <p:attrName>style.visibility</p:attrName>
                                        </p:attrNameLst>
                                      </p:cBhvr>
                                      <p:to>
                                        <p:strVal val="visible"/>
                                      </p:to>
                                    </p:set>
                                    <p:anim calcmode="lin" valueType="num">
                                      <p:cBhvr additive="base">
                                        <p:cTn id="152" dur="250" fill="hold"/>
                                        <p:tgtEl>
                                          <p:spTgt spid="57"/>
                                        </p:tgtEl>
                                        <p:attrNameLst>
                                          <p:attrName>ppt_x</p:attrName>
                                        </p:attrNameLst>
                                      </p:cBhvr>
                                      <p:tavLst>
                                        <p:tav tm="0">
                                          <p:val>
                                            <p:strVal val="#ppt_x"/>
                                          </p:val>
                                        </p:tav>
                                        <p:tav tm="100000">
                                          <p:val>
                                            <p:strVal val="#ppt_x"/>
                                          </p:val>
                                        </p:tav>
                                      </p:tavLst>
                                    </p:anim>
                                    <p:anim calcmode="lin" valueType="num">
                                      <p:cBhvr additive="base">
                                        <p:cTn id="153" dur="250" fill="hold"/>
                                        <p:tgtEl>
                                          <p:spTgt spid="5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250" fill="hold"/>
                                        <p:tgtEl>
                                          <p:spTgt spid="59"/>
                                        </p:tgtEl>
                                        <p:attrNameLst>
                                          <p:attrName>ppt_x</p:attrName>
                                        </p:attrNameLst>
                                      </p:cBhvr>
                                      <p:tavLst>
                                        <p:tav tm="0">
                                          <p:val>
                                            <p:strVal val="#ppt_x"/>
                                          </p:val>
                                        </p:tav>
                                        <p:tav tm="100000">
                                          <p:val>
                                            <p:strVal val="#ppt_x"/>
                                          </p:val>
                                        </p:tav>
                                      </p:tavLst>
                                    </p:anim>
                                    <p:anim calcmode="lin" valueType="num">
                                      <p:cBhvr additive="base">
                                        <p:cTn id="158" dur="250" fill="hold"/>
                                        <p:tgtEl>
                                          <p:spTgt spid="59"/>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61"/>
                                        </p:tgtEl>
                                        <p:attrNameLst>
                                          <p:attrName>style.visibility</p:attrName>
                                        </p:attrNameLst>
                                      </p:cBhvr>
                                      <p:to>
                                        <p:strVal val="visible"/>
                                      </p:to>
                                    </p:set>
                                    <p:anim calcmode="lin" valueType="num">
                                      <p:cBhvr additive="base">
                                        <p:cTn id="162" dur="250" fill="hold"/>
                                        <p:tgtEl>
                                          <p:spTgt spid="61"/>
                                        </p:tgtEl>
                                        <p:attrNameLst>
                                          <p:attrName>ppt_x</p:attrName>
                                        </p:attrNameLst>
                                      </p:cBhvr>
                                      <p:tavLst>
                                        <p:tav tm="0">
                                          <p:val>
                                            <p:strVal val="#ppt_x"/>
                                          </p:val>
                                        </p:tav>
                                        <p:tav tm="100000">
                                          <p:val>
                                            <p:strVal val="#ppt_x"/>
                                          </p:val>
                                        </p:tav>
                                      </p:tavLst>
                                    </p:anim>
                                    <p:anim calcmode="lin" valueType="num">
                                      <p:cBhvr additive="base">
                                        <p:cTn id="163" dur="250" fill="hold"/>
                                        <p:tgtEl>
                                          <p:spTgt spid="61"/>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63"/>
                                        </p:tgtEl>
                                        <p:attrNameLst>
                                          <p:attrName>style.visibility</p:attrName>
                                        </p:attrNameLst>
                                      </p:cBhvr>
                                      <p:to>
                                        <p:strVal val="visible"/>
                                      </p:to>
                                    </p:set>
                                    <p:anim calcmode="lin" valueType="num">
                                      <p:cBhvr additive="base">
                                        <p:cTn id="167" dur="250" fill="hold"/>
                                        <p:tgtEl>
                                          <p:spTgt spid="63"/>
                                        </p:tgtEl>
                                        <p:attrNameLst>
                                          <p:attrName>ppt_x</p:attrName>
                                        </p:attrNameLst>
                                      </p:cBhvr>
                                      <p:tavLst>
                                        <p:tav tm="0">
                                          <p:val>
                                            <p:strVal val="#ppt_x"/>
                                          </p:val>
                                        </p:tav>
                                        <p:tav tm="100000">
                                          <p:val>
                                            <p:strVal val="#ppt_x"/>
                                          </p:val>
                                        </p:tav>
                                      </p:tavLst>
                                    </p:anim>
                                    <p:anim calcmode="lin" valueType="num">
                                      <p:cBhvr additive="base">
                                        <p:cTn id="168" dur="250" fill="hold"/>
                                        <p:tgtEl>
                                          <p:spTgt spid="63"/>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65"/>
                                        </p:tgtEl>
                                        <p:attrNameLst>
                                          <p:attrName>style.visibility</p:attrName>
                                        </p:attrNameLst>
                                      </p:cBhvr>
                                      <p:to>
                                        <p:strVal val="visible"/>
                                      </p:to>
                                    </p:set>
                                    <p:anim calcmode="lin" valueType="num">
                                      <p:cBhvr additive="base">
                                        <p:cTn id="172" dur="250" fill="hold"/>
                                        <p:tgtEl>
                                          <p:spTgt spid="65"/>
                                        </p:tgtEl>
                                        <p:attrNameLst>
                                          <p:attrName>ppt_x</p:attrName>
                                        </p:attrNameLst>
                                      </p:cBhvr>
                                      <p:tavLst>
                                        <p:tav tm="0">
                                          <p:val>
                                            <p:strVal val="#ppt_x"/>
                                          </p:val>
                                        </p:tav>
                                        <p:tav tm="100000">
                                          <p:val>
                                            <p:strVal val="#ppt_x"/>
                                          </p:val>
                                        </p:tav>
                                      </p:tavLst>
                                    </p:anim>
                                    <p:anim calcmode="lin" valueType="num">
                                      <p:cBhvr additive="base">
                                        <p:cTn id="173" dur="250" fill="hold"/>
                                        <p:tgtEl>
                                          <p:spTgt spid="6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67"/>
                                        </p:tgtEl>
                                        <p:attrNameLst>
                                          <p:attrName>style.visibility</p:attrName>
                                        </p:attrNameLst>
                                      </p:cBhvr>
                                      <p:to>
                                        <p:strVal val="visible"/>
                                      </p:to>
                                    </p:set>
                                    <p:anim calcmode="lin" valueType="num">
                                      <p:cBhvr additive="base">
                                        <p:cTn id="177" dur="250" fill="hold"/>
                                        <p:tgtEl>
                                          <p:spTgt spid="67"/>
                                        </p:tgtEl>
                                        <p:attrNameLst>
                                          <p:attrName>ppt_x</p:attrName>
                                        </p:attrNameLst>
                                      </p:cBhvr>
                                      <p:tavLst>
                                        <p:tav tm="0">
                                          <p:val>
                                            <p:strVal val="#ppt_x"/>
                                          </p:val>
                                        </p:tav>
                                        <p:tav tm="100000">
                                          <p:val>
                                            <p:strVal val="#ppt_x"/>
                                          </p:val>
                                        </p:tav>
                                      </p:tavLst>
                                    </p:anim>
                                    <p:anim calcmode="lin" valueType="num">
                                      <p:cBhvr additive="base">
                                        <p:cTn id="178" dur="250" fill="hold"/>
                                        <p:tgtEl>
                                          <p:spTgt spid="67"/>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70"/>
                                        </p:tgtEl>
                                        <p:attrNameLst>
                                          <p:attrName>style.visibility</p:attrName>
                                        </p:attrNameLst>
                                      </p:cBhvr>
                                      <p:to>
                                        <p:strVal val="visible"/>
                                      </p:to>
                                    </p:set>
                                    <p:anim calcmode="lin" valueType="num">
                                      <p:cBhvr additive="base">
                                        <p:cTn id="182" dur="250" fill="hold"/>
                                        <p:tgtEl>
                                          <p:spTgt spid="70"/>
                                        </p:tgtEl>
                                        <p:attrNameLst>
                                          <p:attrName>ppt_x</p:attrName>
                                        </p:attrNameLst>
                                      </p:cBhvr>
                                      <p:tavLst>
                                        <p:tav tm="0">
                                          <p:val>
                                            <p:strVal val="#ppt_x"/>
                                          </p:val>
                                        </p:tav>
                                        <p:tav tm="100000">
                                          <p:val>
                                            <p:strVal val="#ppt_x"/>
                                          </p:val>
                                        </p:tav>
                                      </p:tavLst>
                                    </p:anim>
                                    <p:anim calcmode="lin" valueType="num">
                                      <p:cBhvr additive="base">
                                        <p:cTn id="183" dur="250" fill="hold"/>
                                        <p:tgtEl>
                                          <p:spTgt spid="7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72"/>
                                        </p:tgtEl>
                                        <p:attrNameLst>
                                          <p:attrName>style.visibility</p:attrName>
                                        </p:attrNameLst>
                                      </p:cBhvr>
                                      <p:to>
                                        <p:strVal val="visible"/>
                                      </p:to>
                                    </p:set>
                                    <p:anim calcmode="lin" valueType="num">
                                      <p:cBhvr additive="base">
                                        <p:cTn id="187" dur="250" fill="hold"/>
                                        <p:tgtEl>
                                          <p:spTgt spid="72"/>
                                        </p:tgtEl>
                                        <p:attrNameLst>
                                          <p:attrName>ppt_x</p:attrName>
                                        </p:attrNameLst>
                                      </p:cBhvr>
                                      <p:tavLst>
                                        <p:tav tm="0">
                                          <p:val>
                                            <p:strVal val="#ppt_x"/>
                                          </p:val>
                                        </p:tav>
                                        <p:tav tm="100000">
                                          <p:val>
                                            <p:strVal val="#ppt_x"/>
                                          </p:val>
                                        </p:tav>
                                      </p:tavLst>
                                    </p:anim>
                                    <p:anim calcmode="lin" valueType="num">
                                      <p:cBhvr additive="base">
                                        <p:cTn id="188" dur="250" fill="hold"/>
                                        <p:tgtEl>
                                          <p:spTgt spid="7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74"/>
                                        </p:tgtEl>
                                        <p:attrNameLst>
                                          <p:attrName>style.visibility</p:attrName>
                                        </p:attrNameLst>
                                      </p:cBhvr>
                                      <p:to>
                                        <p:strVal val="visible"/>
                                      </p:to>
                                    </p:set>
                                    <p:anim calcmode="lin" valueType="num">
                                      <p:cBhvr additive="base">
                                        <p:cTn id="192" dur="250" fill="hold"/>
                                        <p:tgtEl>
                                          <p:spTgt spid="74"/>
                                        </p:tgtEl>
                                        <p:attrNameLst>
                                          <p:attrName>ppt_x</p:attrName>
                                        </p:attrNameLst>
                                      </p:cBhvr>
                                      <p:tavLst>
                                        <p:tav tm="0">
                                          <p:val>
                                            <p:strVal val="#ppt_x"/>
                                          </p:val>
                                        </p:tav>
                                        <p:tav tm="100000">
                                          <p:val>
                                            <p:strVal val="#ppt_x"/>
                                          </p:val>
                                        </p:tav>
                                      </p:tavLst>
                                    </p:anim>
                                    <p:anim calcmode="lin" valueType="num">
                                      <p:cBhvr additive="base">
                                        <p:cTn id="193" dur="250" fill="hold"/>
                                        <p:tgtEl>
                                          <p:spTgt spid="74"/>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76"/>
                                        </p:tgtEl>
                                        <p:attrNameLst>
                                          <p:attrName>style.visibility</p:attrName>
                                        </p:attrNameLst>
                                      </p:cBhvr>
                                      <p:to>
                                        <p:strVal val="visible"/>
                                      </p:to>
                                    </p:set>
                                    <p:anim calcmode="lin" valueType="num">
                                      <p:cBhvr additive="base">
                                        <p:cTn id="197" dur="250" fill="hold"/>
                                        <p:tgtEl>
                                          <p:spTgt spid="76"/>
                                        </p:tgtEl>
                                        <p:attrNameLst>
                                          <p:attrName>ppt_x</p:attrName>
                                        </p:attrNameLst>
                                      </p:cBhvr>
                                      <p:tavLst>
                                        <p:tav tm="0">
                                          <p:val>
                                            <p:strVal val="#ppt_x"/>
                                          </p:val>
                                        </p:tav>
                                        <p:tav tm="100000">
                                          <p:val>
                                            <p:strVal val="#ppt_x"/>
                                          </p:val>
                                        </p:tav>
                                      </p:tavLst>
                                    </p:anim>
                                    <p:anim calcmode="lin" valueType="num">
                                      <p:cBhvr additive="base">
                                        <p:cTn id="198" dur="250" fill="hold"/>
                                        <p:tgtEl>
                                          <p:spTgt spid="76"/>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7"/>
                                        </p:tgtEl>
                                        <p:attrNameLst>
                                          <p:attrName>style.visibility</p:attrName>
                                        </p:attrNameLst>
                                      </p:cBhvr>
                                      <p:to>
                                        <p:strVal val="visible"/>
                                      </p:to>
                                    </p:set>
                                    <p:anim calcmode="lin" valueType="num">
                                      <p:cBhvr additive="base">
                                        <p:cTn id="202" dur="250" fill="hold"/>
                                        <p:tgtEl>
                                          <p:spTgt spid="77"/>
                                        </p:tgtEl>
                                        <p:attrNameLst>
                                          <p:attrName>ppt_x</p:attrName>
                                        </p:attrNameLst>
                                      </p:cBhvr>
                                      <p:tavLst>
                                        <p:tav tm="0">
                                          <p:val>
                                            <p:strVal val="#ppt_x"/>
                                          </p:val>
                                        </p:tav>
                                        <p:tav tm="100000">
                                          <p:val>
                                            <p:strVal val="#ppt_x"/>
                                          </p:val>
                                        </p:tav>
                                      </p:tavLst>
                                    </p:anim>
                                    <p:anim calcmode="lin" valueType="num">
                                      <p:cBhvr additive="base">
                                        <p:cTn id="203" dur="250" fill="hold"/>
                                        <p:tgtEl>
                                          <p:spTgt spid="7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78"/>
                                        </p:tgtEl>
                                        <p:attrNameLst>
                                          <p:attrName>style.visibility</p:attrName>
                                        </p:attrNameLst>
                                      </p:cBhvr>
                                      <p:to>
                                        <p:strVal val="visible"/>
                                      </p:to>
                                    </p:set>
                                    <p:anim calcmode="lin" valueType="num">
                                      <p:cBhvr additive="base">
                                        <p:cTn id="207" dur="250" fill="hold"/>
                                        <p:tgtEl>
                                          <p:spTgt spid="78"/>
                                        </p:tgtEl>
                                        <p:attrNameLst>
                                          <p:attrName>ppt_x</p:attrName>
                                        </p:attrNameLst>
                                      </p:cBhvr>
                                      <p:tavLst>
                                        <p:tav tm="0">
                                          <p:val>
                                            <p:strVal val="#ppt_x"/>
                                          </p:val>
                                        </p:tav>
                                        <p:tav tm="100000">
                                          <p:val>
                                            <p:strVal val="#ppt_x"/>
                                          </p:val>
                                        </p:tav>
                                      </p:tavLst>
                                    </p:anim>
                                    <p:anim calcmode="lin" valueType="num">
                                      <p:cBhvr additive="base">
                                        <p:cTn id="208" dur="250" fill="hold"/>
                                        <p:tgtEl>
                                          <p:spTgt spid="78"/>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 calcmode="lin" valueType="num">
                                      <p:cBhvr additive="base">
                                        <p:cTn id="212" dur="250" fill="hold"/>
                                        <p:tgtEl>
                                          <p:spTgt spid="89"/>
                                        </p:tgtEl>
                                        <p:attrNameLst>
                                          <p:attrName>ppt_x</p:attrName>
                                        </p:attrNameLst>
                                      </p:cBhvr>
                                      <p:tavLst>
                                        <p:tav tm="0">
                                          <p:val>
                                            <p:strVal val="#ppt_x"/>
                                          </p:val>
                                        </p:tav>
                                        <p:tav tm="100000">
                                          <p:val>
                                            <p:strVal val="#ppt_x"/>
                                          </p:val>
                                        </p:tav>
                                      </p:tavLst>
                                    </p:anim>
                                    <p:anim calcmode="lin" valueType="num">
                                      <p:cBhvr additive="base">
                                        <p:cTn id="213" dur="250" fill="hold"/>
                                        <p:tgtEl>
                                          <p:spTgt spid="89"/>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90"/>
                                        </p:tgtEl>
                                        <p:attrNameLst>
                                          <p:attrName>style.visibility</p:attrName>
                                        </p:attrNameLst>
                                      </p:cBhvr>
                                      <p:to>
                                        <p:strVal val="visible"/>
                                      </p:to>
                                    </p:set>
                                    <p:anim calcmode="lin" valueType="num">
                                      <p:cBhvr additive="base">
                                        <p:cTn id="217" dur="250" fill="hold"/>
                                        <p:tgtEl>
                                          <p:spTgt spid="90"/>
                                        </p:tgtEl>
                                        <p:attrNameLst>
                                          <p:attrName>ppt_x</p:attrName>
                                        </p:attrNameLst>
                                      </p:cBhvr>
                                      <p:tavLst>
                                        <p:tav tm="0">
                                          <p:val>
                                            <p:strVal val="#ppt_x"/>
                                          </p:val>
                                        </p:tav>
                                        <p:tav tm="100000">
                                          <p:val>
                                            <p:strVal val="#ppt_x"/>
                                          </p:val>
                                        </p:tav>
                                      </p:tavLst>
                                    </p:anim>
                                    <p:anim calcmode="lin" valueType="num">
                                      <p:cBhvr additive="base">
                                        <p:cTn id="218" dur="250" fill="hold"/>
                                        <p:tgtEl>
                                          <p:spTgt spid="90"/>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95"/>
                                        </p:tgtEl>
                                        <p:attrNameLst>
                                          <p:attrName>style.visibility</p:attrName>
                                        </p:attrNameLst>
                                      </p:cBhvr>
                                      <p:to>
                                        <p:strVal val="visible"/>
                                      </p:to>
                                    </p:set>
                                    <p:anim calcmode="lin" valueType="num">
                                      <p:cBhvr additive="base">
                                        <p:cTn id="222" dur="250" fill="hold"/>
                                        <p:tgtEl>
                                          <p:spTgt spid="95"/>
                                        </p:tgtEl>
                                        <p:attrNameLst>
                                          <p:attrName>ppt_x</p:attrName>
                                        </p:attrNameLst>
                                      </p:cBhvr>
                                      <p:tavLst>
                                        <p:tav tm="0">
                                          <p:val>
                                            <p:strVal val="#ppt_x"/>
                                          </p:val>
                                        </p:tav>
                                        <p:tav tm="100000">
                                          <p:val>
                                            <p:strVal val="#ppt_x"/>
                                          </p:val>
                                        </p:tav>
                                      </p:tavLst>
                                    </p:anim>
                                    <p:anim calcmode="lin" valueType="num">
                                      <p:cBhvr additive="base">
                                        <p:cTn id="223" dur="250" fill="hold"/>
                                        <p:tgtEl>
                                          <p:spTgt spid="95"/>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98"/>
                                        </p:tgtEl>
                                        <p:attrNameLst>
                                          <p:attrName>style.visibility</p:attrName>
                                        </p:attrNameLst>
                                      </p:cBhvr>
                                      <p:to>
                                        <p:strVal val="visible"/>
                                      </p:to>
                                    </p:set>
                                    <p:anim calcmode="lin" valueType="num">
                                      <p:cBhvr additive="base">
                                        <p:cTn id="227" dur="250" fill="hold"/>
                                        <p:tgtEl>
                                          <p:spTgt spid="98"/>
                                        </p:tgtEl>
                                        <p:attrNameLst>
                                          <p:attrName>ppt_x</p:attrName>
                                        </p:attrNameLst>
                                      </p:cBhvr>
                                      <p:tavLst>
                                        <p:tav tm="0">
                                          <p:val>
                                            <p:strVal val="#ppt_x"/>
                                          </p:val>
                                        </p:tav>
                                        <p:tav tm="100000">
                                          <p:val>
                                            <p:strVal val="#ppt_x"/>
                                          </p:val>
                                        </p:tav>
                                      </p:tavLst>
                                    </p:anim>
                                    <p:anim calcmode="lin" valueType="num">
                                      <p:cBhvr additive="base">
                                        <p:cTn id="228" dur="250" fill="hold"/>
                                        <p:tgtEl>
                                          <p:spTgt spid="98"/>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99"/>
                                        </p:tgtEl>
                                        <p:attrNameLst>
                                          <p:attrName>style.visibility</p:attrName>
                                        </p:attrNameLst>
                                      </p:cBhvr>
                                      <p:to>
                                        <p:strVal val="visible"/>
                                      </p:to>
                                    </p:set>
                                    <p:anim calcmode="lin" valueType="num">
                                      <p:cBhvr additive="base">
                                        <p:cTn id="232" dur="250" fill="hold"/>
                                        <p:tgtEl>
                                          <p:spTgt spid="99"/>
                                        </p:tgtEl>
                                        <p:attrNameLst>
                                          <p:attrName>ppt_x</p:attrName>
                                        </p:attrNameLst>
                                      </p:cBhvr>
                                      <p:tavLst>
                                        <p:tav tm="0">
                                          <p:val>
                                            <p:strVal val="#ppt_x"/>
                                          </p:val>
                                        </p:tav>
                                        <p:tav tm="100000">
                                          <p:val>
                                            <p:strVal val="#ppt_x"/>
                                          </p:val>
                                        </p:tav>
                                      </p:tavLst>
                                    </p:anim>
                                    <p:anim calcmode="lin" valueType="num">
                                      <p:cBhvr additive="base">
                                        <p:cTn id="233" dur="250" fill="hold"/>
                                        <p:tgtEl>
                                          <p:spTgt spid="99"/>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00"/>
                                        </p:tgtEl>
                                        <p:attrNameLst>
                                          <p:attrName>style.visibility</p:attrName>
                                        </p:attrNameLst>
                                      </p:cBhvr>
                                      <p:to>
                                        <p:strVal val="visible"/>
                                      </p:to>
                                    </p:set>
                                    <p:anim calcmode="lin" valueType="num">
                                      <p:cBhvr additive="base">
                                        <p:cTn id="237" dur="250" fill="hold"/>
                                        <p:tgtEl>
                                          <p:spTgt spid="100"/>
                                        </p:tgtEl>
                                        <p:attrNameLst>
                                          <p:attrName>ppt_x</p:attrName>
                                        </p:attrNameLst>
                                      </p:cBhvr>
                                      <p:tavLst>
                                        <p:tav tm="0">
                                          <p:val>
                                            <p:strVal val="#ppt_x"/>
                                          </p:val>
                                        </p:tav>
                                        <p:tav tm="100000">
                                          <p:val>
                                            <p:strVal val="#ppt_x"/>
                                          </p:val>
                                        </p:tav>
                                      </p:tavLst>
                                    </p:anim>
                                    <p:anim calcmode="lin" valueType="num">
                                      <p:cBhvr additive="base">
                                        <p:cTn id="238" dur="250" fill="hold"/>
                                        <p:tgtEl>
                                          <p:spTgt spid="100"/>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06"/>
                                        </p:tgtEl>
                                        <p:attrNameLst>
                                          <p:attrName>style.visibility</p:attrName>
                                        </p:attrNameLst>
                                      </p:cBhvr>
                                      <p:to>
                                        <p:strVal val="visible"/>
                                      </p:to>
                                    </p:set>
                                    <p:anim calcmode="lin" valueType="num">
                                      <p:cBhvr additive="base">
                                        <p:cTn id="242" dur="250" fill="hold"/>
                                        <p:tgtEl>
                                          <p:spTgt spid="106"/>
                                        </p:tgtEl>
                                        <p:attrNameLst>
                                          <p:attrName>ppt_x</p:attrName>
                                        </p:attrNameLst>
                                      </p:cBhvr>
                                      <p:tavLst>
                                        <p:tav tm="0">
                                          <p:val>
                                            <p:strVal val="#ppt_x"/>
                                          </p:val>
                                        </p:tav>
                                        <p:tav tm="100000">
                                          <p:val>
                                            <p:strVal val="#ppt_x"/>
                                          </p:val>
                                        </p:tav>
                                      </p:tavLst>
                                    </p:anim>
                                    <p:anim calcmode="lin" valueType="num">
                                      <p:cBhvr additive="base">
                                        <p:cTn id="243" dur="250" fill="hold"/>
                                        <p:tgtEl>
                                          <p:spTgt spid="106"/>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110"/>
                                        </p:tgtEl>
                                        <p:attrNameLst>
                                          <p:attrName>style.visibility</p:attrName>
                                        </p:attrNameLst>
                                      </p:cBhvr>
                                      <p:to>
                                        <p:strVal val="visible"/>
                                      </p:to>
                                    </p:set>
                                    <p:anim calcmode="lin" valueType="num">
                                      <p:cBhvr additive="base">
                                        <p:cTn id="247" dur="250" fill="hold"/>
                                        <p:tgtEl>
                                          <p:spTgt spid="110"/>
                                        </p:tgtEl>
                                        <p:attrNameLst>
                                          <p:attrName>ppt_x</p:attrName>
                                        </p:attrNameLst>
                                      </p:cBhvr>
                                      <p:tavLst>
                                        <p:tav tm="0">
                                          <p:val>
                                            <p:strVal val="#ppt_x"/>
                                          </p:val>
                                        </p:tav>
                                        <p:tav tm="100000">
                                          <p:val>
                                            <p:strVal val="#ppt_x"/>
                                          </p:val>
                                        </p:tav>
                                      </p:tavLst>
                                    </p:anim>
                                    <p:anim calcmode="lin" valueType="num">
                                      <p:cBhvr additive="base">
                                        <p:cTn id="248" dur="250" fill="hold"/>
                                        <p:tgtEl>
                                          <p:spTgt spid="110"/>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nodeType="afterEffect">
                                  <p:stCondLst>
                                    <p:cond delay="0"/>
                                  </p:stCondLst>
                                  <p:childTnLst>
                                    <p:set>
                                      <p:cBhvr>
                                        <p:cTn id="251" dur="1" fill="hold">
                                          <p:stCondLst>
                                            <p:cond delay="0"/>
                                          </p:stCondLst>
                                        </p:cTn>
                                        <p:tgtEl>
                                          <p:spTgt spid="122"/>
                                        </p:tgtEl>
                                        <p:attrNameLst>
                                          <p:attrName>style.visibility</p:attrName>
                                        </p:attrNameLst>
                                      </p:cBhvr>
                                      <p:to>
                                        <p:strVal val="visible"/>
                                      </p:to>
                                    </p:set>
                                    <p:anim calcmode="lin" valueType="num">
                                      <p:cBhvr additive="base">
                                        <p:cTn id="252" dur="250" fill="hold"/>
                                        <p:tgtEl>
                                          <p:spTgt spid="122"/>
                                        </p:tgtEl>
                                        <p:attrNameLst>
                                          <p:attrName>ppt_x</p:attrName>
                                        </p:attrNameLst>
                                      </p:cBhvr>
                                      <p:tavLst>
                                        <p:tav tm="0">
                                          <p:val>
                                            <p:strVal val="#ppt_x"/>
                                          </p:val>
                                        </p:tav>
                                        <p:tav tm="100000">
                                          <p:val>
                                            <p:strVal val="#ppt_x"/>
                                          </p:val>
                                        </p:tav>
                                      </p:tavLst>
                                    </p:anim>
                                    <p:anim calcmode="lin" valueType="num">
                                      <p:cBhvr additive="base">
                                        <p:cTn id="253" dur="250" fill="hold"/>
                                        <p:tgtEl>
                                          <p:spTgt spid="122"/>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nodeType="afterEffect">
                                  <p:stCondLst>
                                    <p:cond delay="0"/>
                                  </p:stCondLst>
                                  <p:childTnLst>
                                    <p:set>
                                      <p:cBhvr>
                                        <p:cTn id="256" dur="1" fill="hold">
                                          <p:stCondLst>
                                            <p:cond delay="0"/>
                                          </p:stCondLst>
                                        </p:cTn>
                                        <p:tgtEl>
                                          <p:spTgt spid="136"/>
                                        </p:tgtEl>
                                        <p:attrNameLst>
                                          <p:attrName>style.visibility</p:attrName>
                                        </p:attrNameLst>
                                      </p:cBhvr>
                                      <p:to>
                                        <p:strVal val="visible"/>
                                      </p:to>
                                    </p:set>
                                    <p:anim calcmode="lin" valueType="num">
                                      <p:cBhvr additive="base">
                                        <p:cTn id="257" dur="250" fill="hold"/>
                                        <p:tgtEl>
                                          <p:spTgt spid="136"/>
                                        </p:tgtEl>
                                        <p:attrNameLst>
                                          <p:attrName>ppt_x</p:attrName>
                                        </p:attrNameLst>
                                      </p:cBhvr>
                                      <p:tavLst>
                                        <p:tav tm="0">
                                          <p:val>
                                            <p:strVal val="#ppt_x"/>
                                          </p:val>
                                        </p:tav>
                                        <p:tav tm="100000">
                                          <p:val>
                                            <p:strVal val="#ppt_x"/>
                                          </p:val>
                                        </p:tav>
                                      </p:tavLst>
                                    </p:anim>
                                    <p:anim calcmode="lin" valueType="num">
                                      <p:cBhvr additive="base">
                                        <p:cTn id="258" dur="25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77" grpId="0" animBg="1"/>
      <p:bldP spid="89" grpId="0" animBg="1"/>
      <p:bldP spid="98" grpId="0" animBg="1"/>
      <p:bldP spid="9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Performance</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304800" y="1047750"/>
          <a:ext cx="6096000" cy="2946400"/>
        </p:xfrm>
        <a:graphic>
          <a:graphicData uri="http://schemas.openxmlformats.org/drawingml/2006/chart">
            <c:chart xmlns:c="http://schemas.openxmlformats.org/drawingml/2006/chart" xmlns:r="http://schemas.openxmlformats.org/officeDocument/2006/relationships" r:id="rId1"/>
          </a:graphicData>
        </a:graphic>
      </p:graphicFrame>
      <p:grpSp>
        <p:nvGrpSpPr>
          <p:cNvPr id="4" name="Group 3"/>
          <p:cNvGrpSpPr/>
          <p:nvPr/>
        </p:nvGrpSpPr>
        <p:grpSpPr>
          <a:xfrm>
            <a:off x="399434" y="1381124"/>
            <a:ext cx="473044" cy="542925"/>
            <a:chOff x="914400" y="1257300"/>
            <a:chExt cx="838200" cy="962025"/>
          </a:xfrm>
          <a:solidFill>
            <a:srgbClr val="4BACC6"/>
          </a:solidFill>
        </p:grpSpPr>
        <p:sp>
          <p:nvSpPr>
            <p:cNvPr id="5" name="Oval 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sosceles Triangle 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 Box 10"/>
          <p:cNvSpPr txBox="1">
            <a:spLocks noChangeArrowheads="1"/>
          </p:cNvSpPr>
          <p:nvPr/>
        </p:nvSpPr>
        <p:spPr bwMode="auto">
          <a:xfrm>
            <a:off x="381000" y="1504950"/>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8" name="Group 7"/>
          <p:cNvGrpSpPr/>
          <p:nvPr/>
        </p:nvGrpSpPr>
        <p:grpSpPr>
          <a:xfrm>
            <a:off x="1295400" y="1017570"/>
            <a:ext cx="473044" cy="542925"/>
            <a:chOff x="914400" y="1257300"/>
            <a:chExt cx="838200" cy="962025"/>
          </a:xfrm>
          <a:solidFill>
            <a:srgbClr val="4BACC6"/>
          </a:solidFill>
        </p:grpSpPr>
        <p:sp>
          <p:nvSpPr>
            <p:cNvPr id="9" name="Oval 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 Box 10"/>
          <p:cNvSpPr txBox="1">
            <a:spLocks noChangeArrowheads="1"/>
          </p:cNvSpPr>
          <p:nvPr/>
        </p:nvSpPr>
        <p:spPr bwMode="auto">
          <a:xfrm>
            <a:off x="1276966" y="1141396"/>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12" name="Group 11"/>
          <p:cNvGrpSpPr/>
          <p:nvPr/>
        </p:nvGrpSpPr>
        <p:grpSpPr>
          <a:xfrm>
            <a:off x="2209800" y="1617646"/>
            <a:ext cx="473044" cy="542925"/>
            <a:chOff x="914400" y="1257300"/>
            <a:chExt cx="838200" cy="962025"/>
          </a:xfrm>
          <a:solidFill>
            <a:srgbClr val="4BACC6"/>
          </a:solidFill>
        </p:grpSpPr>
        <p:sp>
          <p:nvSpPr>
            <p:cNvPr id="13" name="Oval 1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 Box 10"/>
          <p:cNvSpPr txBox="1">
            <a:spLocks noChangeArrowheads="1"/>
          </p:cNvSpPr>
          <p:nvPr/>
        </p:nvSpPr>
        <p:spPr bwMode="auto">
          <a:xfrm>
            <a:off x="2191366" y="1741472"/>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45%</a:t>
            </a:r>
            <a:endParaRPr lang="en-US" sz="1050" smtClean="0">
              <a:solidFill>
                <a:schemeClr val="bg1"/>
              </a:solidFill>
              <a:latin typeface="Open Sans" pitchFamily="34" charset="0"/>
              <a:ea typeface="Open Sans" pitchFamily="34" charset="0"/>
              <a:cs typeface="Open Sans" pitchFamily="34" charset="0"/>
            </a:endParaRPr>
          </a:p>
        </p:txBody>
      </p:sp>
      <p:grpSp>
        <p:nvGrpSpPr>
          <p:cNvPr id="16" name="Group 15"/>
          <p:cNvGrpSpPr/>
          <p:nvPr/>
        </p:nvGrpSpPr>
        <p:grpSpPr>
          <a:xfrm>
            <a:off x="3124200" y="2343150"/>
            <a:ext cx="473044" cy="542925"/>
            <a:chOff x="914400" y="1257300"/>
            <a:chExt cx="838200" cy="962025"/>
          </a:xfrm>
          <a:solidFill>
            <a:srgbClr val="4BACC6"/>
          </a:solidFill>
        </p:grpSpPr>
        <p:sp>
          <p:nvSpPr>
            <p:cNvPr id="17" name="Oval 1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 Box 10"/>
          <p:cNvSpPr txBox="1">
            <a:spLocks noChangeArrowheads="1"/>
          </p:cNvSpPr>
          <p:nvPr/>
        </p:nvSpPr>
        <p:spPr bwMode="auto">
          <a:xfrm>
            <a:off x="3105766" y="2466976"/>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15%</a:t>
            </a:r>
            <a:endParaRPr lang="en-US" sz="1050" smtClean="0">
              <a:solidFill>
                <a:schemeClr val="bg1"/>
              </a:solidFill>
              <a:latin typeface="Open Sans" pitchFamily="34" charset="0"/>
              <a:ea typeface="Open Sans" pitchFamily="34" charset="0"/>
              <a:cs typeface="Open Sans" pitchFamily="34" charset="0"/>
            </a:endParaRPr>
          </a:p>
        </p:txBody>
      </p:sp>
      <p:grpSp>
        <p:nvGrpSpPr>
          <p:cNvPr id="20" name="Group 19"/>
          <p:cNvGrpSpPr/>
          <p:nvPr/>
        </p:nvGrpSpPr>
        <p:grpSpPr>
          <a:xfrm>
            <a:off x="3980834" y="2210367"/>
            <a:ext cx="473044" cy="542925"/>
            <a:chOff x="914400" y="1257300"/>
            <a:chExt cx="838200" cy="962025"/>
          </a:xfrm>
          <a:solidFill>
            <a:srgbClr val="4BACC6"/>
          </a:solidFill>
        </p:grpSpPr>
        <p:sp>
          <p:nvSpPr>
            <p:cNvPr id="21" name="Oval 2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 Box 10"/>
          <p:cNvSpPr txBox="1">
            <a:spLocks noChangeArrowheads="1"/>
          </p:cNvSpPr>
          <p:nvPr/>
        </p:nvSpPr>
        <p:spPr bwMode="auto">
          <a:xfrm>
            <a:off x="3962400" y="2334193"/>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20%</a:t>
            </a:r>
            <a:endParaRPr lang="en-US" sz="1050" smtClean="0">
              <a:solidFill>
                <a:schemeClr val="bg1"/>
              </a:solidFill>
              <a:latin typeface="Open Sans" pitchFamily="34" charset="0"/>
              <a:ea typeface="Open Sans" pitchFamily="34" charset="0"/>
              <a:cs typeface="Open Sans" pitchFamily="34" charset="0"/>
            </a:endParaRPr>
          </a:p>
        </p:txBody>
      </p:sp>
      <p:grpSp>
        <p:nvGrpSpPr>
          <p:cNvPr id="24" name="Group 23"/>
          <p:cNvGrpSpPr/>
          <p:nvPr/>
        </p:nvGrpSpPr>
        <p:grpSpPr>
          <a:xfrm>
            <a:off x="4876800" y="1791268"/>
            <a:ext cx="473044" cy="542925"/>
            <a:chOff x="914400" y="1257300"/>
            <a:chExt cx="838200" cy="962025"/>
          </a:xfrm>
          <a:solidFill>
            <a:srgbClr val="4BACC6"/>
          </a:solidFill>
        </p:grpSpPr>
        <p:sp>
          <p:nvSpPr>
            <p:cNvPr id="25" name="Oval 2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 Box 10"/>
          <p:cNvSpPr txBox="1">
            <a:spLocks noChangeArrowheads="1"/>
          </p:cNvSpPr>
          <p:nvPr/>
        </p:nvSpPr>
        <p:spPr bwMode="auto">
          <a:xfrm>
            <a:off x="4858366" y="1915094"/>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grpSp>
        <p:nvGrpSpPr>
          <p:cNvPr id="28" name="Group 27"/>
          <p:cNvGrpSpPr/>
          <p:nvPr/>
        </p:nvGrpSpPr>
        <p:grpSpPr>
          <a:xfrm>
            <a:off x="5809634" y="1246739"/>
            <a:ext cx="473044" cy="542925"/>
            <a:chOff x="914400" y="1257300"/>
            <a:chExt cx="838200" cy="962025"/>
          </a:xfrm>
          <a:solidFill>
            <a:srgbClr val="4BACC6"/>
          </a:solidFill>
        </p:grpSpPr>
        <p:sp>
          <p:nvSpPr>
            <p:cNvPr id="29" name="Oval 2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 Box 10"/>
          <p:cNvSpPr txBox="1">
            <a:spLocks noChangeArrowheads="1"/>
          </p:cNvSpPr>
          <p:nvPr/>
        </p:nvSpPr>
        <p:spPr bwMode="auto">
          <a:xfrm>
            <a:off x="5791200" y="1370565"/>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55%</a:t>
            </a:r>
            <a:endParaRPr lang="en-US" sz="1050" smtClean="0">
              <a:solidFill>
                <a:schemeClr val="bg1"/>
              </a:solidFill>
              <a:latin typeface="Open Sans" pitchFamily="34" charset="0"/>
              <a:ea typeface="Open Sans" pitchFamily="34" charset="0"/>
              <a:cs typeface="Open Sans" pitchFamily="34" charset="0"/>
            </a:endParaRPr>
          </a:p>
        </p:txBody>
      </p:sp>
      <p:sp>
        <p:nvSpPr>
          <p:cNvPr id="32" name="Oval 31"/>
          <p:cNvSpPr/>
          <p:nvPr/>
        </p:nvSpPr>
        <p:spPr>
          <a:xfrm>
            <a:off x="1454192" y="161110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564630" y="1968169"/>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368592" y="2210367"/>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3289396" y="295275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139626" y="279729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5035592" y="2389246"/>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974830" y="1837364"/>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575322" y="3819748"/>
            <a:ext cx="5749278" cy="961802"/>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itchFamily="34" charset="0"/>
                <a:ea typeface="Open Sans" pitchFamily="34" charset="0"/>
                <a:cs typeface="Open Sans" pitchFamily="34" charset="0"/>
              </a:rPr>
              <a:t>Competitor Strategy</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Nullam eu tempor purus. </a:t>
            </a:r>
            <a:endParaRPr lang="en-US" sz="1050" smtClean="0">
              <a:solidFill>
                <a:schemeClr val="bg1"/>
              </a:solidFill>
              <a:latin typeface="Open Sans" pitchFamily="34" charset="0"/>
              <a:ea typeface="Open Sans" pitchFamily="34" charset="0"/>
              <a:cs typeface="Open Sans" pitchFamily="34" charset="0"/>
            </a:endParaRPr>
          </a:p>
        </p:txBody>
      </p:sp>
      <p:cxnSp>
        <p:nvCxnSpPr>
          <p:cNvPr id="40" name="Straight Connector 39"/>
          <p:cNvCxnSpPr/>
          <p:nvPr/>
        </p:nvCxnSpPr>
        <p:spPr>
          <a:xfrm>
            <a:off x="65532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1" name="Rounded Rectangle 40"/>
          <p:cNvSpPr/>
          <p:nvPr/>
        </p:nvSpPr>
        <p:spPr>
          <a:xfrm>
            <a:off x="6693693" y="1117936"/>
            <a:ext cx="1871979" cy="1912544"/>
          </a:xfrm>
          <a:prstGeom prst="roundRect">
            <a:avLst>
              <a:gd name="adj" fmla="val 5186"/>
            </a:avLst>
          </a:prstGeom>
          <a:solidFill>
            <a:srgbClr val="4BA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p:cNvSpPr txBox="1">
            <a:spLocks noChangeArrowheads="1"/>
          </p:cNvSpPr>
          <p:nvPr/>
        </p:nvSpPr>
        <p:spPr bwMode="auto">
          <a:xfrm>
            <a:off x="6858000" y="1168390"/>
            <a:ext cx="1600200"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Fair Value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6705600" y="3196501"/>
            <a:ext cx="1905000" cy="1585049"/>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400" b="1" smtClean="0">
                <a:solidFill>
                  <a:srgbClr val="4BACC6"/>
                </a:solidFill>
                <a:latin typeface="Open Sans" pitchFamily="34" charset="0"/>
                <a:ea typeface="Open Sans" pitchFamily="34" charset="0"/>
                <a:cs typeface="Open Sans" pitchFamily="34" charset="0"/>
              </a:rPr>
              <a:t>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0-#ppt_w/2"/>
                                          </p:val>
                                        </p:tav>
                                        <p:tav tm="100000">
                                          <p:val>
                                            <p:strVal val="#ppt_x"/>
                                          </p:val>
                                        </p:tav>
                                      </p:tavLst>
                                    </p:anim>
                                    <p:anim calcmode="lin" valueType="num">
                                      <p:cBhvr additive="base">
                                        <p:cTn id="13" dur="2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250" fill="hold"/>
                                        <p:tgtEl>
                                          <p:spTgt spid="33"/>
                                        </p:tgtEl>
                                        <p:attrNameLst>
                                          <p:attrName>ppt_x</p:attrName>
                                        </p:attrNameLst>
                                      </p:cBhvr>
                                      <p:tavLst>
                                        <p:tav tm="0">
                                          <p:val>
                                            <p:strVal val="#ppt_x"/>
                                          </p:val>
                                        </p:tav>
                                        <p:tav tm="100000">
                                          <p:val>
                                            <p:strVal val="#ppt_x"/>
                                          </p:val>
                                        </p:tav>
                                      </p:tavLst>
                                    </p:anim>
                                    <p:anim calcmode="lin" valueType="num">
                                      <p:cBhvr additive="base">
                                        <p:cTn id="18" dur="250" fill="hold"/>
                                        <p:tgtEl>
                                          <p:spTgt spid="3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additive="base">
                                        <p:cTn id="32" dur="250" fill="hold"/>
                                        <p:tgtEl>
                                          <p:spTgt spid="32"/>
                                        </p:tgtEl>
                                        <p:attrNameLst>
                                          <p:attrName>ppt_x</p:attrName>
                                        </p:attrNameLst>
                                      </p:cBhvr>
                                      <p:tavLst>
                                        <p:tav tm="0">
                                          <p:val>
                                            <p:strVal val="#ppt_x"/>
                                          </p:val>
                                        </p:tav>
                                        <p:tav tm="100000">
                                          <p:val>
                                            <p:strVal val="#ppt_x"/>
                                          </p:val>
                                        </p:tav>
                                      </p:tavLst>
                                    </p:anim>
                                    <p:anim calcmode="lin" valueType="num">
                                      <p:cBhvr additive="base">
                                        <p:cTn id="33" dur="250" fill="hold"/>
                                        <p:tgtEl>
                                          <p:spTgt spid="3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250" fill="hold"/>
                                        <p:tgtEl>
                                          <p:spTgt spid="34"/>
                                        </p:tgtEl>
                                        <p:attrNameLst>
                                          <p:attrName>ppt_x</p:attrName>
                                        </p:attrNameLst>
                                      </p:cBhvr>
                                      <p:tavLst>
                                        <p:tav tm="0">
                                          <p:val>
                                            <p:strVal val="#ppt_x"/>
                                          </p:val>
                                        </p:tav>
                                        <p:tav tm="100000">
                                          <p:val>
                                            <p:strVal val="#ppt_x"/>
                                          </p:val>
                                        </p:tav>
                                      </p:tavLst>
                                    </p:anim>
                                    <p:anim calcmode="lin" valueType="num">
                                      <p:cBhvr additive="base">
                                        <p:cTn id="48" dur="250" fill="hold"/>
                                        <p:tgtEl>
                                          <p:spTgt spid="3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additive="base">
                                        <p:cTn id="62" dur="250" fill="hold"/>
                                        <p:tgtEl>
                                          <p:spTgt spid="35"/>
                                        </p:tgtEl>
                                        <p:attrNameLst>
                                          <p:attrName>ppt_x</p:attrName>
                                        </p:attrNameLst>
                                      </p:cBhvr>
                                      <p:tavLst>
                                        <p:tav tm="0">
                                          <p:val>
                                            <p:strVal val="#ppt_x"/>
                                          </p:val>
                                        </p:tav>
                                        <p:tav tm="100000">
                                          <p:val>
                                            <p:strVal val="#ppt_x"/>
                                          </p:val>
                                        </p:tav>
                                      </p:tavLst>
                                    </p:anim>
                                    <p:anim calcmode="lin" valueType="num">
                                      <p:cBhvr additive="base">
                                        <p:cTn id="63" dur="250" fill="hold"/>
                                        <p:tgtEl>
                                          <p:spTgt spid="3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250" fill="hold"/>
                                        <p:tgtEl>
                                          <p:spTgt spid="16"/>
                                        </p:tgtEl>
                                        <p:attrNameLst>
                                          <p:attrName>ppt_x</p:attrName>
                                        </p:attrNameLst>
                                      </p:cBhvr>
                                      <p:tavLst>
                                        <p:tav tm="0">
                                          <p:val>
                                            <p:strVal val="#ppt_x"/>
                                          </p:val>
                                        </p:tav>
                                        <p:tav tm="100000">
                                          <p:val>
                                            <p:strVal val="#ppt_x"/>
                                          </p:val>
                                        </p:tav>
                                      </p:tavLst>
                                    </p:anim>
                                    <p:anim calcmode="lin" valueType="num">
                                      <p:cBhvr additive="base">
                                        <p:cTn id="68" dur="250" fill="hold"/>
                                        <p:tgtEl>
                                          <p:spTgt spid="1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36"/>
                                        </p:tgtEl>
                                        <p:attrNameLst>
                                          <p:attrName>style.visibility</p:attrName>
                                        </p:attrNameLst>
                                      </p:cBhvr>
                                      <p:to>
                                        <p:strVal val="visible"/>
                                      </p:to>
                                    </p:set>
                                    <p:anim calcmode="lin" valueType="num">
                                      <p:cBhvr additive="base">
                                        <p:cTn id="77" dur="250" fill="hold"/>
                                        <p:tgtEl>
                                          <p:spTgt spid="36"/>
                                        </p:tgtEl>
                                        <p:attrNameLst>
                                          <p:attrName>ppt_x</p:attrName>
                                        </p:attrNameLst>
                                      </p:cBhvr>
                                      <p:tavLst>
                                        <p:tav tm="0">
                                          <p:val>
                                            <p:strVal val="#ppt_x"/>
                                          </p:val>
                                        </p:tav>
                                        <p:tav tm="100000">
                                          <p:val>
                                            <p:strVal val="#ppt_x"/>
                                          </p:val>
                                        </p:tav>
                                      </p:tavLst>
                                    </p:anim>
                                    <p:anim calcmode="lin" valueType="num">
                                      <p:cBhvr additive="base">
                                        <p:cTn id="78" dur="250" fill="hold"/>
                                        <p:tgtEl>
                                          <p:spTgt spid="3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250" fill="hold"/>
                                        <p:tgtEl>
                                          <p:spTgt spid="23"/>
                                        </p:tgtEl>
                                        <p:attrNameLst>
                                          <p:attrName>ppt_x</p:attrName>
                                        </p:attrNameLst>
                                      </p:cBhvr>
                                      <p:tavLst>
                                        <p:tav tm="0">
                                          <p:val>
                                            <p:strVal val="#ppt_x"/>
                                          </p:val>
                                        </p:tav>
                                        <p:tav tm="100000">
                                          <p:val>
                                            <p:strVal val="#ppt_x"/>
                                          </p:val>
                                        </p:tav>
                                      </p:tavLst>
                                    </p:anim>
                                    <p:anim calcmode="lin" valueType="num">
                                      <p:cBhvr additive="base">
                                        <p:cTn id="88" dur="250" fill="hold"/>
                                        <p:tgtEl>
                                          <p:spTgt spid="2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7"/>
                                        </p:tgtEl>
                                        <p:attrNameLst>
                                          <p:attrName>style.visibility</p:attrName>
                                        </p:attrNameLst>
                                      </p:cBhvr>
                                      <p:to>
                                        <p:strVal val="visible"/>
                                      </p:to>
                                    </p:set>
                                    <p:anim calcmode="lin" valueType="num">
                                      <p:cBhvr additive="base">
                                        <p:cTn id="92" dur="250" fill="hold"/>
                                        <p:tgtEl>
                                          <p:spTgt spid="37"/>
                                        </p:tgtEl>
                                        <p:attrNameLst>
                                          <p:attrName>ppt_x</p:attrName>
                                        </p:attrNameLst>
                                      </p:cBhvr>
                                      <p:tavLst>
                                        <p:tav tm="0">
                                          <p:val>
                                            <p:strVal val="#ppt_x"/>
                                          </p:val>
                                        </p:tav>
                                        <p:tav tm="100000">
                                          <p:val>
                                            <p:strVal val="#ppt_x"/>
                                          </p:val>
                                        </p:tav>
                                      </p:tavLst>
                                    </p:anim>
                                    <p:anim calcmode="lin" valueType="num">
                                      <p:cBhvr additive="base">
                                        <p:cTn id="93" dur="250" fill="hold"/>
                                        <p:tgtEl>
                                          <p:spTgt spid="3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4"/>
                                        </p:tgtEl>
                                        <p:attrNameLst>
                                          <p:attrName>style.visibility</p:attrName>
                                        </p:attrNameLst>
                                      </p:cBhvr>
                                      <p:to>
                                        <p:strVal val="visible"/>
                                      </p:to>
                                    </p:set>
                                    <p:anim calcmode="lin" valueType="num">
                                      <p:cBhvr additive="base">
                                        <p:cTn id="97" dur="250" fill="hold"/>
                                        <p:tgtEl>
                                          <p:spTgt spid="24"/>
                                        </p:tgtEl>
                                        <p:attrNameLst>
                                          <p:attrName>ppt_x</p:attrName>
                                        </p:attrNameLst>
                                      </p:cBhvr>
                                      <p:tavLst>
                                        <p:tav tm="0">
                                          <p:val>
                                            <p:strVal val="#ppt_x"/>
                                          </p:val>
                                        </p:tav>
                                        <p:tav tm="100000">
                                          <p:val>
                                            <p:strVal val="#ppt_x"/>
                                          </p:val>
                                        </p:tav>
                                      </p:tavLst>
                                    </p:anim>
                                    <p:anim calcmode="lin" valueType="num">
                                      <p:cBhvr additive="base">
                                        <p:cTn id="98" dur="250" fill="hold"/>
                                        <p:tgtEl>
                                          <p:spTgt spid="2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250" fill="hold"/>
                                        <p:tgtEl>
                                          <p:spTgt spid="27"/>
                                        </p:tgtEl>
                                        <p:attrNameLst>
                                          <p:attrName>ppt_x</p:attrName>
                                        </p:attrNameLst>
                                      </p:cBhvr>
                                      <p:tavLst>
                                        <p:tav tm="0">
                                          <p:val>
                                            <p:strVal val="#ppt_x"/>
                                          </p:val>
                                        </p:tav>
                                        <p:tav tm="100000">
                                          <p:val>
                                            <p:strVal val="#ppt_x"/>
                                          </p:val>
                                        </p:tav>
                                      </p:tavLst>
                                    </p:anim>
                                    <p:anim calcmode="lin" valueType="num">
                                      <p:cBhvr additive="base">
                                        <p:cTn id="103" dur="25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38"/>
                                        </p:tgtEl>
                                        <p:attrNameLst>
                                          <p:attrName>style.visibility</p:attrName>
                                        </p:attrNameLst>
                                      </p:cBhvr>
                                      <p:to>
                                        <p:strVal val="visible"/>
                                      </p:to>
                                    </p:set>
                                    <p:anim calcmode="lin" valueType="num">
                                      <p:cBhvr additive="base">
                                        <p:cTn id="107" dur="250" fill="hold"/>
                                        <p:tgtEl>
                                          <p:spTgt spid="38"/>
                                        </p:tgtEl>
                                        <p:attrNameLst>
                                          <p:attrName>ppt_x</p:attrName>
                                        </p:attrNameLst>
                                      </p:cBhvr>
                                      <p:tavLst>
                                        <p:tav tm="0">
                                          <p:val>
                                            <p:strVal val="#ppt_x"/>
                                          </p:val>
                                        </p:tav>
                                        <p:tav tm="100000">
                                          <p:val>
                                            <p:strVal val="#ppt_x"/>
                                          </p:val>
                                        </p:tav>
                                      </p:tavLst>
                                    </p:anim>
                                    <p:anim calcmode="lin" valueType="num">
                                      <p:cBhvr additive="base">
                                        <p:cTn id="108" dur="250" fill="hold"/>
                                        <p:tgtEl>
                                          <p:spTgt spid="3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9"/>
                                        </p:tgtEl>
                                        <p:attrNameLst>
                                          <p:attrName>style.visibility</p:attrName>
                                        </p:attrNameLst>
                                      </p:cBhvr>
                                      <p:to>
                                        <p:strVal val="visible"/>
                                      </p:to>
                                    </p:set>
                                    <p:anim calcmode="lin" valueType="num">
                                      <p:cBhvr additive="base">
                                        <p:cTn id="122" dur="250" fill="hold"/>
                                        <p:tgtEl>
                                          <p:spTgt spid="39"/>
                                        </p:tgtEl>
                                        <p:attrNameLst>
                                          <p:attrName>ppt_x</p:attrName>
                                        </p:attrNameLst>
                                      </p:cBhvr>
                                      <p:tavLst>
                                        <p:tav tm="0">
                                          <p:val>
                                            <p:strVal val="#ppt_x"/>
                                          </p:val>
                                        </p:tav>
                                        <p:tav tm="100000">
                                          <p:val>
                                            <p:strVal val="#ppt_x"/>
                                          </p:val>
                                        </p:tav>
                                      </p:tavLst>
                                    </p:anim>
                                    <p:anim calcmode="lin" valueType="num">
                                      <p:cBhvr additive="base">
                                        <p:cTn id="123" dur="250" fill="hold"/>
                                        <p:tgtEl>
                                          <p:spTgt spid="3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40"/>
                                        </p:tgtEl>
                                        <p:attrNameLst>
                                          <p:attrName>style.visibility</p:attrName>
                                        </p:attrNameLst>
                                      </p:cBhvr>
                                      <p:to>
                                        <p:strVal val="visible"/>
                                      </p:to>
                                    </p:set>
                                    <p:anim calcmode="lin" valueType="num">
                                      <p:cBhvr additive="base">
                                        <p:cTn id="127" dur="250" fill="hold"/>
                                        <p:tgtEl>
                                          <p:spTgt spid="40"/>
                                        </p:tgtEl>
                                        <p:attrNameLst>
                                          <p:attrName>ppt_x</p:attrName>
                                        </p:attrNameLst>
                                      </p:cBhvr>
                                      <p:tavLst>
                                        <p:tav tm="0">
                                          <p:val>
                                            <p:strVal val="#ppt_x"/>
                                          </p:val>
                                        </p:tav>
                                        <p:tav tm="100000">
                                          <p:val>
                                            <p:strVal val="#ppt_x"/>
                                          </p:val>
                                        </p:tav>
                                      </p:tavLst>
                                    </p:anim>
                                    <p:anim calcmode="lin" valueType="num">
                                      <p:cBhvr additive="base">
                                        <p:cTn id="128" dur="250" fill="hold"/>
                                        <p:tgtEl>
                                          <p:spTgt spid="4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1"/>
                                        </p:tgtEl>
                                        <p:attrNameLst>
                                          <p:attrName>style.visibility</p:attrName>
                                        </p:attrNameLst>
                                      </p:cBhvr>
                                      <p:to>
                                        <p:strVal val="visible"/>
                                      </p:to>
                                    </p:set>
                                    <p:anim calcmode="lin" valueType="num">
                                      <p:cBhvr additive="base">
                                        <p:cTn id="132" dur="250" fill="hold"/>
                                        <p:tgtEl>
                                          <p:spTgt spid="41"/>
                                        </p:tgtEl>
                                        <p:attrNameLst>
                                          <p:attrName>ppt_x</p:attrName>
                                        </p:attrNameLst>
                                      </p:cBhvr>
                                      <p:tavLst>
                                        <p:tav tm="0">
                                          <p:val>
                                            <p:strVal val="#ppt_x"/>
                                          </p:val>
                                        </p:tav>
                                        <p:tav tm="100000">
                                          <p:val>
                                            <p:strVal val="#ppt_x"/>
                                          </p:val>
                                        </p:tav>
                                      </p:tavLst>
                                    </p:anim>
                                    <p:anim calcmode="lin" valueType="num">
                                      <p:cBhvr additive="base">
                                        <p:cTn id="133" dur="250" fill="hold"/>
                                        <p:tgtEl>
                                          <p:spTgt spid="4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2"/>
                                        </p:tgtEl>
                                        <p:attrNameLst>
                                          <p:attrName>style.visibility</p:attrName>
                                        </p:attrNameLst>
                                      </p:cBhvr>
                                      <p:to>
                                        <p:strVal val="visible"/>
                                      </p:to>
                                    </p:set>
                                    <p:anim calcmode="lin" valueType="num">
                                      <p:cBhvr additive="base">
                                        <p:cTn id="137" dur="250" fill="hold"/>
                                        <p:tgtEl>
                                          <p:spTgt spid="42"/>
                                        </p:tgtEl>
                                        <p:attrNameLst>
                                          <p:attrName>ppt_x</p:attrName>
                                        </p:attrNameLst>
                                      </p:cBhvr>
                                      <p:tavLst>
                                        <p:tav tm="0">
                                          <p:val>
                                            <p:strVal val="#ppt_x"/>
                                          </p:val>
                                        </p:tav>
                                        <p:tav tm="100000">
                                          <p:val>
                                            <p:strVal val="#ppt_x"/>
                                          </p:val>
                                        </p:tav>
                                      </p:tavLst>
                                    </p:anim>
                                    <p:anim calcmode="lin" valueType="num">
                                      <p:cBhvr additive="base">
                                        <p:cTn id="138" dur="250" fill="hold"/>
                                        <p:tgtEl>
                                          <p:spTgt spid="4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3"/>
                                        </p:tgtEl>
                                        <p:attrNameLst>
                                          <p:attrName>style.visibility</p:attrName>
                                        </p:attrNameLst>
                                      </p:cBhvr>
                                      <p:to>
                                        <p:strVal val="visible"/>
                                      </p:to>
                                    </p:set>
                                    <p:anim calcmode="lin" valueType="num">
                                      <p:cBhvr additive="base">
                                        <p:cTn id="142" dur="250" fill="hold"/>
                                        <p:tgtEl>
                                          <p:spTgt spid="43"/>
                                        </p:tgtEl>
                                        <p:attrNameLst>
                                          <p:attrName>ppt_x</p:attrName>
                                        </p:attrNameLst>
                                      </p:cBhvr>
                                      <p:tavLst>
                                        <p:tav tm="0">
                                          <p:val>
                                            <p:strVal val="#ppt_x"/>
                                          </p:val>
                                        </p:tav>
                                        <p:tav tm="100000">
                                          <p:val>
                                            <p:strVal val="#ppt_x"/>
                                          </p:val>
                                        </p:tav>
                                      </p:tavLst>
                                    </p:anim>
                                    <p:anim calcmode="lin" valueType="num">
                                      <p:cBhvr additive="base">
                                        <p:cTn id="143" dur="2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7" grpId="0"/>
      <p:bldP spid="11" grpId="0"/>
      <p:bldP spid="15" grpId="0"/>
      <p:bldP spid="19" grpId="0"/>
      <p:bldP spid="23" grpId="0"/>
      <p:bldP spid="27" grpId="0"/>
      <p:bldP spid="31" grpId="0"/>
      <p:bldP spid="32" grpId="0" animBg="1"/>
      <p:bldP spid="33" grpId="0" animBg="1"/>
      <p:bldP spid="34" grpId="0" animBg="1"/>
      <p:bldP spid="35" grpId="0" animBg="1"/>
      <p:bldP spid="36" grpId="0" animBg="1"/>
      <p:bldP spid="37" grpId="0" animBg="1"/>
      <p:bldP spid="38" grpId="0" animBg="1"/>
      <p:bldP spid="39" grpId="0"/>
      <p:bldP spid="41" grpId="0" animBg="1"/>
      <p:bldP spid="42" grpId="0"/>
      <p:bldP spid="43"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6" name="Freeform 5"/>
          <p:cNvSpPr/>
          <p:nvPr/>
        </p:nvSpPr>
        <p:spPr bwMode="auto">
          <a:xfrm>
            <a:off x="4763" y="368300"/>
            <a:ext cx="4575175" cy="2244725"/>
          </a:xfrm>
          <a:custGeom>
            <a:avLst/>
            <a:gdLst>
              <a:gd name="T0" fmla="*/ 0 w 2882"/>
              <a:gd name="T1" fmla="*/ 1414 h 1414"/>
              <a:gd name="T2" fmla="*/ 2882 w 2882"/>
              <a:gd name="T3" fmla="*/ 1402 h 1414"/>
              <a:gd name="T4" fmla="*/ 0 w 2882"/>
              <a:gd name="T5" fmla="*/ 0 h 1414"/>
              <a:gd name="T6" fmla="*/ 0 w 2882"/>
              <a:gd name="T7" fmla="*/ 1414 h 1414"/>
            </a:gdLst>
            <a:ahLst/>
            <a:cxnLst>
              <a:cxn ang="0">
                <a:pos x="T0" y="T1"/>
              </a:cxn>
              <a:cxn ang="0">
                <a:pos x="T2" y="T3"/>
              </a:cxn>
              <a:cxn ang="0">
                <a:pos x="T4" y="T5"/>
              </a:cxn>
              <a:cxn ang="0">
                <a:pos x="T6" y="T7"/>
              </a:cxn>
            </a:cxnLst>
            <a:rect l="0" t="0" r="r" b="b"/>
            <a:pathLst>
              <a:path w="2882" h="1414">
                <a:moveTo>
                  <a:pt x="0" y="1414"/>
                </a:moveTo>
                <a:lnTo>
                  <a:pt x="2882" y="1402"/>
                </a:lnTo>
                <a:lnTo>
                  <a:pt x="0" y="0"/>
                </a:lnTo>
                <a:lnTo>
                  <a:pt x="0" y="1414"/>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4763" y="-19050"/>
            <a:ext cx="4575175" cy="2613025"/>
          </a:xfrm>
          <a:custGeom>
            <a:avLst/>
            <a:gdLst>
              <a:gd name="T0" fmla="*/ 1789 w 2882"/>
              <a:gd name="T1" fmla="*/ 0 h 1646"/>
              <a:gd name="T2" fmla="*/ 0 w 2882"/>
              <a:gd name="T3" fmla="*/ 0 h 1646"/>
              <a:gd name="T4" fmla="*/ 0 w 2882"/>
              <a:gd name="T5" fmla="*/ 244 h 1646"/>
              <a:gd name="T6" fmla="*/ 2882 w 2882"/>
              <a:gd name="T7" fmla="*/ 1646 h 1646"/>
              <a:gd name="T8" fmla="*/ 1789 w 2882"/>
              <a:gd name="T9" fmla="*/ 0 h 1646"/>
            </a:gdLst>
            <a:ahLst/>
            <a:cxnLst>
              <a:cxn ang="0">
                <a:pos x="T0" y="T1"/>
              </a:cxn>
              <a:cxn ang="0">
                <a:pos x="T2" y="T3"/>
              </a:cxn>
              <a:cxn ang="0">
                <a:pos x="T4" y="T5"/>
              </a:cxn>
              <a:cxn ang="0">
                <a:pos x="T6" y="T7"/>
              </a:cxn>
              <a:cxn ang="0">
                <a:pos x="T8" y="T9"/>
              </a:cxn>
            </a:cxnLst>
            <a:rect l="0" t="0" r="r" b="b"/>
            <a:pathLst>
              <a:path w="2882" h="1646">
                <a:moveTo>
                  <a:pt x="1789" y="0"/>
                </a:moveTo>
                <a:lnTo>
                  <a:pt x="0" y="0"/>
                </a:lnTo>
                <a:lnTo>
                  <a:pt x="0" y="244"/>
                </a:lnTo>
                <a:lnTo>
                  <a:pt x="2882" y="1646"/>
                </a:lnTo>
                <a:lnTo>
                  <a:pt x="1789"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2844800" y="-19050"/>
            <a:ext cx="1735138" cy="2613025"/>
          </a:xfrm>
          <a:custGeom>
            <a:avLst/>
            <a:gdLst>
              <a:gd name="T0" fmla="*/ 1090 w 1093"/>
              <a:gd name="T1" fmla="*/ 0 h 1646"/>
              <a:gd name="T2" fmla="*/ 1093 w 1093"/>
              <a:gd name="T3" fmla="*/ 1646 h 1646"/>
              <a:gd name="T4" fmla="*/ 0 w 1093"/>
              <a:gd name="T5" fmla="*/ 0 h 1646"/>
              <a:gd name="T6" fmla="*/ 1090 w 1093"/>
              <a:gd name="T7" fmla="*/ 0 h 1646"/>
            </a:gdLst>
            <a:ahLst/>
            <a:cxnLst>
              <a:cxn ang="0">
                <a:pos x="T0" y="T1"/>
              </a:cxn>
              <a:cxn ang="0">
                <a:pos x="T2" y="T3"/>
              </a:cxn>
              <a:cxn ang="0">
                <a:pos x="T4" y="T5"/>
              </a:cxn>
              <a:cxn ang="0">
                <a:pos x="T6" y="T7"/>
              </a:cxn>
            </a:cxnLst>
            <a:rect l="0" t="0" r="r" b="b"/>
            <a:pathLst>
              <a:path w="1093" h="1646">
                <a:moveTo>
                  <a:pt x="1090" y="0"/>
                </a:moveTo>
                <a:lnTo>
                  <a:pt x="1093" y="1646"/>
                </a:lnTo>
                <a:lnTo>
                  <a:pt x="0" y="0"/>
                </a:lnTo>
                <a:lnTo>
                  <a:pt x="1090" y="0"/>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4568825" y="368300"/>
            <a:ext cx="4579938" cy="2244725"/>
          </a:xfrm>
          <a:custGeom>
            <a:avLst/>
            <a:gdLst>
              <a:gd name="T0" fmla="*/ 2885 w 2885"/>
              <a:gd name="T1" fmla="*/ 1414 h 1414"/>
              <a:gd name="T2" fmla="*/ 0 w 2885"/>
              <a:gd name="T3" fmla="*/ 1402 h 1414"/>
              <a:gd name="T4" fmla="*/ 2885 w 2885"/>
              <a:gd name="T5" fmla="*/ 0 h 1414"/>
              <a:gd name="T6" fmla="*/ 2885 w 2885"/>
              <a:gd name="T7" fmla="*/ 1414 h 1414"/>
            </a:gdLst>
            <a:ahLst/>
            <a:cxnLst>
              <a:cxn ang="0">
                <a:pos x="T0" y="T1"/>
              </a:cxn>
              <a:cxn ang="0">
                <a:pos x="T2" y="T3"/>
              </a:cxn>
              <a:cxn ang="0">
                <a:pos x="T4" y="T5"/>
              </a:cxn>
              <a:cxn ang="0">
                <a:pos x="T6" y="T7"/>
              </a:cxn>
            </a:cxnLst>
            <a:rect l="0" t="0" r="r" b="b"/>
            <a:pathLst>
              <a:path w="2885" h="1414">
                <a:moveTo>
                  <a:pt x="2885" y="1414"/>
                </a:moveTo>
                <a:lnTo>
                  <a:pt x="0" y="1402"/>
                </a:lnTo>
                <a:lnTo>
                  <a:pt x="2885" y="0"/>
                </a:lnTo>
                <a:lnTo>
                  <a:pt x="2885" y="1414"/>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4568825" y="-19050"/>
            <a:ext cx="4579938" cy="2613025"/>
          </a:xfrm>
          <a:custGeom>
            <a:avLst/>
            <a:gdLst>
              <a:gd name="T0" fmla="*/ 1097 w 2885"/>
              <a:gd name="T1" fmla="*/ 0 h 1646"/>
              <a:gd name="T2" fmla="*/ 2885 w 2885"/>
              <a:gd name="T3" fmla="*/ 0 h 1646"/>
              <a:gd name="T4" fmla="*/ 2885 w 2885"/>
              <a:gd name="T5" fmla="*/ 244 h 1646"/>
              <a:gd name="T6" fmla="*/ 0 w 2885"/>
              <a:gd name="T7" fmla="*/ 1646 h 1646"/>
              <a:gd name="T8" fmla="*/ 1097 w 2885"/>
              <a:gd name="T9" fmla="*/ 0 h 1646"/>
            </a:gdLst>
            <a:ahLst/>
            <a:cxnLst>
              <a:cxn ang="0">
                <a:pos x="T0" y="T1"/>
              </a:cxn>
              <a:cxn ang="0">
                <a:pos x="T2" y="T3"/>
              </a:cxn>
              <a:cxn ang="0">
                <a:pos x="T4" y="T5"/>
              </a:cxn>
              <a:cxn ang="0">
                <a:pos x="T6" y="T7"/>
              </a:cxn>
              <a:cxn ang="0">
                <a:pos x="T8" y="T9"/>
              </a:cxn>
            </a:cxnLst>
            <a:rect l="0" t="0" r="r" b="b"/>
            <a:pathLst>
              <a:path w="2885" h="1646">
                <a:moveTo>
                  <a:pt x="1097" y="0"/>
                </a:moveTo>
                <a:lnTo>
                  <a:pt x="2885" y="0"/>
                </a:lnTo>
                <a:lnTo>
                  <a:pt x="2885" y="244"/>
                </a:lnTo>
                <a:lnTo>
                  <a:pt x="0" y="1646"/>
                </a:lnTo>
                <a:lnTo>
                  <a:pt x="109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568825" y="-19050"/>
            <a:ext cx="1741488" cy="2613025"/>
          </a:xfrm>
          <a:custGeom>
            <a:avLst/>
            <a:gdLst>
              <a:gd name="T0" fmla="*/ 4 w 1097"/>
              <a:gd name="T1" fmla="*/ 0 h 1646"/>
              <a:gd name="T2" fmla="*/ 0 w 1097"/>
              <a:gd name="T3" fmla="*/ 1646 h 1646"/>
              <a:gd name="T4" fmla="*/ 1097 w 1097"/>
              <a:gd name="T5" fmla="*/ 0 h 1646"/>
              <a:gd name="T6" fmla="*/ 4 w 1097"/>
              <a:gd name="T7" fmla="*/ 0 h 1646"/>
            </a:gdLst>
            <a:ahLst/>
            <a:cxnLst>
              <a:cxn ang="0">
                <a:pos x="T0" y="T1"/>
              </a:cxn>
              <a:cxn ang="0">
                <a:pos x="T2" y="T3"/>
              </a:cxn>
              <a:cxn ang="0">
                <a:pos x="T4" y="T5"/>
              </a:cxn>
              <a:cxn ang="0">
                <a:pos x="T6" y="T7"/>
              </a:cxn>
            </a:cxnLst>
            <a:rect l="0" t="0" r="r" b="b"/>
            <a:pathLst>
              <a:path w="1097" h="1646">
                <a:moveTo>
                  <a:pt x="4" y="0"/>
                </a:moveTo>
                <a:lnTo>
                  <a:pt x="0" y="1646"/>
                </a:lnTo>
                <a:lnTo>
                  <a:pt x="1097" y="0"/>
                </a:lnTo>
                <a:lnTo>
                  <a:pt x="4"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4763" y="2571750"/>
            <a:ext cx="4575175" cy="2244725"/>
          </a:xfrm>
          <a:custGeom>
            <a:avLst/>
            <a:gdLst>
              <a:gd name="T0" fmla="*/ 0 w 2882"/>
              <a:gd name="T1" fmla="*/ 0 h 1414"/>
              <a:gd name="T2" fmla="*/ 2882 w 2882"/>
              <a:gd name="T3" fmla="*/ 12 h 1414"/>
              <a:gd name="T4" fmla="*/ 0 w 2882"/>
              <a:gd name="T5" fmla="*/ 1414 h 1414"/>
              <a:gd name="T6" fmla="*/ 0 w 2882"/>
              <a:gd name="T7" fmla="*/ 0 h 1414"/>
            </a:gdLst>
            <a:ahLst/>
            <a:cxnLst>
              <a:cxn ang="0">
                <a:pos x="T0" y="T1"/>
              </a:cxn>
              <a:cxn ang="0">
                <a:pos x="T2" y="T3"/>
              </a:cxn>
              <a:cxn ang="0">
                <a:pos x="T4" y="T5"/>
              </a:cxn>
              <a:cxn ang="0">
                <a:pos x="T6" y="T7"/>
              </a:cxn>
            </a:cxnLst>
            <a:rect l="0" t="0" r="r" b="b"/>
            <a:pathLst>
              <a:path w="2882" h="1414">
                <a:moveTo>
                  <a:pt x="0" y="0"/>
                </a:moveTo>
                <a:lnTo>
                  <a:pt x="2882" y="12"/>
                </a:lnTo>
                <a:lnTo>
                  <a:pt x="0" y="1414"/>
                </a:lnTo>
                <a:lnTo>
                  <a:pt x="0"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4763" y="2590800"/>
            <a:ext cx="4575175" cy="2613025"/>
          </a:xfrm>
          <a:custGeom>
            <a:avLst/>
            <a:gdLst>
              <a:gd name="T0" fmla="*/ 1789 w 2882"/>
              <a:gd name="T1" fmla="*/ 1646 h 1646"/>
              <a:gd name="T2" fmla="*/ 0 w 2882"/>
              <a:gd name="T3" fmla="*/ 1646 h 1646"/>
              <a:gd name="T4" fmla="*/ 0 w 2882"/>
              <a:gd name="T5" fmla="*/ 1402 h 1646"/>
              <a:gd name="T6" fmla="*/ 2882 w 2882"/>
              <a:gd name="T7" fmla="*/ 0 h 1646"/>
              <a:gd name="T8" fmla="*/ 1789 w 2882"/>
              <a:gd name="T9" fmla="*/ 1646 h 1646"/>
            </a:gdLst>
            <a:ahLst/>
            <a:cxnLst>
              <a:cxn ang="0">
                <a:pos x="T0" y="T1"/>
              </a:cxn>
              <a:cxn ang="0">
                <a:pos x="T2" y="T3"/>
              </a:cxn>
              <a:cxn ang="0">
                <a:pos x="T4" y="T5"/>
              </a:cxn>
              <a:cxn ang="0">
                <a:pos x="T6" y="T7"/>
              </a:cxn>
              <a:cxn ang="0">
                <a:pos x="T8" y="T9"/>
              </a:cxn>
            </a:cxnLst>
            <a:rect l="0" t="0" r="r" b="b"/>
            <a:pathLst>
              <a:path w="2882" h="1646">
                <a:moveTo>
                  <a:pt x="1789" y="1646"/>
                </a:moveTo>
                <a:lnTo>
                  <a:pt x="0" y="1646"/>
                </a:lnTo>
                <a:lnTo>
                  <a:pt x="0" y="1402"/>
                </a:lnTo>
                <a:lnTo>
                  <a:pt x="2882" y="0"/>
                </a:lnTo>
                <a:lnTo>
                  <a:pt x="1789" y="1646"/>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14" name="Freeform 13"/>
          <p:cNvSpPr/>
          <p:nvPr/>
        </p:nvSpPr>
        <p:spPr bwMode="auto">
          <a:xfrm>
            <a:off x="2844800" y="2590800"/>
            <a:ext cx="1735138" cy="2613025"/>
          </a:xfrm>
          <a:custGeom>
            <a:avLst/>
            <a:gdLst>
              <a:gd name="T0" fmla="*/ 1090 w 1093"/>
              <a:gd name="T1" fmla="*/ 1646 h 1646"/>
              <a:gd name="T2" fmla="*/ 1093 w 1093"/>
              <a:gd name="T3" fmla="*/ 0 h 1646"/>
              <a:gd name="T4" fmla="*/ 0 w 1093"/>
              <a:gd name="T5" fmla="*/ 1646 h 1646"/>
              <a:gd name="T6" fmla="*/ 1090 w 1093"/>
              <a:gd name="T7" fmla="*/ 1646 h 1646"/>
            </a:gdLst>
            <a:ahLst/>
            <a:cxnLst>
              <a:cxn ang="0">
                <a:pos x="T0" y="T1"/>
              </a:cxn>
              <a:cxn ang="0">
                <a:pos x="T2" y="T3"/>
              </a:cxn>
              <a:cxn ang="0">
                <a:pos x="T4" y="T5"/>
              </a:cxn>
              <a:cxn ang="0">
                <a:pos x="T6" y="T7"/>
              </a:cxn>
            </a:cxnLst>
            <a:rect l="0" t="0" r="r" b="b"/>
            <a:pathLst>
              <a:path w="1093" h="1646">
                <a:moveTo>
                  <a:pt x="1090" y="1646"/>
                </a:moveTo>
                <a:lnTo>
                  <a:pt x="1093" y="0"/>
                </a:lnTo>
                <a:lnTo>
                  <a:pt x="0" y="1646"/>
                </a:lnTo>
                <a:lnTo>
                  <a:pt x="1090" y="1646"/>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a:off x="4568825" y="2571750"/>
            <a:ext cx="4579938" cy="2244725"/>
          </a:xfrm>
          <a:custGeom>
            <a:avLst/>
            <a:gdLst>
              <a:gd name="T0" fmla="*/ 2885 w 2885"/>
              <a:gd name="T1" fmla="*/ 0 h 1414"/>
              <a:gd name="T2" fmla="*/ 0 w 2885"/>
              <a:gd name="T3" fmla="*/ 12 h 1414"/>
              <a:gd name="T4" fmla="*/ 2885 w 2885"/>
              <a:gd name="T5" fmla="*/ 1414 h 1414"/>
              <a:gd name="T6" fmla="*/ 2885 w 2885"/>
              <a:gd name="T7" fmla="*/ 0 h 1414"/>
            </a:gdLst>
            <a:ahLst/>
            <a:cxnLst>
              <a:cxn ang="0">
                <a:pos x="T0" y="T1"/>
              </a:cxn>
              <a:cxn ang="0">
                <a:pos x="T2" y="T3"/>
              </a:cxn>
              <a:cxn ang="0">
                <a:pos x="T4" y="T5"/>
              </a:cxn>
              <a:cxn ang="0">
                <a:pos x="T6" y="T7"/>
              </a:cxn>
            </a:cxnLst>
            <a:rect l="0" t="0" r="r" b="b"/>
            <a:pathLst>
              <a:path w="2885" h="1414">
                <a:moveTo>
                  <a:pt x="2885" y="0"/>
                </a:moveTo>
                <a:lnTo>
                  <a:pt x="0" y="12"/>
                </a:lnTo>
                <a:lnTo>
                  <a:pt x="2885" y="1414"/>
                </a:lnTo>
                <a:lnTo>
                  <a:pt x="2885"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4568825" y="2590800"/>
            <a:ext cx="4579938" cy="2613025"/>
          </a:xfrm>
          <a:custGeom>
            <a:avLst/>
            <a:gdLst>
              <a:gd name="T0" fmla="*/ 1097 w 2885"/>
              <a:gd name="T1" fmla="*/ 1646 h 1646"/>
              <a:gd name="T2" fmla="*/ 2885 w 2885"/>
              <a:gd name="T3" fmla="*/ 1646 h 1646"/>
              <a:gd name="T4" fmla="*/ 2885 w 2885"/>
              <a:gd name="T5" fmla="*/ 1402 h 1646"/>
              <a:gd name="T6" fmla="*/ 0 w 2885"/>
              <a:gd name="T7" fmla="*/ 0 h 1646"/>
              <a:gd name="T8" fmla="*/ 1097 w 2885"/>
              <a:gd name="T9" fmla="*/ 1646 h 1646"/>
            </a:gdLst>
            <a:ahLst/>
            <a:cxnLst>
              <a:cxn ang="0">
                <a:pos x="T0" y="T1"/>
              </a:cxn>
              <a:cxn ang="0">
                <a:pos x="T2" y="T3"/>
              </a:cxn>
              <a:cxn ang="0">
                <a:pos x="T4" y="T5"/>
              </a:cxn>
              <a:cxn ang="0">
                <a:pos x="T6" y="T7"/>
              </a:cxn>
              <a:cxn ang="0">
                <a:pos x="T8" y="T9"/>
              </a:cxn>
            </a:cxnLst>
            <a:rect l="0" t="0" r="r" b="b"/>
            <a:pathLst>
              <a:path w="2885" h="1646">
                <a:moveTo>
                  <a:pt x="1097" y="1646"/>
                </a:moveTo>
                <a:lnTo>
                  <a:pt x="2885" y="1646"/>
                </a:lnTo>
                <a:lnTo>
                  <a:pt x="2885" y="1402"/>
                </a:lnTo>
                <a:lnTo>
                  <a:pt x="0" y="0"/>
                </a:lnTo>
                <a:lnTo>
                  <a:pt x="1097" y="1646"/>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7" name="Freeform 16"/>
          <p:cNvSpPr/>
          <p:nvPr/>
        </p:nvSpPr>
        <p:spPr bwMode="auto">
          <a:xfrm>
            <a:off x="4568825" y="2590800"/>
            <a:ext cx="1741488" cy="2613025"/>
          </a:xfrm>
          <a:custGeom>
            <a:avLst/>
            <a:gdLst>
              <a:gd name="T0" fmla="*/ 4 w 1097"/>
              <a:gd name="T1" fmla="*/ 1646 h 1646"/>
              <a:gd name="T2" fmla="*/ 0 w 1097"/>
              <a:gd name="T3" fmla="*/ 0 h 1646"/>
              <a:gd name="T4" fmla="*/ 1097 w 1097"/>
              <a:gd name="T5" fmla="*/ 1646 h 1646"/>
              <a:gd name="T6" fmla="*/ 4 w 1097"/>
              <a:gd name="T7" fmla="*/ 1646 h 1646"/>
            </a:gdLst>
            <a:ahLst/>
            <a:cxnLst>
              <a:cxn ang="0">
                <a:pos x="T0" y="T1"/>
              </a:cxn>
              <a:cxn ang="0">
                <a:pos x="T2" y="T3"/>
              </a:cxn>
              <a:cxn ang="0">
                <a:pos x="T4" y="T5"/>
              </a:cxn>
              <a:cxn ang="0">
                <a:pos x="T6" y="T7"/>
              </a:cxn>
            </a:cxnLst>
            <a:rect l="0" t="0" r="r" b="b"/>
            <a:pathLst>
              <a:path w="1097" h="1646">
                <a:moveTo>
                  <a:pt x="4" y="1646"/>
                </a:moveTo>
                <a:lnTo>
                  <a:pt x="0" y="0"/>
                </a:lnTo>
                <a:lnTo>
                  <a:pt x="1097" y="1646"/>
                </a:lnTo>
                <a:lnTo>
                  <a:pt x="4" y="1646"/>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Oval 17"/>
          <p:cNvSpPr>
            <a:spLocks noChangeArrowheads="1"/>
          </p:cNvSpPr>
          <p:nvPr/>
        </p:nvSpPr>
        <p:spPr bwMode="auto">
          <a:xfrm>
            <a:off x="3420070" y="1405309"/>
            <a:ext cx="2319735" cy="2355478"/>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21" name="Freeform 35"/>
          <p:cNvSpPr>
            <a:spLocks noEditPoints="1"/>
          </p:cNvSpPr>
          <p:nvPr/>
        </p:nvSpPr>
        <p:spPr bwMode="auto">
          <a:xfrm>
            <a:off x="5562600" y="1266637"/>
            <a:ext cx="534433" cy="360550"/>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6019800" y="1964633"/>
            <a:ext cx="451359" cy="460267"/>
            <a:chOff x="7160655" y="2178006"/>
            <a:chExt cx="379359" cy="386846"/>
          </a:xfrm>
          <a:solidFill>
            <a:schemeClr val="bg1"/>
          </a:solidFill>
        </p:grpSpPr>
        <p:sp>
          <p:nvSpPr>
            <p:cNvPr id="23"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3073400" y="1238491"/>
            <a:ext cx="508000" cy="464896"/>
            <a:chOff x="6726389" y="1486674"/>
            <a:chExt cx="411805" cy="376863"/>
          </a:xfrm>
          <a:solidFill>
            <a:schemeClr val="bg1"/>
          </a:solidFill>
        </p:grpSpPr>
        <p:sp>
          <p:nvSpPr>
            <p:cNvPr id="2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3913475" y="971550"/>
            <a:ext cx="506125" cy="353744"/>
            <a:chOff x="7999238" y="1399322"/>
            <a:chExt cx="464215" cy="324452"/>
          </a:xfrm>
          <a:solidFill>
            <a:schemeClr val="bg1"/>
          </a:solidFill>
        </p:grpSpPr>
        <p:sp>
          <p:nvSpPr>
            <p:cNvPr id="31"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3" name="Freeform 62"/>
          <p:cNvSpPr>
            <a:spLocks noEditPoints="1"/>
          </p:cNvSpPr>
          <p:nvPr/>
        </p:nvSpPr>
        <p:spPr bwMode="auto">
          <a:xfrm>
            <a:off x="5607440" y="3324524"/>
            <a:ext cx="432579" cy="582781"/>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4" name="Freeform 63"/>
          <p:cNvSpPr>
            <a:spLocks noEditPoints="1"/>
          </p:cNvSpPr>
          <p:nvPr/>
        </p:nvSpPr>
        <p:spPr bwMode="auto">
          <a:xfrm>
            <a:off x="3118074" y="3409950"/>
            <a:ext cx="387126" cy="523759"/>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5" name="Group 34"/>
          <p:cNvGrpSpPr/>
          <p:nvPr/>
        </p:nvGrpSpPr>
        <p:grpSpPr>
          <a:xfrm>
            <a:off x="4249809" y="1885950"/>
            <a:ext cx="660255" cy="630413"/>
            <a:chOff x="4417791" y="3086470"/>
            <a:chExt cx="441754" cy="421788"/>
          </a:xfrm>
          <a:solidFill>
            <a:schemeClr val="bg1"/>
          </a:solidFill>
        </p:grpSpPr>
        <p:sp>
          <p:nvSpPr>
            <p:cNvPr id="36"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7"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2626531" y="2680944"/>
            <a:ext cx="473450" cy="538755"/>
            <a:chOff x="2927811" y="2108124"/>
            <a:chExt cx="361887" cy="411804"/>
          </a:xfrm>
          <a:solidFill>
            <a:schemeClr val="bg1"/>
          </a:solidFill>
        </p:grpSpPr>
        <p:sp>
          <p:nvSpPr>
            <p:cNvPr id="39"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6096000" y="2694638"/>
            <a:ext cx="325627" cy="593109"/>
            <a:chOff x="3536781" y="2689641"/>
            <a:chExt cx="279527" cy="509141"/>
          </a:xfrm>
          <a:solidFill>
            <a:schemeClr val="bg1"/>
          </a:solidFill>
        </p:grpSpPr>
        <p:sp>
          <p:nvSpPr>
            <p:cNvPr id="44"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3950870" y="3831325"/>
            <a:ext cx="453553" cy="480233"/>
            <a:chOff x="3659074" y="3351023"/>
            <a:chExt cx="424283" cy="449241"/>
          </a:xfrm>
          <a:solidFill>
            <a:schemeClr val="bg1"/>
          </a:solidFill>
        </p:grpSpPr>
        <p:sp>
          <p:nvSpPr>
            <p:cNvPr id="5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4756963" y="3867150"/>
            <a:ext cx="500837" cy="369938"/>
            <a:chOff x="2563427" y="3717902"/>
            <a:chExt cx="439257" cy="324452"/>
          </a:xfrm>
          <a:solidFill>
            <a:schemeClr val="bg1"/>
          </a:solidFill>
        </p:grpSpPr>
        <p:sp>
          <p:nvSpPr>
            <p:cNvPr id="56"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9" name="Group 58"/>
          <p:cNvGrpSpPr/>
          <p:nvPr/>
        </p:nvGrpSpPr>
        <p:grpSpPr>
          <a:xfrm>
            <a:off x="2697421" y="1980867"/>
            <a:ext cx="426779" cy="441753"/>
            <a:chOff x="1163293" y="4009909"/>
            <a:chExt cx="426779" cy="441753"/>
          </a:xfrm>
          <a:solidFill>
            <a:schemeClr val="bg1"/>
          </a:solidFill>
        </p:grpSpPr>
        <p:sp>
          <p:nvSpPr>
            <p:cNvPr id="60"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8" name="Group 67"/>
          <p:cNvGrpSpPr/>
          <p:nvPr/>
        </p:nvGrpSpPr>
        <p:grpSpPr>
          <a:xfrm>
            <a:off x="4890233" y="948430"/>
            <a:ext cx="348168" cy="376864"/>
            <a:chOff x="1847137" y="4256991"/>
            <a:chExt cx="454232" cy="491670"/>
          </a:xfrm>
          <a:solidFill>
            <a:schemeClr val="bg1"/>
          </a:solidFill>
        </p:grpSpPr>
        <p:sp>
          <p:nvSpPr>
            <p:cNvPr id="6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 Box 10"/>
          <p:cNvSpPr txBox="1">
            <a:spLocks noChangeArrowheads="1"/>
          </p:cNvSpPr>
          <p:nvPr/>
        </p:nvSpPr>
        <p:spPr bwMode="auto">
          <a:xfrm>
            <a:off x="6858000" y="2706287"/>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Idea</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2" name="Text Box 10"/>
          <p:cNvSpPr txBox="1">
            <a:spLocks noChangeArrowheads="1"/>
          </p:cNvSpPr>
          <p:nvPr/>
        </p:nvSpPr>
        <p:spPr bwMode="auto">
          <a:xfrm>
            <a:off x="6191023" y="3955180"/>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Warning</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3" name="Text Box 10"/>
          <p:cNvSpPr txBox="1">
            <a:spLocks noChangeArrowheads="1"/>
          </p:cNvSpPr>
          <p:nvPr/>
        </p:nvSpPr>
        <p:spPr bwMode="auto">
          <a:xfrm>
            <a:off x="6858794" y="1607945"/>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Research</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4" name="Text Box 10"/>
          <p:cNvSpPr txBox="1">
            <a:spLocks noChangeArrowheads="1"/>
          </p:cNvSpPr>
          <p:nvPr/>
        </p:nvSpPr>
        <p:spPr bwMode="auto">
          <a:xfrm>
            <a:off x="6096000" y="331787"/>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Cloud</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5" name="Text Box 10"/>
          <p:cNvSpPr txBox="1">
            <a:spLocks noChangeArrowheads="1"/>
          </p:cNvSpPr>
          <p:nvPr/>
        </p:nvSpPr>
        <p:spPr bwMode="auto">
          <a:xfrm>
            <a:off x="387350" y="1598709"/>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Big Data </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6" name="Text Box 10"/>
          <p:cNvSpPr txBox="1">
            <a:spLocks noChangeArrowheads="1"/>
          </p:cNvSpPr>
          <p:nvPr/>
        </p:nvSpPr>
        <p:spPr bwMode="auto">
          <a:xfrm>
            <a:off x="4609693" y="4324350"/>
            <a:ext cx="1341463" cy="723275"/>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Goodwill</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77" name="Text Box 10"/>
          <p:cNvSpPr txBox="1">
            <a:spLocks noChangeArrowheads="1"/>
          </p:cNvSpPr>
          <p:nvPr/>
        </p:nvSpPr>
        <p:spPr bwMode="auto">
          <a:xfrm>
            <a:off x="3200400" y="4324350"/>
            <a:ext cx="1341463" cy="723275"/>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Sound</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78" name="Text Box 10"/>
          <p:cNvSpPr txBox="1">
            <a:spLocks noChangeArrowheads="1"/>
          </p:cNvSpPr>
          <p:nvPr/>
        </p:nvSpPr>
        <p:spPr bwMode="auto">
          <a:xfrm>
            <a:off x="4602137" y="172075"/>
            <a:ext cx="1341463" cy="723275"/>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Time Up</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79" name="Text Box 10"/>
          <p:cNvSpPr txBox="1">
            <a:spLocks noChangeArrowheads="1"/>
          </p:cNvSpPr>
          <p:nvPr/>
        </p:nvSpPr>
        <p:spPr bwMode="auto">
          <a:xfrm>
            <a:off x="3200400" y="172075"/>
            <a:ext cx="1341463" cy="723275"/>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Service</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80" name="Text Box 10"/>
          <p:cNvSpPr txBox="1">
            <a:spLocks noChangeArrowheads="1"/>
          </p:cNvSpPr>
          <p:nvPr/>
        </p:nvSpPr>
        <p:spPr bwMode="auto">
          <a:xfrm>
            <a:off x="387350" y="2737334"/>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Network</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1" name="Text Box 10"/>
          <p:cNvSpPr txBox="1">
            <a:spLocks noChangeArrowheads="1"/>
          </p:cNvSpPr>
          <p:nvPr/>
        </p:nvSpPr>
        <p:spPr bwMode="auto">
          <a:xfrm>
            <a:off x="959293" y="4009248"/>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Gadget</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2" name="Text Box 10"/>
          <p:cNvSpPr txBox="1">
            <a:spLocks noChangeArrowheads="1"/>
          </p:cNvSpPr>
          <p:nvPr/>
        </p:nvSpPr>
        <p:spPr bwMode="auto">
          <a:xfrm>
            <a:off x="1143000" y="239092"/>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Marketing </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3" name="Text Box 10"/>
          <p:cNvSpPr txBox="1">
            <a:spLocks noChangeArrowheads="1"/>
          </p:cNvSpPr>
          <p:nvPr/>
        </p:nvSpPr>
        <p:spPr bwMode="auto">
          <a:xfrm>
            <a:off x="3921875" y="2638277"/>
            <a:ext cx="1341463" cy="723275"/>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System </a:t>
            </a:r>
            <a:endParaRPr lang="en-US" sz="1400" b="1" smtClean="0">
              <a:solidFill>
                <a:schemeClr val="bg1"/>
              </a:solidFill>
              <a:latin typeface="Open Sans" pitchFamily="34" charset="0"/>
              <a:ea typeface="Open Sans" pitchFamily="34" charset="0"/>
              <a:cs typeface="Open Sans" pitchFamily="34" charset="0"/>
            </a:endParaRPr>
          </a:p>
          <a:p>
            <a:pPr algn="ctr" defTabSz="1087755"/>
            <a:endParaRPr lang="en-US" sz="9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250" fill="hold"/>
                                        <p:tgtEl>
                                          <p:spTgt spid="18"/>
                                        </p:tgtEl>
                                        <p:attrNameLst>
                                          <p:attrName>ppt_x</p:attrName>
                                        </p:attrNameLst>
                                      </p:cBhvr>
                                      <p:tavLst>
                                        <p:tav tm="0">
                                          <p:val>
                                            <p:strVal val="#ppt_x"/>
                                          </p:val>
                                        </p:tav>
                                        <p:tav tm="100000">
                                          <p:val>
                                            <p:strVal val="#ppt_x"/>
                                          </p:val>
                                        </p:tav>
                                      </p:tavLst>
                                    </p:anim>
                                    <p:anim calcmode="lin" valueType="num">
                                      <p:cBhvr additive="base">
                                        <p:cTn id="8" dur="250" fill="hold"/>
                                        <p:tgtEl>
                                          <p:spTgt spid="1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250" fill="hold"/>
                                        <p:tgtEl>
                                          <p:spTgt spid="10"/>
                                        </p:tgtEl>
                                        <p:attrNameLst>
                                          <p:attrName>ppt_x</p:attrName>
                                        </p:attrNameLst>
                                      </p:cBhvr>
                                      <p:tavLst>
                                        <p:tav tm="0">
                                          <p:val>
                                            <p:strVal val="#ppt_x"/>
                                          </p:val>
                                        </p:tav>
                                        <p:tav tm="100000">
                                          <p:val>
                                            <p:strVal val="#ppt_x"/>
                                          </p:val>
                                        </p:tav>
                                      </p:tavLst>
                                    </p:anim>
                                    <p:anim calcmode="lin" valueType="num">
                                      <p:cBhvr additive="base">
                                        <p:cTn id="18" dur="250" fill="hold"/>
                                        <p:tgtEl>
                                          <p:spTgt spid="1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250" fill="hold"/>
                                        <p:tgtEl>
                                          <p:spTgt spid="16"/>
                                        </p:tgtEl>
                                        <p:attrNameLst>
                                          <p:attrName>ppt_x</p:attrName>
                                        </p:attrNameLst>
                                      </p:cBhvr>
                                      <p:tavLst>
                                        <p:tav tm="0">
                                          <p:val>
                                            <p:strVal val="#ppt_x"/>
                                          </p:val>
                                        </p:tav>
                                        <p:tav tm="100000">
                                          <p:val>
                                            <p:strVal val="#ppt_x"/>
                                          </p:val>
                                        </p:tav>
                                      </p:tavLst>
                                    </p:anim>
                                    <p:anim calcmode="lin" valueType="num">
                                      <p:cBhvr additive="base">
                                        <p:cTn id="33" dur="250" fill="hold"/>
                                        <p:tgtEl>
                                          <p:spTgt spid="1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250" fill="hold"/>
                                        <p:tgtEl>
                                          <p:spTgt spid="17"/>
                                        </p:tgtEl>
                                        <p:attrNameLst>
                                          <p:attrName>ppt_x</p:attrName>
                                        </p:attrNameLst>
                                      </p:cBhvr>
                                      <p:tavLst>
                                        <p:tav tm="0">
                                          <p:val>
                                            <p:strVal val="#ppt_x"/>
                                          </p:val>
                                        </p:tav>
                                        <p:tav tm="100000">
                                          <p:val>
                                            <p:strVal val="#ppt_x"/>
                                          </p:val>
                                        </p:tav>
                                      </p:tavLst>
                                    </p:anim>
                                    <p:anim calcmode="lin" valueType="num">
                                      <p:cBhvr additive="base">
                                        <p:cTn id="38" dur="250" fill="hold"/>
                                        <p:tgtEl>
                                          <p:spTgt spid="1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ppt_x"/>
                                          </p:val>
                                        </p:tav>
                                        <p:tav tm="100000">
                                          <p:val>
                                            <p:strVal val="#ppt_x"/>
                                          </p:val>
                                        </p:tav>
                                      </p:tavLst>
                                    </p:anim>
                                    <p:anim calcmode="lin" valueType="num">
                                      <p:cBhvr additive="base">
                                        <p:cTn id="68" dur="250" fill="hold"/>
                                        <p:tgtEl>
                                          <p:spTgt spid="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500" fill="hold"/>
                                        <p:tgtEl>
                                          <p:spTgt spid="35"/>
                                        </p:tgtEl>
                                        <p:attrNameLst>
                                          <p:attrName>ppt_x</p:attrName>
                                        </p:attrNameLst>
                                      </p:cBhvr>
                                      <p:tavLst>
                                        <p:tav tm="0">
                                          <p:val>
                                            <p:strVal val="#ppt_x"/>
                                          </p:val>
                                        </p:tav>
                                        <p:tav tm="100000">
                                          <p:val>
                                            <p:strVal val="#ppt_x"/>
                                          </p:val>
                                        </p:tav>
                                      </p:tavLst>
                                    </p:anim>
                                    <p:anim calcmode="lin" valueType="num">
                                      <p:cBhvr additive="base">
                                        <p:cTn id="73" dur="500" fill="hold"/>
                                        <p:tgtEl>
                                          <p:spTgt spid="3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83"/>
                                        </p:tgtEl>
                                        <p:attrNameLst>
                                          <p:attrName>style.visibility</p:attrName>
                                        </p:attrNameLst>
                                      </p:cBhvr>
                                      <p:to>
                                        <p:strVal val="visible"/>
                                      </p:to>
                                    </p:set>
                                    <p:anim calcmode="lin" valueType="num">
                                      <p:cBhvr additive="base">
                                        <p:cTn id="77" dur="500" fill="hold"/>
                                        <p:tgtEl>
                                          <p:spTgt spid="83"/>
                                        </p:tgtEl>
                                        <p:attrNameLst>
                                          <p:attrName>ppt_x</p:attrName>
                                        </p:attrNameLst>
                                      </p:cBhvr>
                                      <p:tavLst>
                                        <p:tav tm="0">
                                          <p:val>
                                            <p:strVal val="#ppt_x"/>
                                          </p:val>
                                        </p:tav>
                                        <p:tav tm="100000">
                                          <p:val>
                                            <p:strVal val="#ppt_x"/>
                                          </p:val>
                                        </p:tav>
                                      </p:tavLst>
                                    </p:anim>
                                    <p:anim calcmode="lin" valueType="num">
                                      <p:cBhvr additive="base">
                                        <p:cTn id="78" dur="500" fill="hold"/>
                                        <p:tgtEl>
                                          <p:spTgt spid="8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68"/>
                                        </p:tgtEl>
                                        <p:attrNameLst>
                                          <p:attrName>style.visibility</p:attrName>
                                        </p:attrNameLst>
                                      </p:cBhvr>
                                      <p:to>
                                        <p:strVal val="visible"/>
                                      </p:to>
                                    </p:set>
                                    <p:anim calcmode="lin" valueType="num">
                                      <p:cBhvr additive="base">
                                        <p:cTn id="82" dur="500" fill="hold"/>
                                        <p:tgtEl>
                                          <p:spTgt spid="68"/>
                                        </p:tgtEl>
                                        <p:attrNameLst>
                                          <p:attrName>ppt_x</p:attrName>
                                        </p:attrNameLst>
                                      </p:cBhvr>
                                      <p:tavLst>
                                        <p:tav tm="0">
                                          <p:val>
                                            <p:strVal val="#ppt_x"/>
                                          </p:val>
                                        </p:tav>
                                        <p:tav tm="100000">
                                          <p:val>
                                            <p:strVal val="#ppt_x"/>
                                          </p:val>
                                        </p:tav>
                                      </p:tavLst>
                                    </p:anim>
                                    <p:anim calcmode="lin" valueType="num">
                                      <p:cBhvr additive="base">
                                        <p:cTn id="83" dur="500" fill="hold"/>
                                        <p:tgtEl>
                                          <p:spTgt spid="6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8"/>
                                        </p:tgtEl>
                                        <p:attrNameLst>
                                          <p:attrName>style.visibility</p:attrName>
                                        </p:attrNameLst>
                                      </p:cBhvr>
                                      <p:to>
                                        <p:strVal val="visible"/>
                                      </p:to>
                                    </p:set>
                                    <p:anim calcmode="lin" valueType="num">
                                      <p:cBhvr additive="base">
                                        <p:cTn id="87" dur="500" fill="hold"/>
                                        <p:tgtEl>
                                          <p:spTgt spid="78"/>
                                        </p:tgtEl>
                                        <p:attrNameLst>
                                          <p:attrName>ppt_x</p:attrName>
                                        </p:attrNameLst>
                                      </p:cBhvr>
                                      <p:tavLst>
                                        <p:tav tm="0">
                                          <p:val>
                                            <p:strVal val="#ppt_x"/>
                                          </p:val>
                                        </p:tav>
                                        <p:tav tm="100000">
                                          <p:val>
                                            <p:strVal val="#ppt_x"/>
                                          </p:val>
                                        </p:tav>
                                      </p:tavLst>
                                    </p:anim>
                                    <p:anim calcmode="lin" valueType="num">
                                      <p:cBhvr additive="base">
                                        <p:cTn id="88" dur="500" fill="hold"/>
                                        <p:tgtEl>
                                          <p:spTgt spid="7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1"/>
                                        </p:tgtEl>
                                        <p:attrNameLst>
                                          <p:attrName>style.visibility</p:attrName>
                                        </p:attrNameLst>
                                      </p:cBhvr>
                                      <p:to>
                                        <p:strVal val="visible"/>
                                      </p:to>
                                    </p:set>
                                    <p:anim calcmode="lin" valueType="num">
                                      <p:cBhvr additive="base">
                                        <p:cTn id="92" dur="500" fill="hold"/>
                                        <p:tgtEl>
                                          <p:spTgt spid="21"/>
                                        </p:tgtEl>
                                        <p:attrNameLst>
                                          <p:attrName>ppt_x</p:attrName>
                                        </p:attrNameLst>
                                      </p:cBhvr>
                                      <p:tavLst>
                                        <p:tav tm="0">
                                          <p:val>
                                            <p:strVal val="#ppt_x"/>
                                          </p:val>
                                        </p:tav>
                                        <p:tav tm="100000">
                                          <p:val>
                                            <p:strVal val="#ppt_x"/>
                                          </p:val>
                                        </p:tav>
                                      </p:tavLst>
                                    </p:anim>
                                    <p:anim calcmode="lin" valueType="num">
                                      <p:cBhvr additive="base">
                                        <p:cTn id="93" dur="500" fill="hold"/>
                                        <p:tgtEl>
                                          <p:spTgt spid="2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ppt_x"/>
                                          </p:val>
                                        </p:tav>
                                        <p:tav tm="100000">
                                          <p:val>
                                            <p:strVal val="#ppt_x"/>
                                          </p:val>
                                        </p:tav>
                                      </p:tavLst>
                                    </p:anim>
                                    <p:anim calcmode="lin" valueType="num">
                                      <p:cBhvr additive="base">
                                        <p:cTn id="98" dur="500" fill="hold"/>
                                        <p:tgtEl>
                                          <p:spTgt spid="7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2"/>
                                        </p:tgtEl>
                                        <p:attrNameLst>
                                          <p:attrName>style.visibility</p:attrName>
                                        </p:attrNameLst>
                                      </p:cBhvr>
                                      <p:to>
                                        <p:strVal val="visible"/>
                                      </p:to>
                                    </p:set>
                                    <p:anim calcmode="lin" valueType="num">
                                      <p:cBhvr additive="base">
                                        <p:cTn id="102" dur="500" fill="hold"/>
                                        <p:tgtEl>
                                          <p:spTgt spid="22"/>
                                        </p:tgtEl>
                                        <p:attrNameLst>
                                          <p:attrName>ppt_x</p:attrName>
                                        </p:attrNameLst>
                                      </p:cBhvr>
                                      <p:tavLst>
                                        <p:tav tm="0">
                                          <p:val>
                                            <p:strVal val="#ppt_x"/>
                                          </p:val>
                                        </p:tav>
                                        <p:tav tm="100000">
                                          <p:val>
                                            <p:strVal val="#ppt_x"/>
                                          </p:val>
                                        </p:tav>
                                      </p:tavLst>
                                    </p:anim>
                                    <p:anim calcmode="lin" valueType="num">
                                      <p:cBhvr additive="base">
                                        <p:cTn id="103" dur="500" fill="hold"/>
                                        <p:tgtEl>
                                          <p:spTgt spid="2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73"/>
                                        </p:tgtEl>
                                        <p:attrNameLst>
                                          <p:attrName>style.visibility</p:attrName>
                                        </p:attrNameLst>
                                      </p:cBhvr>
                                      <p:to>
                                        <p:strVal val="visible"/>
                                      </p:to>
                                    </p:set>
                                    <p:anim calcmode="lin" valueType="num">
                                      <p:cBhvr additive="base">
                                        <p:cTn id="107" dur="500" fill="hold"/>
                                        <p:tgtEl>
                                          <p:spTgt spid="73"/>
                                        </p:tgtEl>
                                        <p:attrNameLst>
                                          <p:attrName>ppt_x</p:attrName>
                                        </p:attrNameLst>
                                      </p:cBhvr>
                                      <p:tavLst>
                                        <p:tav tm="0">
                                          <p:val>
                                            <p:strVal val="#ppt_x"/>
                                          </p:val>
                                        </p:tav>
                                        <p:tav tm="100000">
                                          <p:val>
                                            <p:strVal val="#ppt_x"/>
                                          </p:val>
                                        </p:tav>
                                      </p:tavLst>
                                    </p:anim>
                                    <p:anim calcmode="lin" valueType="num">
                                      <p:cBhvr additive="base">
                                        <p:cTn id="108" dur="500" fill="hold"/>
                                        <p:tgtEl>
                                          <p:spTgt spid="7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3"/>
                                        </p:tgtEl>
                                        <p:attrNameLst>
                                          <p:attrName>style.visibility</p:attrName>
                                        </p:attrNameLst>
                                      </p:cBhvr>
                                      <p:to>
                                        <p:strVal val="visible"/>
                                      </p:to>
                                    </p:set>
                                    <p:anim calcmode="lin" valueType="num">
                                      <p:cBhvr additive="base">
                                        <p:cTn id="112" dur="500" fill="hold"/>
                                        <p:tgtEl>
                                          <p:spTgt spid="43"/>
                                        </p:tgtEl>
                                        <p:attrNameLst>
                                          <p:attrName>ppt_x</p:attrName>
                                        </p:attrNameLst>
                                      </p:cBhvr>
                                      <p:tavLst>
                                        <p:tav tm="0">
                                          <p:val>
                                            <p:strVal val="#ppt_x"/>
                                          </p:val>
                                        </p:tav>
                                        <p:tav tm="100000">
                                          <p:val>
                                            <p:strVal val="#ppt_x"/>
                                          </p:val>
                                        </p:tav>
                                      </p:tavLst>
                                    </p:anim>
                                    <p:anim calcmode="lin" valueType="num">
                                      <p:cBhvr additive="base">
                                        <p:cTn id="113" dur="500" fill="hold"/>
                                        <p:tgtEl>
                                          <p:spTgt spid="4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 calcmode="lin" valueType="num">
                                      <p:cBhvr additive="base">
                                        <p:cTn id="117" dur="500" fill="hold"/>
                                        <p:tgtEl>
                                          <p:spTgt spid="71"/>
                                        </p:tgtEl>
                                        <p:attrNameLst>
                                          <p:attrName>ppt_x</p:attrName>
                                        </p:attrNameLst>
                                      </p:cBhvr>
                                      <p:tavLst>
                                        <p:tav tm="0">
                                          <p:val>
                                            <p:strVal val="#ppt_x"/>
                                          </p:val>
                                        </p:tav>
                                        <p:tav tm="100000">
                                          <p:val>
                                            <p:strVal val="#ppt_x"/>
                                          </p:val>
                                        </p:tav>
                                      </p:tavLst>
                                    </p:anim>
                                    <p:anim calcmode="lin" valueType="num">
                                      <p:cBhvr additive="base">
                                        <p:cTn id="118" dur="500" fill="hold"/>
                                        <p:tgtEl>
                                          <p:spTgt spid="7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additive="base">
                                        <p:cTn id="122" dur="500" fill="hold"/>
                                        <p:tgtEl>
                                          <p:spTgt spid="33"/>
                                        </p:tgtEl>
                                        <p:attrNameLst>
                                          <p:attrName>ppt_x</p:attrName>
                                        </p:attrNameLst>
                                      </p:cBhvr>
                                      <p:tavLst>
                                        <p:tav tm="0">
                                          <p:val>
                                            <p:strVal val="#ppt_x"/>
                                          </p:val>
                                        </p:tav>
                                        <p:tav tm="100000">
                                          <p:val>
                                            <p:strVal val="#ppt_x"/>
                                          </p:val>
                                        </p:tav>
                                      </p:tavLst>
                                    </p:anim>
                                    <p:anim calcmode="lin" valueType="num">
                                      <p:cBhvr additive="base">
                                        <p:cTn id="123" dur="500" fill="hold"/>
                                        <p:tgtEl>
                                          <p:spTgt spid="33"/>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72"/>
                                        </p:tgtEl>
                                        <p:attrNameLst>
                                          <p:attrName>style.visibility</p:attrName>
                                        </p:attrNameLst>
                                      </p:cBhvr>
                                      <p:to>
                                        <p:strVal val="visible"/>
                                      </p:to>
                                    </p:set>
                                    <p:anim calcmode="lin" valueType="num">
                                      <p:cBhvr additive="base">
                                        <p:cTn id="127" dur="500" fill="hold"/>
                                        <p:tgtEl>
                                          <p:spTgt spid="72"/>
                                        </p:tgtEl>
                                        <p:attrNameLst>
                                          <p:attrName>ppt_x</p:attrName>
                                        </p:attrNameLst>
                                      </p:cBhvr>
                                      <p:tavLst>
                                        <p:tav tm="0">
                                          <p:val>
                                            <p:strVal val="#ppt_x"/>
                                          </p:val>
                                        </p:tav>
                                        <p:tav tm="100000">
                                          <p:val>
                                            <p:strVal val="#ppt_x"/>
                                          </p:val>
                                        </p:tav>
                                      </p:tavLst>
                                    </p:anim>
                                    <p:anim calcmode="lin" valueType="num">
                                      <p:cBhvr additive="base">
                                        <p:cTn id="128" dur="500" fill="hold"/>
                                        <p:tgtEl>
                                          <p:spTgt spid="7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5"/>
                                        </p:tgtEl>
                                        <p:attrNameLst>
                                          <p:attrName>style.visibility</p:attrName>
                                        </p:attrNameLst>
                                      </p:cBhvr>
                                      <p:to>
                                        <p:strVal val="visible"/>
                                      </p:to>
                                    </p:set>
                                    <p:anim calcmode="lin" valueType="num">
                                      <p:cBhvr additive="base">
                                        <p:cTn id="132" dur="500" fill="hold"/>
                                        <p:tgtEl>
                                          <p:spTgt spid="55"/>
                                        </p:tgtEl>
                                        <p:attrNameLst>
                                          <p:attrName>ppt_x</p:attrName>
                                        </p:attrNameLst>
                                      </p:cBhvr>
                                      <p:tavLst>
                                        <p:tav tm="0">
                                          <p:val>
                                            <p:strVal val="#ppt_x"/>
                                          </p:val>
                                        </p:tav>
                                        <p:tav tm="100000">
                                          <p:val>
                                            <p:strVal val="#ppt_x"/>
                                          </p:val>
                                        </p:tav>
                                      </p:tavLst>
                                    </p:anim>
                                    <p:anim calcmode="lin" valueType="num">
                                      <p:cBhvr additive="base">
                                        <p:cTn id="133" dur="500" fill="hold"/>
                                        <p:tgtEl>
                                          <p:spTgt spid="5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76"/>
                                        </p:tgtEl>
                                        <p:attrNameLst>
                                          <p:attrName>style.visibility</p:attrName>
                                        </p:attrNameLst>
                                      </p:cBhvr>
                                      <p:to>
                                        <p:strVal val="visible"/>
                                      </p:to>
                                    </p:set>
                                    <p:anim calcmode="lin" valueType="num">
                                      <p:cBhvr additive="base">
                                        <p:cTn id="137" dur="500" fill="hold"/>
                                        <p:tgtEl>
                                          <p:spTgt spid="76"/>
                                        </p:tgtEl>
                                        <p:attrNameLst>
                                          <p:attrName>ppt_x</p:attrName>
                                        </p:attrNameLst>
                                      </p:cBhvr>
                                      <p:tavLst>
                                        <p:tav tm="0">
                                          <p:val>
                                            <p:strVal val="#ppt_x"/>
                                          </p:val>
                                        </p:tav>
                                        <p:tav tm="100000">
                                          <p:val>
                                            <p:strVal val="#ppt_x"/>
                                          </p:val>
                                        </p:tav>
                                      </p:tavLst>
                                    </p:anim>
                                    <p:anim calcmode="lin" valueType="num">
                                      <p:cBhvr additive="base">
                                        <p:cTn id="138" dur="500" fill="hold"/>
                                        <p:tgtEl>
                                          <p:spTgt spid="7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500" fill="hold"/>
                                        <p:tgtEl>
                                          <p:spTgt spid="49"/>
                                        </p:tgtEl>
                                        <p:attrNameLst>
                                          <p:attrName>ppt_x</p:attrName>
                                        </p:attrNameLst>
                                      </p:cBhvr>
                                      <p:tavLst>
                                        <p:tav tm="0">
                                          <p:val>
                                            <p:strVal val="#ppt_x"/>
                                          </p:val>
                                        </p:tav>
                                        <p:tav tm="100000">
                                          <p:val>
                                            <p:strVal val="#ppt_x"/>
                                          </p:val>
                                        </p:tav>
                                      </p:tavLst>
                                    </p:anim>
                                    <p:anim calcmode="lin" valueType="num">
                                      <p:cBhvr additive="base">
                                        <p:cTn id="143" dur="500" fill="hold"/>
                                        <p:tgtEl>
                                          <p:spTgt spid="49"/>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77"/>
                                        </p:tgtEl>
                                        <p:attrNameLst>
                                          <p:attrName>style.visibility</p:attrName>
                                        </p:attrNameLst>
                                      </p:cBhvr>
                                      <p:to>
                                        <p:strVal val="visible"/>
                                      </p:to>
                                    </p:set>
                                    <p:anim calcmode="lin" valueType="num">
                                      <p:cBhvr additive="base">
                                        <p:cTn id="147" dur="500" fill="hold"/>
                                        <p:tgtEl>
                                          <p:spTgt spid="77"/>
                                        </p:tgtEl>
                                        <p:attrNameLst>
                                          <p:attrName>ppt_x</p:attrName>
                                        </p:attrNameLst>
                                      </p:cBhvr>
                                      <p:tavLst>
                                        <p:tav tm="0">
                                          <p:val>
                                            <p:strVal val="#ppt_x"/>
                                          </p:val>
                                        </p:tav>
                                        <p:tav tm="100000">
                                          <p:val>
                                            <p:strVal val="#ppt_x"/>
                                          </p:val>
                                        </p:tav>
                                      </p:tavLst>
                                    </p:anim>
                                    <p:anim calcmode="lin" valueType="num">
                                      <p:cBhvr additive="base">
                                        <p:cTn id="148" dur="500" fill="hold"/>
                                        <p:tgtEl>
                                          <p:spTgt spid="7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4"/>
                                        </p:tgtEl>
                                        <p:attrNameLst>
                                          <p:attrName>style.visibility</p:attrName>
                                        </p:attrNameLst>
                                      </p:cBhvr>
                                      <p:to>
                                        <p:strVal val="visible"/>
                                      </p:to>
                                    </p:set>
                                    <p:anim calcmode="lin" valueType="num">
                                      <p:cBhvr additive="base">
                                        <p:cTn id="152" dur="500" fill="hold"/>
                                        <p:tgtEl>
                                          <p:spTgt spid="34"/>
                                        </p:tgtEl>
                                        <p:attrNameLst>
                                          <p:attrName>ppt_x</p:attrName>
                                        </p:attrNameLst>
                                      </p:cBhvr>
                                      <p:tavLst>
                                        <p:tav tm="0">
                                          <p:val>
                                            <p:strVal val="#ppt_x"/>
                                          </p:val>
                                        </p:tav>
                                        <p:tav tm="100000">
                                          <p:val>
                                            <p:strVal val="#ppt_x"/>
                                          </p:val>
                                        </p:tav>
                                      </p:tavLst>
                                    </p:anim>
                                    <p:anim calcmode="lin" valueType="num">
                                      <p:cBhvr additive="base">
                                        <p:cTn id="153" dur="500" fill="hold"/>
                                        <p:tgtEl>
                                          <p:spTgt spid="3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81"/>
                                        </p:tgtEl>
                                        <p:attrNameLst>
                                          <p:attrName>style.visibility</p:attrName>
                                        </p:attrNameLst>
                                      </p:cBhvr>
                                      <p:to>
                                        <p:strVal val="visible"/>
                                      </p:to>
                                    </p:set>
                                    <p:anim calcmode="lin" valueType="num">
                                      <p:cBhvr additive="base">
                                        <p:cTn id="157" dur="500" fill="hold"/>
                                        <p:tgtEl>
                                          <p:spTgt spid="81"/>
                                        </p:tgtEl>
                                        <p:attrNameLst>
                                          <p:attrName>ppt_x</p:attrName>
                                        </p:attrNameLst>
                                      </p:cBhvr>
                                      <p:tavLst>
                                        <p:tav tm="0">
                                          <p:val>
                                            <p:strVal val="#ppt_x"/>
                                          </p:val>
                                        </p:tav>
                                        <p:tav tm="100000">
                                          <p:val>
                                            <p:strVal val="#ppt_x"/>
                                          </p:val>
                                        </p:tav>
                                      </p:tavLst>
                                    </p:anim>
                                    <p:anim calcmode="lin" valueType="num">
                                      <p:cBhvr additive="base">
                                        <p:cTn id="158" dur="500" fill="hold"/>
                                        <p:tgtEl>
                                          <p:spTgt spid="81"/>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38"/>
                                        </p:tgtEl>
                                        <p:attrNameLst>
                                          <p:attrName>style.visibility</p:attrName>
                                        </p:attrNameLst>
                                      </p:cBhvr>
                                      <p:to>
                                        <p:strVal val="visible"/>
                                      </p:to>
                                    </p:set>
                                    <p:anim calcmode="lin" valueType="num">
                                      <p:cBhvr additive="base">
                                        <p:cTn id="162" dur="500" fill="hold"/>
                                        <p:tgtEl>
                                          <p:spTgt spid="38"/>
                                        </p:tgtEl>
                                        <p:attrNameLst>
                                          <p:attrName>ppt_x</p:attrName>
                                        </p:attrNameLst>
                                      </p:cBhvr>
                                      <p:tavLst>
                                        <p:tav tm="0">
                                          <p:val>
                                            <p:strVal val="#ppt_x"/>
                                          </p:val>
                                        </p:tav>
                                        <p:tav tm="100000">
                                          <p:val>
                                            <p:strVal val="#ppt_x"/>
                                          </p:val>
                                        </p:tav>
                                      </p:tavLst>
                                    </p:anim>
                                    <p:anim calcmode="lin" valueType="num">
                                      <p:cBhvr additive="base">
                                        <p:cTn id="163" dur="500" fill="hold"/>
                                        <p:tgtEl>
                                          <p:spTgt spid="3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80"/>
                                        </p:tgtEl>
                                        <p:attrNameLst>
                                          <p:attrName>style.visibility</p:attrName>
                                        </p:attrNameLst>
                                      </p:cBhvr>
                                      <p:to>
                                        <p:strVal val="visible"/>
                                      </p:to>
                                    </p:set>
                                    <p:anim calcmode="lin" valueType="num">
                                      <p:cBhvr additive="base">
                                        <p:cTn id="167" dur="500" fill="hold"/>
                                        <p:tgtEl>
                                          <p:spTgt spid="80"/>
                                        </p:tgtEl>
                                        <p:attrNameLst>
                                          <p:attrName>ppt_x</p:attrName>
                                        </p:attrNameLst>
                                      </p:cBhvr>
                                      <p:tavLst>
                                        <p:tav tm="0">
                                          <p:val>
                                            <p:strVal val="#ppt_x"/>
                                          </p:val>
                                        </p:tav>
                                        <p:tav tm="100000">
                                          <p:val>
                                            <p:strVal val="#ppt_x"/>
                                          </p:val>
                                        </p:tav>
                                      </p:tavLst>
                                    </p:anim>
                                    <p:anim calcmode="lin" valueType="num">
                                      <p:cBhvr additive="base">
                                        <p:cTn id="168" dur="500" fill="hold"/>
                                        <p:tgtEl>
                                          <p:spTgt spid="8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59"/>
                                        </p:tgtEl>
                                        <p:attrNameLst>
                                          <p:attrName>style.visibility</p:attrName>
                                        </p:attrNameLst>
                                      </p:cBhvr>
                                      <p:to>
                                        <p:strVal val="visible"/>
                                      </p:to>
                                    </p:set>
                                    <p:anim calcmode="lin" valueType="num">
                                      <p:cBhvr additive="base">
                                        <p:cTn id="172" dur="500" fill="hold"/>
                                        <p:tgtEl>
                                          <p:spTgt spid="59"/>
                                        </p:tgtEl>
                                        <p:attrNameLst>
                                          <p:attrName>ppt_x</p:attrName>
                                        </p:attrNameLst>
                                      </p:cBhvr>
                                      <p:tavLst>
                                        <p:tav tm="0">
                                          <p:val>
                                            <p:strVal val="#ppt_x"/>
                                          </p:val>
                                        </p:tav>
                                        <p:tav tm="100000">
                                          <p:val>
                                            <p:strVal val="#ppt_x"/>
                                          </p:val>
                                        </p:tav>
                                      </p:tavLst>
                                    </p:anim>
                                    <p:anim calcmode="lin" valueType="num">
                                      <p:cBhvr additive="base">
                                        <p:cTn id="173" dur="500" fill="hold"/>
                                        <p:tgtEl>
                                          <p:spTgt spid="59"/>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 calcmode="lin" valueType="num">
                                      <p:cBhvr additive="base">
                                        <p:cTn id="177" dur="500" fill="hold"/>
                                        <p:tgtEl>
                                          <p:spTgt spid="75"/>
                                        </p:tgtEl>
                                        <p:attrNameLst>
                                          <p:attrName>ppt_x</p:attrName>
                                        </p:attrNameLst>
                                      </p:cBhvr>
                                      <p:tavLst>
                                        <p:tav tm="0">
                                          <p:val>
                                            <p:strVal val="#ppt_x"/>
                                          </p:val>
                                        </p:tav>
                                        <p:tav tm="100000">
                                          <p:val>
                                            <p:strVal val="#ppt_x"/>
                                          </p:val>
                                        </p:tav>
                                      </p:tavLst>
                                    </p:anim>
                                    <p:anim calcmode="lin" valueType="num">
                                      <p:cBhvr additive="base">
                                        <p:cTn id="178" dur="500" fill="hold"/>
                                        <p:tgtEl>
                                          <p:spTgt spid="75"/>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26"/>
                                        </p:tgtEl>
                                        <p:attrNameLst>
                                          <p:attrName>style.visibility</p:attrName>
                                        </p:attrNameLst>
                                      </p:cBhvr>
                                      <p:to>
                                        <p:strVal val="visible"/>
                                      </p:to>
                                    </p:set>
                                    <p:anim calcmode="lin" valueType="num">
                                      <p:cBhvr additive="base">
                                        <p:cTn id="182" dur="500" fill="hold"/>
                                        <p:tgtEl>
                                          <p:spTgt spid="26"/>
                                        </p:tgtEl>
                                        <p:attrNameLst>
                                          <p:attrName>ppt_x</p:attrName>
                                        </p:attrNameLst>
                                      </p:cBhvr>
                                      <p:tavLst>
                                        <p:tav tm="0">
                                          <p:val>
                                            <p:strVal val="#ppt_x"/>
                                          </p:val>
                                        </p:tav>
                                        <p:tav tm="100000">
                                          <p:val>
                                            <p:strVal val="#ppt_x"/>
                                          </p:val>
                                        </p:tav>
                                      </p:tavLst>
                                    </p:anim>
                                    <p:anim calcmode="lin" valueType="num">
                                      <p:cBhvr additive="base">
                                        <p:cTn id="183" dur="500" fill="hold"/>
                                        <p:tgtEl>
                                          <p:spTgt spid="26"/>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82"/>
                                        </p:tgtEl>
                                        <p:attrNameLst>
                                          <p:attrName>style.visibility</p:attrName>
                                        </p:attrNameLst>
                                      </p:cBhvr>
                                      <p:to>
                                        <p:strVal val="visible"/>
                                      </p:to>
                                    </p:set>
                                    <p:anim calcmode="lin" valueType="num">
                                      <p:cBhvr additive="base">
                                        <p:cTn id="187" dur="500" fill="hold"/>
                                        <p:tgtEl>
                                          <p:spTgt spid="82"/>
                                        </p:tgtEl>
                                        <p:attrNameLst>
                                          <p:attrName>ppt_x</p:attrName>
                                        </p:attrNameLst>
                                      </p:cBhvr>
                                      <p:tavLst>
                                        <p:tav tm="0">
                                          <p:val>
                                            <p:strVal val="#ppt_x"/>
                                          </p:val>
                                        </p:tav>
                                        <p:tav tm="100000">
                                          <p:val>
                                            <p:strVal val="#ppt_x"/>
                                          </p:val>
                                        </p:tav>
                                      </p:tavLst>
                                    </p:anim>
                                    <p:anim calcmode="lin" valueType="num">
                                      <p:cBhvr additive="base">
                                        <p:cTn id="188" dur="500" fill="hold"/>
                                        <p:tgtEl>
                                          <p:spTgt spid="8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30"/>
                                        </p:tgtEl>
                                        <p:attrNameLst>
                                          <p:attrName>style.visibility</p:attrName>
                                        </p:attrNameLst>
                                      </p:cBhvr>
                                      <p:to>
                                        <p:strVal val="visible"/>
                                      </p:to>
                                    </p:set>
                                    <p:anim calcmode="lin" valueType="num">
                                      <p:cBhvr additive="base">
                                        <p:cTn id="192" dur="500" fill="hold"/>
                                        <p:tgtEl>
                                          <p:spTgt spid="30"/>
                                        </p:tgtEl>
                                        <p:attrNameLst>
                                          <p:attrName>ppt_x</p:attrName>
                                        </p:attrNameLst>
                                      </p:cBhvr>
                                      <p:tavLst>
                                        <p:tav tm="0">
                                          <p:val>
                                            <p:strVal val="#ppt_x"/>
                                          </p:val>
                                        </p:tav>
                                        <p:tav tm="100000">
                                          <p:val>
                                            <p:strVal val="#ppt_x"/>
                                          </p:val>
                                        </p:tav>
                                      </p:tavLst>
                                    </p:anim>
                                    <p:anim calcmode="lin" valueType="num">
                                      <p:cBhvr additive="base">
                                        <p:cTn id="193" dur="500" fill="hold"/>
                                        <p:tgtEl>
                                          <p:spTgt spid="30"/>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79"/>
                                        </p:tgtEl>
                                        <p:attrNameLst>
                                          <p:attrName>style.visibility</p:attrName>
                                        </p:attrNameLst>
                                      </p:cBhvr>
                                      <p:to>
                                        <p:strVal val="visible"/>
                                      </p:to>
                                    </p:set>
                                    <p:anim calcmode="lin" valueType="num">
                                      <p:cBhvr additive="base">
                                        <p:cTn id="197" dur="500" fill="hold"/>
                                        <p:tgtEl>
                                          <p:spTgt spid="79"/>
                                        </p:tgtEl>
                                        <p:attrNameLst>
                                          <p:attrName>ppt_x</p:attrName>
                                        </p:attrNameLst>
                                      </p:cBhvr>
                                      <p:tavLst>
                                        <p:tav tm="0">
                                          <p:val>
                                            <p:strVal val="#ppt_x"/>
                                          </p:val>
                                        </p:tav>
                                        <p:tav tm="100000">
                                          <p:val>
                                            <p:strVal val="#ppt_x"/>
                                          </p:val>
                                        </p:tav>
                                      </p:tavLst>
                                    </p:anim>
                                    <p:anim calcmode="lin" valueType="num">
                                      <p:cBhvr additive="base">
                                        <p:cTn id="198"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1" grpId="0" animBg="1"/>
      <p:bldP spid="33" grpId="0" animBg="1"/>
      <p:bldP spid="34" grpId="0" animBg="1"/>
      <p:bldP spid="71" grpId="0"/>
      <p:bldP spid="72" grpId="0"/>
      <p:bldP spid="73" grpId="0"/>
      <p:bldP spid="74" grpId="0"/>
      <p:bldP spid="75" grpId="0"/>
      <p:bldP spid="76" grpId="0"/>
      <p:bldP spid="77" grpId="0"/>
      <p:bldP spid="78" grpId="0"/>
      <p:bldP spid="79" grpId="0"/>
      <p:bldP spid="80" grpId="0"/>
      <p:bldP spid="81" grpId="0"/>
      <p:bldP spid="82" grpId="0"/>
      <p:bldP spid="83"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Oval 2"/>
          <p:cNvSpPr>
            <a:spLocks noChangeArrowheads="1"/>
          </p:cNvSpPr>
          <p:nvPr/>
        </p:nvSpPr>
        <p:spPr bwMode="auto">
          <a:xfrm>
            <a:off x="457200" y="1265555"/>
            <a:ext cx="1736636" cy="1763395"/>
          </a:xfrm>
          <a:prstGeom prst="ellipse">
            <a:avLst/>
          </a:prstGeom>
          <a:solidFill>
            <a:srgbClr val="4BACC6">
              <a:alpha val="85000"/>
            </a:srgbClr>
          </a:solidFill>
          <a:ln>
            <a:noFill/>
          </a:ln>
        </p:spPr>
        <p:txBody>
          <a:bodyPr vert="horz" wrap="square" lIns="91440" tIns="45720" rIns="91440" bIns="45720" numCol="1" anchor="t" anchorCtr="0" compatLnSpc="1"/>
          <a:lstStyle/>
          <a:p>
            <a:endParaRPr lang="en-US"/>
          </a:p>
        </p:txBody>
      </p:sp>
      <p:sp>
        <p:nvSpPr>
          <p:cNvPr id="4" name="Oval 3"/>
          <p:cNvSpPr>
            <a:spLocks noChangeArrowheads="1"/>
          </p:cNvSpPr>
          <p:nvPr/>
        </p:nvSpPr>
        <p:spPr bwMode="auto">
          <a:xfrm>
            <a:off x="1828800" y="1265555"/>
            <a:ext cx="1736636" cy="1763395"/>
          </a:xfrm>
          <a:prstGeom prst="ellipse">
            <a:avLst/>
          </a:pr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473164" y="2789555"/>
            <a:ext cx="1736636" cy="1763395"/>
          </a:xfrm>
          <a:prstGeom prst="ellipse">
            <a:avLst/>
          </a:pr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1844764" y="2789555"/>
            <a:ext cx="1736636" cy="1763395"/>
          </a:xfrm>
          <a:prstGeom prst="ellipse">
            <a:avLst/>
          </a:prstGeom>
          <a:solidFill>
            <a:srgbClr val="4BACC6">
              <a:alpha val="85000"/>
            </a:srgbClr>
          </a:solidFill>
          <a:ln>
            <a:noFill/>
          </a:ln>
        </p:spPr>
        <p:txBody>
          <a:bodyPr vert="horz" wrap="square" lIns="91440" tIns="45720" rIns="91440" bIns="45720" numCol="1" anchor="t" anchorCtr="0" compatLnSpc="1"/>
          <a:lstStyle/>
          <a:p>
            <a:endParaRPr lang="en-US"/>
          </a:p>
        </p:txBody>
      </p:sp>
      <p:graphicFrame>
        <p:nvGraphicFramePr>
          <p:cNvPr id="7" name="Chart 6"/>
          <p:cNvGraphicFramePr/>
          <p:nvPr/>
        </p:nvGraphicFramePr>
        <p:xfrm>
          <a:off x="5943600" y="1047750"/>
          <a:ext cx="2819400" cy="2286000"/>
        </p:xfrm>
        <a:graphic>
          <a:graphicData uri="http://schemas.openxmlformats.org/drawingml/2006/chart">
            <c:chart xmlns:c="http://schemas.openxmlformats.org/drawingml/2006/chart" xmlns:r="http://schemas.openxmlformats.org/officeDocument/2006/relationships" r:id="rId1"/>
          </a:graphicData>
        </a:graphic>
      </p:graphicFrame>
      <p:sp>
        <p:nvSpPr>
          <p:cNvPr id="8" name="Right Brace 7"/>
          <p:cNvSpPr/>
          <p:nvPr/>
        </p:nvSpPr>
        <p:spPr>
          <a:xfrm>
            <a:off x="5715000" y="1123950"/>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Text Box 10"/>
          <p:cNvSpPr txBox="1">
            <a:spLocks noChangeArrowheads="1"/>
          </p:cNvSpPr>
          <p:nvPr/>
        </p:nvSpPr>
        <p:spPr bwMode="auto">
          <a:xfrm>
            <a:off x="6048153" y="3421127"/>
            <a:ext cx="2714847" cy="1208023"/>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3733800" y="2236425"/>
            <a:ext cx="1905000" cy="2554545"/>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Marketing </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400" b="1" smtClean="0">
                <a:solidFill>
                  <a:srgbClr val="45C1A4"/>
                </a:solidFill>
                <a:latin typeface="Open Sans" pitchFamily="34" charset="0"/>
                <a:ea typeface="Open Sans" pitchFamily="34" charset="0"/>
                <a:cs typeface="Open Sans" pitchFamily="34" charset="0"/>
              </a:rPr>
              <a:t>Review</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a:t>
            </a:r>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3733800" y="1047751"/>
            <a:ext cx="19050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a:t>
            </a:r>
            <a:r>
              <a:rPr lang="en-US" sz="1200" i="1" smtClean="0">
                <a:solidFill>
                  <a:schemeClr val="bg1"/>
                </a:solidFill>
                <a:latin typeface="Open Sans" pitchFamily="34" charset="0"/>
                <a:ea typeface="Open Sans" pitchFamily="34" charset="0"/>
                <a:cs typeface="Open Sans" pitchFamily="34" charset="0"/>
              </a:rPr>
              <a:t>magna consequat risus, </a:t>
            </a:r>
            <a:r>
              <a:rPr lang="en-US" sz="1200" i="1">
                <a:solidFill>
                  <a:schemeClr val="bg1"/>
                </a:solidFill>
                <a:latin typeface="Open Sans" pitchFamily="34" charset="0"/>
                <a:ea typeface="Open Sans" pitchFamily="34" charset="0"/>
                <a:cs typeface="Open Sans" pitchFamily="34" charset="0"/>
              </a:rPr>
              <a:t>sit amet consequat risus. Nullam eu tempor purus. </a:t>
            </a:r>
            <a:endParaRPr lang="en-US" sz="1200" i="1" smtClean="0">
              <a:solidFill>
                <a:schemeClr val="bg1"/>
              </a:solidFill>
              <a:latin typeface="Open Sans" pitchFamily="34" charset="0"/>
              <a:ea typeface="Open Sans" pitchFamily="34" charset="0"/>
              <a:cs typeface="Open Sans" pitchFamily="34" charset="0"/>
            </a:endParaRPr>
          </a:p>
        </p:txBody>
      </p:sp>
      <p:cxnSp>
        <p:nvCxnSpPr>
          <p:cNvPr id="12" name="Straight Connector 11"/>
          <p:cNvCxnSpPr/>
          <p:nvPr/>
        </p:nvCxnSpPr>
        <p:spPr>
          <a:xfrm>
            <a:off x="3810000" y="2107765"/>
            <a:ext cx="1828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 name="Freeform 55"/>
          <p:cNvSpPr>
            <a:spLocks noEditPoints="1"/>
          </p:cNvSpPr>
          <p:nvPr/>
        </p:nvSpPr>
        <p:spPr bwMode="auto">
          <a:xfrm>
            <a:off x="2466815" y="3196506"/>
            <a:ext cx="492535" cy="515444"/>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4" name="Group 13"/>
          <p:cNvGrpSpPr/>
          <p:nvPr/>
        </p:nvGrpSpPr>
        <p:grpSpPr>
          <a:xfrm>
            <a:off x="2438400" y="1750703"/>
            <a:ext cx="555795" cy="530675"/>
            <a:chOff x="4417791" y="3086470"/>
            <a:chExt cx="441754" cy="421788"/>
          </a:xfrm>
          <a:solidFill>
            <a:schemeClr val="bg1"/>
          </a:solidFill>
        </p:grpSpPr>
        <p:sp>
          <p:nvSpPr>
            <p:cNvPr id="15"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6"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17" name="Group 16"/>
          <p:cNvGrpSpPr/>
          <p:nvPr/>
        </p:nvGrpSpPr>
        <p:grpSpPr>
          <a:xfrm>
            <a:off x="1036235" y="3295384"/>
            <a:ext cx="563965" cy="416566"/>
            <a:chOff x="2563427" y="3717902"/>
            <a:chExt cx="439257" cy="324452"/>
          </a:xfrm>
          <a:solidFill>
            <a:schemeClr val="bg1"/>
          </a:solidFill>
        </p:grpSpPr>
        <p:sp>
          <p:nvSpPr>
            <p:cNvPr id="18"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1042701" y="1841787"/>
            <a:ext cx="633699" cy="394638"/>
            <a:chOff x="2942785" y="3296116"/>
            <a:chExt cx="416796" cy="259561"/>
          </a:xfrm>
          <a:solidFill>
            <a:schemeClr val="bg1"/>
          </a:solidFill>
        </p:grpSpPr>
        <p:sp>
          <p:nvSpPr>
            <p:cNvPr id="22"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5" name="Text Box 10"/>
          <p:cNvSpPr txBox="1">
            <a:spLocks noChangeArrowheads="1"/>
          </p:cNvSpPr>
          <p:nvPr/>
        </p:nvSpPr>
        <p:spPr bwMode="auto">
          <a:xfrm>
            <a:off x="2208771" y="38649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Champion</a:t>
            </a:r>
            <a:endParaRPr lang="en-US" sz="1000" b="1"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837171" y="38649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Signal</a:t>
            </a:r>
            <a:endParaRPr lang="en-US" sz="1000" b="1" smtClean="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2208771" y="23431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Display</a:t>
            </a:r>
            <a:endParaRPr lang="en-US" sz="1000" b="1" smtClean="0">
              <a:solidFill>
                <a:schemeClr val="bg1"/>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837171" y="23431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Power</a:t>
            </a:r>
            <a:endParaRPr lang="en-US" sz="1000" b="1"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250" fill="hold"/>
                                        <p:tgtEl>
                                          <p:spTgt spid="28"/>
                                        </p:tgtEl>
                                        <p:attrNameLst>
                                          <p:attrName>ppt_x</p:attrName>
                                        </p:attrNameLst>
                                      </p:cBhvr>
                                      <p:tavLst>
                                        <p:tav tm="0">
                                          <p:val>
                                            <p:strVal val="#ppt_x"/>
                                          </p:val>
                                        </p:tav>
                                        <p:tav tm="100000">
                                          <p:val>
                                            <p:strVal val="#ppt_x"/>
                                          </p:val>
                                        </p:tav>
                                      </p:tavLst>
                                    </p:anim>
                                    <p:anim calcmode="lin" valueType="num">
                                      <p:cBhvr additive="base">
                                        <p:cTn id="28" dur="250" fill="hold"/>
                                        <p:tgtEl>
                                          <p:spTgt spid="2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250" fill="hold"/>
                                        <p:tgtEl>
                                          <p:spTgt spid="14"/>
                                        </p:tgtEl>
                                        <p:attrNameLst>
                                          <p:attrName>ppt_x</p:attrName>
                                        </p:attrNameLst>
                                      </p:cBhvr>
                                      <p:tavLst>
                                        <p:tav tm="0">
                                          <p:val>
                                            <p:strVal val="#ppt_x"/>
                                          </p:val>
                                        </p:tav>
                                        <p:tav tm="100000">
                                          <p:val>
                                            <p:strVal val="#ppt_x"/>
                                          </p:val>
                                        </p:tav>
                                      </p:tavLst>
                                    </p:anim>
                                    <p:anim calcmode="lin" valueType="num">
                                      <p:cBhvr additive="base">
                                        <p:cTn id="38" dur="250" fill="hold"/>
                                        <p:tgtEl>
                                          <p:spTgt spid="1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additive="base">
                                        <p:cTn id="42" dur="250" fill="hold"/>
                                        <p:tgtEl>
                                          <p:spTgt spid="27"/>
                                        </p:tgtEl>
                                        <p:attrNameLst>
                                          <p:attrName>ppt_x</p:attrName>
                                        </p:attrNameLst>
                                      </p:cBhvr>
                                      <p:tavLst>
                                        <p:tav tm="0">
                                          <p:val>
                                            <p:strVal val="#ppt_x"/>
                                          </p:val>
                                        </p:tav>
                                        <p:tav tm="100000">
                                          <p:val>
                                            <p:strVal val="#ppt_x"/>
                                          </p:val>
                                        </p:tav>
                                      </p:tavLst>
                                    </p:anim>
                                    <p:anim calcmode="lin" valueType="num">
                                      <p:cBhvr additive="base">
                                        <p:cTn id="43" dur="250" fill="hold"/>
                                        <p:tgtEl>
                                          <p:spTgt spid="2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250" fill="hold"/>
                                        <p:tgtEl>
                                          <p:spTgt spid="25"/>
                                        </p:tgtEl>
                                        <p:attrNameLst>
                                          <p:attrName>ppt_x</p:attrName>
                                        </p:attrNameLst>
                                      </p:cBhvr>
                                      <p:tavLst>
                                        <p:tav tm="0">
                                          <p:val>
                                            <p:strVal val="#ppt_x"/>
                                          </p:val>
                                        </p:tav>
                                        <p:tav tm="100000">
                                          <p:val>
                                            <p:strVal val="#ppt_x"/>
                                          </p:val>
                                        </p:tav>
                                      </p:tavLst>
                                    </p:anim>
                                    <p:anim calcmode="lin" valueType="num">
                                      <p:cBhvr additive="base">
                                        <p:cTn id="58" dur="25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250" fill="hold"/>
                                        <p:tgtEl>
                                          <p:spTgt spid="26"/>
                                        </p:tgtEl>
                                        <p:attrNameLst>
                                          <p:attrName>ppt_x</p:attrName>
                                        </p:attrNameLst>
                                      </p:cBhvr>
                                      <p:tavLst>
                                        <p:tav tm="0">
                                          <p:val>
                                            <p:strVal val="#ppt_x"/>
                                          </p:val>
                                        </p:tav>
                                        <p:tav tm="100000">
                                          <p:val>
                                            <p:strVal val="#ppt_x"/>
                                          </p:val>
                                        </p:tav>
                                      </p:tavLst>
                                    </p:anim>
                                    <p:anim calcmode="lin" valueType="num">
                                      <p:cBhvr additive="base">
                                        <p:cTn id="73" dur="250" fill="hold"/>
                                        <p:tgtEl>
                                          <p:spTgt spid="2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250" fill="hold"/>
                                        <p:tgtEl>
                                          <p:spTgt spid="12"/>
                                        </p:tgtEl>
                                        <p:attrNameLst>
                                          <p:attrName>ppt_x</p:attrName>
                                        </p:attrNameLst>
                                      </p:cBhvr>
                                      <p:tavLst>
                                        <p:tav tm="0">
                                          <p:val>
                                            <p:strVal val="#ppt_x"/>
                                          </p:val>
                                        </p:tav>
                                        <p:tav tm="100000">
                                          <p:val>
                                            <p:strVal val="#ppt_x"/>
                                          </p:val>
                                        </p:tav>
                                      </p:tavLst>
                                    </p:anim>
                                    <p:anim calcmode="lin" valueType="num">
                                      <p:cBhvr additive="base">
                                        <p:cTn id="78" dur="250" fill="hold"/>
                                        <p:tgtEl>
                                          <p:spTgt spid="1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250" fill="hold"/>
                                        <p:tgtEl>
                                          <p:spTgt spid="10"/>
                                        </p:tgtEl>
                                        <p:attrNameLst>
                                          <p:attrName>ppt_x</p:attrName>
                                        </p:attrNameLst>
                                      </p:cBhvr>
                                      <p:tavLst>
                                        <p:tav tm="0">
                                          <p:val>
                                            <p:strVal val="#ppt_x"/>
                                          </p:val>
                                        </p:tav>
                                        <p:tav tm="100000">
                                          <p:val>
                                            <p:strVal val="#ppt_x"/>
                                          </p:val>
                                        </p:tav>
                                      </p:tavLst>
                                    </p:anim>
                                    <p:anim calcmode="lin" valueType="num">
                                      <p:cBhvr additive="base">
                                        <p:cTn id="83" dur="250" fill="hold"/>
                                        <p:tgtEl>
                                          <p:spTgt spid="1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8"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 calcmode="lin" valueType="num">
                                      <p:cBhvr additive="base">
                                        <p:cTn id="92" dur="250" fill="hold"/>
                                        <p:tgtEl>
                                          <p:spTgt spid="7"/>
                                        </p:tgtEl>
                                        <p:attrNameLst>
                                          <p:attrName>ppt_x</p:attrName>
                                        </p:attrNameLst>
                                      </p:cBhvr>
                                      <p:tavLst>
                                        <p:tav tm="0">
                                          <p:val>
                                            <p:strVal val="0-#ppt_w/2"/>
                                          </p:val>
                                        </p:tav>
                                        <p:tav tm="100000">
                                          <p:val>
                                            <p:strVal val="#ppt_x"/>
                                          </p:val>
                                        </p:tav>
                                      </p:tavLst>
                                    </p:anim>
                                    <p:anim calcmode="lin" valueType="num">
                                      <p:cBhvr additive="base">
                                        <p:cTn id="93" dur="250" fill="hold"/>
                                        <p:tgtEl>
                                          <p:spTgt spid="7"/>
                                        </p:tgtEl>
                                        <p:attrNameLst>
                                          <p:attrName>ppt_y</p:attrName>
                                        </p:attrNameLst>
                                      </p:cBhvr>
                                      <p:tavLst>
                                        <p:tav tm="0">
                                          <p:val>
                                            <p:strVal val="#ppt_y"/>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Graphic spid="7" grpId="0">
        <p:bldAsOne/>
      </p:bldGraphic>
      <p:bldP spid="8" grpId="0" animBg="1"/>
      <p:bldP spid="9" grpId="0"/>
      <p:bldP spid="10" grpId="0"/>
      <p:bldP spid="11" grpId="0"/>
      <p:bldP spid="13" grpId="0" animBg="1"/>
      <p:bldP spid="25" grpId="0"/>
      <p:bldP spid="26" grpId="0"/>
      <p:bldP spid="27" grpId="0"/>
      <p:bldP spid="28"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grpSp>
        <p:nvGrpSpPr>
          <p:cNvPr id="24" name="Group 23"/>
          <p:cNvGrpSpPr/>
          <p:nvPr/>
        </p:nvGrpSpPr>
        <p:grpSpPr>
          <a:xfrm>
            <a:off x="457200" y="2610462"/>
            <a:ext cx="4299091" cy="1942488"/>
            <a:chOff x="457200" y="2610462"/>
            <a:chExt cx="4299091" cy="1942488"/>
          </a:xfrm>
        </p:grpSpPr>
        <p:sp>
          <p:nvSpPr>
            <p:cNvPr id="22" name="Rectangle 21"/>
            <p:cNvSpPr/>
            <p:nvPr/>
          </p:nvSpPr>
          <p:spPr>
            <a:xfrm>
              <a:off x="457200" y="2610462"/>
              <a:ext cx="3962400" cy="1942488"/>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ight Triangle 22"/>
            <p:cNvSpPr/>
            <p:nvPr/>
          </p:nvSpPr>
          <p:spPr>
            <a:xfrm flipV="1">
              <a:off x="4082909" y="2610462"/>
              <a:ext cx="673382" cy="673382"/>
            </a:xfrm>
            <a:prstGeom prst="rtTriangle">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Factory Hierarchy</a:t>
            </a:r>
            <a:endParaRPr lang="en-CA" sz="3200" b="1" spc="-150" smtClean="0">
              <a:solidFill>
                <a:schemeClr val="bg1"/>
              </a:solidFill>
              <a:latin typeface="Open Sans" pitchFamily="34" charset="0"/>
              <a:ea typeface="Open Sans" pitchFamily="34" charset="0"/>
              <a:cs typeface="Open Sans" pitchFamily="34" charset="0"/>
            </a:endParaRPr>
          </a:p>
        </p:txBody>
      </p:sp>
      <p:cxnSp>
        <p:nvCxnSpPr>
          <p:cNvPr id="11" name="Straight Arrow Connector 10"/>
          <p:cNvCxnSpPr/>
          <p:nvPr/>
        </p:nvCxnSpPr>
        <p:spPr>
          <a:xfrm flipV="1">
            <a:off x="5867400" y="2266951"/>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5877280" y="28765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7063416" y="16573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7086600" y="2876551"/>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7090061" y="2305663"/>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7090061" y="34861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3" name="Oval 2"/>
          <p:cNvSpPr>
            <a:spLocks noChangeArrowheads="1"/>
          </p:cNvSpPr>
          <p:nvPr/>
        </p:nvSpPr>
        <p:spPr bwMode="auto">
          <a:xfrm>
            <a:off x="5031952" y="2208213"/>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4" name="Oval 3"/>
          <p:cNvSpPr>
            <a:spLocks noChangeArrowheads="1"/>
          </p:cNvSpPr>
          <p:nvPr/>
        </p:nvSpPr>
        <p:spPr bwMode="auto">
          <a:xfrm>
            <a:off x="6230309" y="1612337"/>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6263018" y="2754313"/>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7459034" y="2208212"/>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7436280" y="1047750"/>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7459034" y="3387162"/>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20" name="Text Box 10"/>
          <p:cNvSpPr txBox="1">
            <a:spLocks noChangeArrowheads="1"/>
          </p:cNvSpPr>
          <p:nvPr/>
        </p:nvSpPr>
        <p:spPr bwMode="auto">
          <a:xfrm>
            <a:off x="609600" y="2800350"/>
            <a:ext cx="1664493"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Top Down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2590800" y="2800350"/>
            <a:ext cx="1664493"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Bottom Line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cxnSp>
        <p:nvCxnSpPr>
          <p:cNvPr id="26" name="Straight Connector 25"/>
          <p:cNvCxnSpPr/>
          <p:nvPr/>
        </p:nvCxnSpPr>
        <p:spPr>
          <a:xfrm>
            <a:off x="2438400" y="2893530"/>
            <a:ext cx="0" cy="141529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Text Box 10"/>
          <p:cNvSpPr txBox="1">
            <a:spLocks noChangeArrowheads="1"/>
          </p:cNvSpPr>
          <p:nvPr/>
        </p:nvSpPr>
        <p:spPr bwMode="auto">
          <a:xfrm>
            <a:off x="422922" y="1295966"/>
            <a:ext cx="4333369" cy="1123384"/>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itchFamily="34" charset="0"/>
                <a:ea typeface="Open Sans" pitchFamily="34" charset="0"/>
                <a:cs typeface="Open Sans" pitchFamily="34" charset="0"/>
              </a:rPr>
              <a:t>Business Concept</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4989124" y="2721918"/>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Top Market</a:t>
            </a:r>
            <a:endParaRPr lang="en-US" sz="800" b="1" smtClean="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6230309" y="3300797"/>
            <a:ext cx="1008622"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Fairplay</a:t>
            </a:r>
            <a:endParaRPr lang="en-US" sz="800" b="1" smtClean="0">
              <a:solidFill>
                <a:schemeClr val="bg1"/>
              </a:solidFill>
              <a:latin typeface="Open Sans" pitchFamily="34" charset="0"/>
              <a:ea typeface="Open Sans" pitchFamily="34" charset="0"/>
              <a:cs typeface="Open Sans" pitchFamily="34" charset="0"/>
            </a:endParaRPr>
          </a:p>
        </p:txBody>
      </p:sp>
      <p:sp>
        <p:nvSpPr>
          <p:cNvPr id="31" name="Text Box 10"/>
          <p:cNvSpPr txBox="1">
            <a:spLocks noChangeArrowheads="1"/>
          </p:cNvSpPr>
          <p:nvPr/>
        </p:nvSpPr>
        <p:spPr bwMode="auto">
          <a:xfrm>
            <a:off x="6187481" y="2190750"/>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Display</a:t>
            </a:r>
            <a:endParaRPr lang="en-US" sz="800" b="1" smtClean="0">
              <a:solidFill>
                <a:schemeClr val="bg1"/>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7400845" y="1581150"/>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Network</a:t>
            </a:r>
            <a:endParaRPr lang="en-US" sz="800" b="1" smtClean="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7400845" y="2740727"/>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Defend</a:t>
            </a:r>
            <a:endParaRPr lang="en-US" sz="800" b="1" smtClean="0">
              <a:solidFill>
                <a:schemeClr val="bg1"/>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7400845" y="3930195"/>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Reimburse</a:t>
            </a:r>
            <a:endParaRPr lang="en-US" sz="800" b="1" smtClean="0">
              <a:solidFill>
                <a:schemeClr val="bg1"/>
              </a:solidFill>
              <a:latin typeface="Open Sans" pitchFamily="34" charset="0"/>
              <a:ea typeface="Open Sans" pitchFamily="34" charset="0"/>
              <a:cs typeface="Open Sans" pitchFamily="34" charset="0"/>
            </a:endParaRPr>
          </a:p>
        </p:txBody>
      </p:sp>
      <p:sp>
        <p:nvSpPr>
          <p:cNvPr id="35" name="Freeform 55"/>
          <p:cNvSpPr>
            <a:spLocks noEditPoints="1"/>
          </p:cNvSpPr>
          <p:nvPr/>
        </p:nvSpPr>
        <p:spPr bwMode="auto">
          <a:xfrm>
            <a:off x="5337186" y="2366349"/>
            <a:ext cx="292588" cy="30619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6" name="Freeform 61"/>
          <p:cNvSpPr/>
          <p:nvPr/>
        </p:nvSpPr>
        <p:spPr bwMode="auto">
          <a:xfrm>
            <a:off x="7765717" y="2393206"/>
            <a:ext cx="309599" cy="32150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7" name="Freeform 62"/>
          <p:cNvSpPr>
            <a:spLocks noEditPoints="1"/>
          </p:cNvSpPr>
          <p:nvPr/>
        </p:nvSpPr>
        <p:spPr bwMode="auto">
          <a:xfrm>
            <a:off x="6602341" y="2953832"/>
            <a:ext cx="244957" cy="33001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8" name="Group 37"/>
          <p:cNvGrpSpPr/>
          <p:nvPr/>
        </p:nvGrpSpPr>
        <p:grpSpPr>
          <a:xfrm>
            <a:off x="6515492" y="1908245"/>
            <a:ext cx="323207" cy="239854"/>
            <a:chOff x="5129089" y="3156352"/>
            <a:chExt cx="474198" cy="351905"/>
          </a:xfrm>
          <a:solidFill>
            <a:schemeClr val="bg1"/>
          </a:solidFill>
        </p:grpSpPr>
        <p:sp>
          <p:nvSpPr>
            <p:cNvPr id="39"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0"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41" name="Group 40"/>
          <p:cNvGrpSpPr/>
          <p:nvPr/>
        </p:nvGrpSpPr>
        <p:grpSpPr>
          <a:xfrm>
            <a:off x="7774434" y="1290324"/>
            <a:ext cx="246658" cy="280681"/>
            <a:chOff x="2927811" y="2108124"/>
            <a:chExt cx="361887" cy="411804"/>
          </a:xfrm>
          <a:solidFill>
            <a:schemeClr val="bg1"/>
          </a:solidFill>
        </p:grpSpPr>
        <p:sp>
          <p:nvSpPr>
            <p:cNvPr id="42"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7769331" y="3608348"/>
            <a:ext cx="244957" cy="265371"/>
            <a:chOff x="6941027" y="4788593"/>
            <a:chExt cx="359392" cy="389342"/>
          </a:xfrm>
          <a:solidFill>
            <a:schemeClr val="bg1"/>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250" fill="hold"/>
                                        <p:tgtEl>
                                          <p:spTgt spid="35"/>
                                        </p:tgtEl>
                                        <p:attrNameLst>
                                          <p:attrName>ppt_x</p:attrName>
                                        </p:attrNameLst>
                                      </p:cBhvr>
                                      <p:tavLst>
                                        <p:tav tm="0">
                                          <p:val>
                                            <p:strVal val="#ppt_x"/>
                                          </p:val>
                                        </p:tav>
                                        <p:tav tm="100000">
                                          <p:val>
                                            <p:strVal val="#ppt_x"/>
                                          </p:val>
                                        </p:tav>
                                      </p:tavLst>
                                    </p:anim>
                                    <p:anim calcmode="lin" valueType="num">
                                      <p:cBhvr additive="base">
                                        <p:cTn id="18" dur="250" fill="hold"/>
                                        <p:tgtEl>
                                          <p:spTgt spid="3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250" fill="hold"/>
                                        <p:tgtEl>
                                          <p:spTgt spid="29"/>
                                        </p:tgtEl>
                                        <p:attrNameLst>
                                          <p:attrName>ppt_x</p:attrName>
                                        </p:attrNameLst>
                                      </p:cBhvr>
                                      <p:tavLst>
                                        <p:tav tm="0">
                                          <p:val>
                                            <p:strVal val="#ppt_x"/>
                                          </p:val>
                                        </p:tav>
                                        <p:tav tm="100000">
                                          <p:val>
                                            <p:strVal val="#ppt_x"/>
                                          </p:val>
                                        </p:tav>
                                      </p:tavLst>
                                    </p:anim>
                                    <p:anim calcmode="lin" valueType="num">
                                      <p:cBhvr additive="base">
                                        <p:cTn id="23" dur="25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additive="base">
                                        <p:cTn id="42" dur="250" fill="hold"/>
                                        <p:tgtEl>
                                          <p:spTgt spid="31"/>
                                        </p:tgtEl>
                                        <p:attrNameLst>
                                          <p:attrName>ppt_x</p:attrName>
                                        </p:attrNameLst>
                                      </p:cBhvr>
                                      <p:tavLst>
                                        <p:tav tm="0">
                                          <p:val>
                                            <p:strVal val="#ppt_x"/>
                                          </p:val>
                                        </p:tav>
                                        <p:tav tm="100000">
                                          <p:val>
                                            <p:strVal val="#ppt_x"/>
                                          </p:val>
                                        </p:tav>
                                      </p:tavLst>
                                    </p:anim>
                                    <p:anim calcmode="lin" valueType="num">
                                      <p:cBhvr additive="base">
                                        <p:cTn id="43" dur="250" fill="hold"/>
                                        <p:tgtEl>
                                          <p:spTgt spid="3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250" fill="hold"/>
                                        <p:tgtEl>
                                          <p:spTgt spid="14"/>
                                        </p:tgtEl>
                                        <p:attrNameLst>
                                          <p:attrName>ppt_x</p:attrName>
                                        </p:attrNameLst>
                                      </p:cBhvr>
                                      <p:tavLst>
                                        <p:tav tm="0">
                                          <p:val>
                                            <p:strVal val="#ppt_x"/>
                                          </p:val>
                                        </p:tav>
                                        <p:tav tm="100000">
                                          <p:val>
                                            <p:strVal val="#ppt_x"/>
                                          </p:val>
                                        </p:tav>
                                      </p:tavLst>
                                    </p:anim>
                                    <p:anim calcmode="lin" valueType="num">
                                      <p:cBhvr additive="base">
                                        <p:cTn id="48" dur="250" fill="hold"/>
                                        <p:tgtEl>
                                          <p:spTgt spid="1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250" fill="hold"/>
                                        <p:tgtEl>
                                          <p:spTgt spid="5"/>
                                        </p:tgtEl>
                                        <p:attrNameLst>
                                          <p:attrName>ppt_x</p:attrName>
                                        </p:attrNameLst>
                                      </p:cBhvr>
                                      <p:tavLst>
                                        <p:tav tm="0">
                                          <p:val>
                                            <p:strVal val="#ppt_x"/>
                                          </p:val>
                                        </p:tav>
                                        <p:tav tm="100000">
                                          <p:val>
                                            <p:strVal val="#ppt_x"/>
                                          </p:val>
                                        </p:tav>
                                      </p:tavLst>
                                    </p:anim>
                                    <p:anim calcmode="lin" valueType="num">
                                      <p:cBhvr additive="base">
                                        <p:cTn id="53" dur="250" fill="hold"/>
                                        <p:tgtEl>
                                          <p:spTgt spid="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250" fill="hold"/>
                                        <p:tgtEl>
                                          <p:spTgt spid="37"/>
                                        </p:tgtEl>
                                        <p:attrNameLst>
                                          <p:attrName>ppt_x</p:attrName>
                                        </p:attrNameLst>
                                      </p:cBhvr>
                                      <p:tavLst>
                                        <p:tav tm="0">
                                          <p:val>
                                            <p:strVal val="#ppt_x"/>
                                          </p:val>
                                        </p:tav>
                                        <p:tav tm="100000">
                                          <p:val>
                                            <p:strVal val="#ppt_x"/>
                                          </p:val>
                                        </p:tav>
                                      </p:tavLst>
                                    </p:anim>
                                    <p:anim calcmode="lin" valueType="num">
                                      <p:cBhvr additive="base">
                                        <p:cTn id="58" dur="25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250" fill="hold"/>
                                        <p:tgtEl>
                                          <p:spTgt spid="30"/>
                                        </p:tgtEl>
                                        <p:attrNameLst>
                                          <p:attrName>ppt_x</p:attrName>
                                        </p:attrNameLst>
                                      </p:cBhvr>
                                      <p:tavLst>
                                        <p:tav tm="0">
                                          <p:val>
                                            <p:strVal val="#ppt_x"/>
                                          </p:val>
                                        </p:tav>
                                        <p:tav tm="100000">
                                          <p:val>
                                            <p:strVal val="#ppt_x"/>
                                          </p:val>
                                        </p:tav>
                                      </p:tavLst>
                                    </p:anim>
                                    <p:anim calcmode="lin" valueType="num">
                                      <p:cBhvr additive="base">
                                        <p:cTn id="63" dur="250" fill="hold"/>
                                        <p:tgtEl>
                                          <p:spTgt spid="3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250" fill="hold"/>
                                        <p:tgtEl>
                                          <p:spTgt spid="41"/>
                                        </p:tgtEl>
                                        <p:attrNameLst>
                                          <p:attrName>ppt_x</p:attrName>
                                        </p:attrNameLst>
                                      </p:cBhvr>
                                      <p:tavLst>
                                        <p:tav tm="0">
                                          <p:val>
                                            <p:strVal val="#ppt_x"/>
                                          </p:val>
                                        </p:tav>
                                        <p:tav tm="100000">
                                          <p:val>
                                            <p:strVal val="#ppt_x"/>
                                          </p:val>
                                        </p:tav>
                                      </p:tavLst>
                                    </p:anim>
                                    <p:anim calcmode="lin" valueType="num">
                                      <p:cBhvr additive="base">
                                        <p:cTn id="78" dur="250" fill="hold"/>
                                        <p:tgtEl>
                                          <p:spTgt spid="4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250" fill="hold"/>
                                        <p:tgtEl>
                                          <p:spTgt spid="32"/>
                                        </p:tgtEl>
                                        <p:attrNameLst>
                                          <p:attrName>ppt_x</p:attrName>
                                        </p:attrNameLst>
                                      </p:cBhvr>
                                      <p:tavLst>
                                        <p:tav tm="0">
                                          <p:val>
                                            <p:strVal val="#ppt_x"/>
                                          </p:val>
                                        </p:tav>
                                        <p:tav tm="100000">
                                          <p:val>
                                            <p:strVal val="#ppt_x"/>
                                          </p:val>
                                        </p:tav>
                                      </p:tavLst>
                                    </p:anim>
                                    <p:anim calcmode="lin" valueType="num">
                                      <p:cBhvr additive="base">
                                        <p:cTn id="83" dur="250" fill="hold"/>
                                        <p:tgtEl>
                                          <p:spTgt spid="3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250" fill="hold"/>
                                        <p:tgtEl>
                                          <p:spTgt spid="17"/>
                                        </p:tgtEl>
                                        <p:attrNameLst>
                                          <p:attrName>ppt_x</p:attrName>
                                        </p:attrNameLst>
                                      </p:cBhvr>
                                      <p:tavLst>
                                        <p:tav tm="0">
                                          <p:val>
                                            <p:strVal val="#ppt_x"/>
                                          </p:val>
                                        </p:tav>
                                        <p:tav tm="100000">
                                          <p:val>
                                            <p:strVal val="#ppt_x"/>
                                          </p:val>
                                        </p:tav>
                                      </p:tavLst>
                                    </p:anim>
                                    <p:anim calcmode="lin" valueType="num">
                                      <p:cBhvr additive="base">
                                        <p:cTn id="88" dur="250" fill="hold"/>
                                        <p:tgtEl>
                                          <p:spTgt spid="1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6"/>
                                        </p:tgtEl>
                                        <p:attrNameLst>
                                          <p:attrName>style.visibility</p:attrName>
                                        </p:attrNameLst>
                                      </p:cBhvr>
                                      <p:to>
                                        <p:strVal val="visible"/>
                                      </p:to>
                                    </p:set>
                                    <p:anim calcmode="lin" valueType="num">
                                      <p:cBhvr additive="base">
                                        <p:cTn id="92" dur="250" fill="hold"/>
                                        <p:tgtEl>
                                          <p:spTgt spid="6"/>
                                        </p:tgtEl>
                                        <p:attrNameLst>
                                          <p:attrName>ppt_x</p:attrName>
                                        </p:attrNameLst>
                                      </p:cBhvr>
                                      <p:tavLst>
                                        <p:tav tm="0">
                                          <p:val>
                                            <p:strVal val="#ppt_x"/>
                                          </p:val>
                                        </p:tav>
                                        <p:tav tm="100000">
                                          <p:val>
                                            <p:strVal val="#ppt_x"/>
                                          </p:val>
                                        </p:tav>
                                      </p:tavLst>
                                    </p:anim>
                                    <p:anim calcmode="lin" valueType="num">
                                      <p:cBhvr additive="base">
                                        <p:cTn id="93" dur="250" fill="hold"/>
                                        <p:tgtEl>
                                          <p:spTgt spid="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6"/>
                                        </p:tgtEl>
                                        <p:attrNameLst>
                                          <p:attrName>style.visibility</p:attrName>
                                        </p:attrNameLst>
                                      </p:cBhvr>
                                      <p:to>
                                        <p:strVal val="visible"/>
                                      </p:to>
                                    </p:set>
                                    <p:anim calcmode="lin" valueType="num">
                                      <p:cBhvr additive="base">
                                        <p:cTn id="97" dur="250" fill="hold"/>
                                        <p:tgtEl>
                                          <p:spTgt spid="36"/>
                                        </p:tgtEl>
                                        <p:attrNameLst>
                                          <p:attrName>ppt_x</p:attrName>
                                        </p:attrNameLst>
                                      </p:cBhvr>
                                      <p:tavLst>
                                        <p:tav tm="0">
                                          <p:val>
                                            <p:strVal val="#ppt_x"/>
                                          </p:val>
                                        </p:tav>
                                        <p:tav tm="100000">
                                          <p:val>
                                            <p:strVal val="#ppt_x"/>
                                          </p:val>
                                        </p:tav>
                                      </p:tavLst>
                                    </p:anim>
                                    <p:anim calcmode="lin" valueType="num">
                                      <p:cBhvr additive="base">
                                        <p:cTn id="98" dur="250" fill="hold"/>
                                        <p:tgtEl>
                                          <p:spTgt spid="3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additive="base">
                                        <p:cTn id="102" dur="250" fill="hold"/>
                                        <p:tgtEl>
                                          <p:spTgt spid="33"/>
                                        </p:tgtEl>
                                        <p:attrNameLst>
                                          <p:attrName>ppt_x</p:attrName>
                                        </p:attrNameLst>
                                      </p:cBhvr>
                                      <p:tavLst>
                                        <p:tav tm="0">
                                          <p:val>
                                            <p:strVal val="#ppt_x"/>
                                          </p:val>
                                        </p:tav>
                                        <p:tav tm="100000">
                                          <p:val>
                                            <p:strVal val="#ppt_x"/>
                                          </p:val>
                                        </p:tav>
                                      </p:tavLst>
                                    </p:anim>
                                    <p:anim calcmode="lin" valueType="num">
                                      <p:cBhvr additive="base">
                                        <p:cTn id="103" dur="250" fill="hold"/>
                                        <p:tgtEl>
                                          <p:spTgt spid="3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additive="base">
                                        <p:cTn id="107" dur="250" fill="hold"/>
                                        <p:tgtEl>
                                          <p:spTgt spid="16"/>
                                        </p:tgtEl>
                                        <p:attrNameLst>
                                          <p:attrName>ppt_x</p:attrName>
                                        </p:attrNameLst>
                                      </p:cBhvr>
                                      <p:tavLst>
                                        <p:tav tm="0">
                                          <p:val>
                                            <p:strVal val="#ppt_x"/>
                                          </p:val>
                                        </p:tav>
                                        <p:tav tm="100000">
                                          <p:val>
                                            <p:strVal val="#ppt_x"/>
                                          </p:val>
                                        </p:tav>
                                      </p:tavLst>
                                    </p:anim>
                                    <p:anim calcmode="lin" valueType="num">
                                      <p:cBhvr additive="base">
                                        <p:cTn id="108" dur="250" fill="hold"/>
                                        <p:tgtEl>
                                          <p:spTgt spid="1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250" fill="hold"/>
                                        <p:tgtEl>
                                          <p:spTgt spid="18"/>
                                        </p:tgtEl>
                                        <p:attrNameLst>
                                          <p:attrName>ppt_x</p:attrName>
                                        </p:attrNameLst>
                                      </p:cBhvr>
                                      <p:tavLst>
                                        <p:tav tm="0">
                                          <p:val>
                                            <p:strVal val="#ppt_x"/>
                                          </p:val>
                                        </p:tav>
                                        <p:tav tm="100000">
                                          <p:val>
                                            <p:strVal val="#ppt_x"/>
                                          </p:val>
                                        </p:tav>
                                      </p:tavLst>
                                    </p:anim>
                                    <p:anim calcmode="lin" valueType="num">
                                      <p:cBhvr additive="base">
                                        <p:cTn id="113" dur="250" fill="hold"/>
                                        <p:tgtEl>
                                          <p:spTgt spid="1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6"/>
                                        </p:tgtEl>
                                        <p:attrNameLst>
                                          <p:attrName>style.visibility</p:attrName>
                                        </p:attrNameLst>
                                      </p:cBhvr>
                                      <p:to>
                                        <p:strVal val="visible"/>
                                      </p:to>
                                    </p:set>
                                    <p:anim calcmode="lin" valueType="num">
                                      <p:cBhvr additive="base">
                                        <p:cTn id="122" dur="250" fill="hold"/>
                                        <p:tgtEl>
                                          <p:spTgt spid="46"/>
                                        </p:tgtEl>
                                        <p:attrNameLst>
                                          <p:attrName>ppt_x</p:attrName>
                                        </p:attrNameLst>
                                      </p:cBhvr>
                                      <p:tavLst>
                                        <p:tav tm="0">
                                          <p:val>
                                            <p:strVal val="#ppt_x"/>
                                          </p:val>
                                        </p:tav>
                                        <p:tav tm="100000">
                                          <p:val>
                                            <p:strVal val="#ppt_x"/>
                                          </p:val>
                                        </p:tav>
                                      </p:tavLst>
                                    </p:anim>
                                    <p:anim calcmode="lin" valueType="num">
                                      <p:cBhvr additive="base">
                                        <p:cTn id="123" dur="250" fill="hold"/>
                                        <p:tgtEl>
                                          <p:spTgt spid="4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250" fill="hold"/>
                                        <p:tgtEl>
                                          <p:spTgt spid="34"/>
                                        </p:tgtEl>
                                        <p:attrNameLst>
                                          <p:attrName>ppt_x</p:attrName>
                                        </p:attrNameLst>
                                      </p:cBhvr>
                                      <p:tavLst>
                                        <p:tav tm="0">
                                          <p:val>
                                            <p:strVal val="#ppt_x"/>
                                          </p:val>
                                        </p:tav>
                                        <p:tav tm="100000">
                                          <p:val>
                                            <p:strVal val="#ppt_x"/>
                                          </p:val>
                                        </p:tav>
                                      </p:tavLst>
                                    </p:anim>
                                    <p:anim calcmode="lin" valueType="num">
                                      <p:cBhvr additive="base">
                                        <p:cTn id="128" dur="250" fill="hold"/>
                                        <p:tgtEl>
                                          <p:spTgt spid="3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additive="base">
                                        <p:cTn id="132" dur="250" fill="hold"/>
                                        <p:tgtEl>
                                          <p:spTgt spid="28"/>
                                        </p:tgtEl>
                                        <p:attrNameLst>
                                          <p:attrName>ppt_x</p:attrName>
                                        </p:attrNameLst>
                                      </p:cBhvr>
                                      <p:tavLst>
                                        <p:tav tm="0">
                                          <p:val>
                                            <p:strVal val="#ppt_x"/>
                                          </p:val>
                                        </p:tav>
                                        <p:tav tm="100000">
                                          <p:val>
                                            <p:strVal val="#ppt_x"/>
                                          </p:val>
                                        </p:tav>
                                      </p:tavLst>
                                    </p:anim>
                                    <p:anim calcmode="lin" valueType="num">
                                      <p:cBhvr additive="base">
                                        <p:cTn id="133" dur="250" fill="hold"/>
                                        <p:tgtEl>
                                          <p:spTgt spid="2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4"/>
                                        </p:tgtEl>
                                        <p:attrNameLst>
                                          <p:attrName>style.visibility</p:attrName>
                                        </p:attrNameLst>
                                      </p:cBhvr>
                                      <p:to>
                                        <p:strVal val="visible"/>
                                      </p:to>
                                    </p:set>
                                    <p:anim calcmode="lin" valueType="num">
                                      <p:cBhvr additive="base">
                                        <p:cTn id="137" dur="250" fill="hold"/>
                                        <p:tgtEl>
                                          <p:spTgt spid="24"/>
                                        </p:tgtEl>
                                        <p:attrNameLst>
                                          <p:attrName>ppt_x</p:attrName>
                                        </p:attrNameLst>
                                      </p:cBhvr>
                                      <p:tavLst>
                                        <p:tav tm="0">
                                          <p:val>
                                            <p:strVal val="#ppt_x"/>
                                          </p:val>
                                        </p:tav>
                                        <p:tav tm="100000">
                                          <p:val>
                                            <p:strVal val="#ppt_x"/>
                                          </p:val>
                                        </p:tav>
                                      </p:tavLst>
                                    </p:anim>
                                    <p:anim calcmode="lin" valueType="num">
                                      <p:cBhvr additive="base">
                                        <p:cTn id="138" dur="250" fill="hold"/>
                                        <p:tgtEl>
                                          <p:spTgt spid="2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additive="base">
                                        <p:cTn id="142" dur="250" fill="hold"/>
                                        <p:tgtEl>
                                          <p:spTgt spid="20"/>
                                        </p:tgtEl>
                                        <p:attrNameLst>
                                          <p:attrName>ppt_x</p:attrName>
                                        </p:attrNameLst>
                                      </p:cBhvr>
                                      <p:tavLst>
                                        <p:tav tm="0">
                                          <p:val>
                                            <p:strVal val="#ppt_x"/>
                                          </p:val>
                                        </p:tav>
                                        <p:tav tm="100000">
                                          <p:val>
                                            <p:strVal val="#ppt_x"/>
                                          </p:val>
                                        </p:tav>
                                      </p:tavLst>
                                    </p:anim>
                                    <p:anim calcmode="lin" valueType="num">
                                      <p:cBhvr additive="base">
                                        <p:cTn id="143" dur="250" fill="hold"/>
                                        <p:tgtEl>
                                          <p:spTgt spid="2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26"/>
                                        </p:tgtEl>
                                        <p:attrNameLst>
                                          <p:attrName>style.visibility</p:attrName>
                                        </p:attrNameLst>
                                      </p:cBhvr>
                                      <p:to>
                                        <p:strVal val="visible"/>
                                      </p:to>
                                    </p:set>
                                    <p:anim calcmode="lin" valueType="num">
                                      <p:cBhvr additive="base">
                                        <p:cTn id="147" dur="250" fill="hold"/>
                                        <p:tgtEl>
                                          <p:spTgt spid="26"/>
                                        </p:tgtEl>
                                        <p:attrNameLst>
                                          <p:attrName>ppt_x</p:attrName>
                                        </p:attrNameLst>
                                      </p:cBhvr>
                                      <p:tavLst>
                                        <p:tav tm="0">
                                          <p:val>
                                            <p:strVal val="#ppt_x"/>
                                          </p:val>
                                        </p:tav>
                                        <p:tav tm="100000">
                                          <p:val>
                                            <p:strVal val="#ppt_x"/>
                                          </p:val>
                                        </p:tav>
                                      </p:tavLst>
                                    </p:anim>
                                    <p:anim calcmode="lin" valueType="num">
                                      <p:cBhvr additive="base">
                                        <p:cTn id="148" dur="250" fill="hold"/>
                                        <p:tgtEl>
                                          <p:spTgt spid="2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 calcmode="lin" valueType="num">
                                      <p:cBhvr additive="base">
                                        <p:cTn id="152" dur="250" fill="hold"/>
                                        <p:tgtEl>
                                          <p:spTgt spid="25"/>
                                        </p:tgtEl>
                                        <p:attrNameLst>
                                          <p:attrName>ppt_x</p:attrName>
                                        </p:attrNameLst>
                                      </p:cBhvr>
                                      <p:tavLst>
                                        <p:tav tm="0">
                                          <p:val>
                                            <p:strVal val="#ppt_x"/>
                                          </p:val>
                                        </p:tav>
                                        <p:tav tm="100000">
                                          <p:val>
                                            <p:strVal val="#ppt_x"/>
                                          </p:val>
                                        </p:tav>
                                      </p:tavLst>
                                    </p:anim>
                                    <p:anim calcmode="lin" valueType="num">
                                      <p:cBhvr additive="base">
                                        <p:cTn id="15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20" grpId="0"/>
      <p:bldP spid="25" grpId="0"/>
      <p:bldP spid="28" grpId="0"/>
      <p:bldP spid="29" grpId="0"/>
      <p:bldP spid="30" grpId="0"/>
      <p:bldP spid="31" grpId="0"/>
      <p:bldP spid="32" grpId="0"/>
      <p:bldP spid="33" grpId="0"/>
      <p:bldP spid="34" grpId="0"/>
      <p:bldP spid="35" grpId="0" animBg="1"/>
      <p:bldP spid="36" grpId="0" animBg="1"/>
      <p:bldP spid="37"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50" name="Straight Connector 49"/>
          <p:cNvCxnSpPr/>
          <p:nvPr/>
        </p:nvCxnSpPr>
        <p:spPr>
          <a:xfrm>
            <a:off x="2260228" y="2645281"/>
            <a:ext cx="7658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260228" y="3881480"/>
            <a:ext cx="103174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12575" y="1534454"/>
            <a:ext cx="18326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6079375" y="2645281"/>
            <a:ext cx="7658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5771373" y="3881480"/>
            <a:ext cx="107389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Strategy Diagram</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Oval 3"/>
          <p:cNvSpPr>
            <a:spLocks noChangeArrowheads="1"/>
          </p:cNvSpPr>
          <p:nvPr/>
        </p:nvSpPr>
        <p:spPr bwMode="auto">
          <a:xfrm>
            <a:off x="4788829" y="1951833"/>
            <a:ext cx="1365492" cy="1386533"/>
          </a:xfrm>
          <a:prstGeom prst="ellipse">
            <a:avLst/>
          </a:prstGeom>
          <a:solidFill>
            <a:srgbClr val="0E7FB7">
              <a:alpha val="85000"/>
            </a:srgbClr>
          </a:solidFill>
          <a:ln w="76200">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3801944" y="1352683"/>
            <a:ext cx="1365492" cy="1386533"/>
          </a:xfrm>
          <a:prstGeom prst="ellipse">
            <a:avLst/>
          </a:prstGeom>
          <a:solidFill>
            <a:srgbClr val="45C1A4">
              <a:alpha val="85000"/>
            </a:srgbClr>
          </a:solidFill>
          <a:ln w="76200">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2931464" y="1951833"/>
            <a:ext cx="1365492" cy="1386533"/>
          </a:xfrm>
          <a:prstGeom prst="ellipse">
            <a:avLst/>
          </a:prstGeom>
          <a:solidFill>
            <a:srgbClr val="4BACC6">
              <a:alpha val="85000"/>
            </a:srgbClr>
          </a:solidFill>
          <a:ln w="76200">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4484690" y="3090217"/>
            <a:ext cx="1365492" cy="1386533"/>
          </a:xfrm>
          <a:prstGeom prst="ellipse">
            <a:avLst/>
          </a:prstGeom>
          <a:solidFill>
            <a:srgbClr val="B9D51F">
              <a:alpha val="85000"/>
            </a:srgbClr>
          </a:solidFill>
          <a:ln w="76200">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3239028" y="3090217"/>
            <a:ext cx="1365492" cy="1386533"/>
          </a:xfrm>
          <a:prstGeom prst="ellipse">
            <a:avLst/>
          </a:prstGeom>
          <a:solidFill>
            <a:srgbClr val="45C1A4">
              <a:alpha val="85000"/>
            </a:srgbClr>
          </a:solidFill>
          <a:ln w="76200">
            <a:noFill/>
          </a:ln>
        </p:spPr>
        <p:txBody>
          <a:bodyPr vert="horz" wrap="square" lIns="91440" tIns="45720" rIns="91440" bIns="45720" numCol="1" anchor="t" anchorCtr="0" compatLnSpc="1"/>
          <a:lstStyle/>
          <a:p>
            <a:endParaRPr lang="en-US"/>
          </a:p>
        </p:txBody>
      </p:sp>
      <p:sp>
        <p:nvSpPr>
          <p:cNvPr id="3" name="Oval 2"/>
          <p:cNvSpPr>
            <a:spLocks noChangeArrowheads="1"/>
          </p:cNvSpPr>
          <p:nvPr/>
        </p:nvSpPr>
        <p:spPr bwMode="auto">
          <a:xfrm>
            <a:off x="3886200" y="2419350"/>
            <a:ext cx="1225689" cy="1244576"/>
          </a:xfrm>
          <a:prstGeom prst="ellipse">
            <a:avLst/>
          </a:prstGeom>
          <a:solidFill>
            <a:schemeClr val="bg1"/>
          </a:solidFill>
          <a:ln w="152400">
            <a:noFill/>
          </a:ln>
        </p:spPr>
        <p:txBody>
          <a:bodyPr vert="horz" wrap="square" lIns="91440" tIns="45720" rIns="91440" bIns="45720" numCol="1" anchor="t" anchorCtr="0" compatLnSpc="1"/>
          <a:lstStyle/>
          <a:p>
            <a:endParaRPr lang="en-US"/>
          </a:p>
        </p:txBody>
      </p:sp>
      <p:grpSp>
        <p:nvGrpSpPr>
          <p:cNvPr id="17" name="Group 16"/>
          <p:cNvGrpSpPr/>
          <p:nvPr/>
        </p:nvGrpSpPr>
        <p:grpSpPr>
          <a:xfrm>
            <a:off x="4267200" y="1763401"/>
            <a:ext cx="506125" cy="353744"/>
            <a:chOff x="7999238" y="1399322"/>
            <a:chExt cx="464215" cy="324452"/>
          </a:xfrm>
          <a:solidFill>
            <a:schemeClr val="bg1"/>
          </a:solidFill>
        </p:grpSpPr>
        <p:sp>
          <p:nvSpPr>
            <p:cNvPr id="18"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3606016" y="3614964"/>
            <a:ext cx="473450" cy="538755"/>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070876" y="3626216"/>
            <a:ext cx="270372" cy="492465"/>
            <a:chOff x="3536781" y="2689641"/>
            <a:chExt cx="279527" cy="509141"/>
          </a:xfrm>
          <a:solidFill>
            <a:schemeClr val="bg1"/>
          </a:solidFill>
        </p:grpSpPr>
        <p:sp>
          <p:nvSpPr>
            <p:cNvPr id="26"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5341248" y="2456667"/>
            <a:ext cx="348168" cy="376864"/>
            <a:chOff x="1847137" y="4256991"/>
            <a:chExt cx="454232" cy="491670"/>
          </a:xfrm>
          <a:solidFill>
            <a:schemeClr val="bg1"/>
          </a:solidFill>
        </p:grpSpPr>
        <p:sp>
          <p:nvSpPr>
            <p:cNvPr id="32"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3296783" y="2405110"/>
            <a:ext cx="426779" cy="441753"/>
            <a:chOff x="1163293" y="4009909"/>
            <a:chExt cx="426779" cy="441753"/>
          </a:xfrm>
          <a:solidFill>
            <a:schemeClr val="bg1"/>
          </a:solidFill>
        </p:grpSpPr>
        <p:sp>
          <p:nvSpPr>
            <p:cNvPr id="35"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8" name="Oval 57"/>
          <p:cNvSpPr>
            <a:spLocks noChangeArrowheads="1"/>
          </p:cNvSpPr>
          <p:nvPr/>
        </p:nvSpPr>
        <p:spPr bwMode="auto">
          <a:xfrm>
            <a:off x="6462322" y="2364390"/>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60" name="Text Box 10"/>
          <p:cNvSpPr txBox="1">
            <a:spLocks noChangeArrowheads="1"/>
          </p:cNvSpPr>
          <p:nvPr/>
        </p:nvSpPr>
        <p:spPr bwMode="auto">
          <a:xfrm>
            <a:off x="7183101" y="1152258"/>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Repair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61" name="Text Box 10"/>
          <p:cNvSpPr txBox="1">
            <a:spLocks noChangeArrowheads="1"/>
          </p:cNvSpPr>
          <p:nvPr/>
        </p:nvSpPr>
        <p:spPr bwMode="auto">
          <a:xfrm>
            <a:off x="7183101" y="22811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Running Out</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62" name="Text Box 10"/>
          <p:cNvSpPr txBox="1">
            <a:spLocks noChangeArrowheads="1"/>
          </p:cNvSpPr>
          <p:nvPr/>
        </p:nvSpPr>
        <p:spPr bwMode="auto">
          <a:xfrm>
            <a:off x="7183101" y="35003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Idea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304800" y="22669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Big Size</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66" name="Text Box 10"/>
          <p:cNvSpPr txBox="1">
            <a:spLocks noChangeArrowheads="1"/>
          </p:cNvSpPr>
          <p:nvPr/>
        </p:nvSpPr>
        <p:spPr bwMode="auto">
          <a:xfrm>
            <a:off x="324678" y="34861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Network</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grpSp>
        <p:nvGrpSpPr>
          <p:cNvPr id="13" name="Group 12"/>
          <p:cNvGrpSpPr/>
          <p:nvPr/>
        </p:nvGrpSpPr>
        <p:grpSpPr>
          <a:xfrm>
            <a:off x="4268463" y="2746020"/>
            <a:ext cx="455937" cy="435330"/>
            <a:chOff x="4417791" y="3086470"/>
            <a:chExt cx="441754" cy="421788"/>
          </a:xfrm>
          <a:solidFill>
            <a:schemeClr val="bg1">
              <a:lumMod val="75000"/>
            </a:schemeClr>
          </a:solidFill>
        </p:grpSpPr>
        <p:sp>
          <p:nvSpPr>
            <p:cNvPr id="14"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5"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16" name="Text Box 10"/>
          <p:cNvSpPr txBox="1">
            <a:spLocks noChangeArrowheads="1"/>
          </p:cNvSpPr>
          <p:nvPr/>
        </p:nvSpPr>
        <p:spPr bwMode="auto">
          <a:xfrm>
            <a:off x="4003405" y="31813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lumMod val="75000"/>
                  </a:schemeClr>
                </a:solidFill>
                <a:latin typeface="Open Sans" pitchFamily="34" charset="0"/>
                <a:ea typeface="Open Sans" pitchFamily="34" charset="0"/>
                <a:cs typeface="Open Sans" pitchFamily="34" charset="0"/>
              </a:rPr>
              <a:t>Display</a:t>
            </a:r>
            <a:endParaRPr lang="en-US" sz="1000" b="1" smtClean="0">
              <a:solidFill>
                <a:schemeClr val="bg1">
                  <a:lumMod val="75000"/>
                </a:schemeClr>
              </a:solidFill>
              <a:latin typeface="Open Sans" pitchFamily="34" charset="0"/>
              <a:ea typeface="Open Sans" pitchFamily="34" charset="0"/>
              <a:cs typeface="Open Sans" pitchFamily="34" charset="0"/>
            </a:endParaRPr>
          </a:p>
        </p:txBody>
      </p:sp>
      <p:sp>
        <p:nvSpPr>
          <p:cNvPr id="68" name="Oval 67"/>
          <p:cNvSpPr>
            <a:spLocks noChangeArrowheads="1"/>
          </p:cNvSpPr>
          <p:nvPr/>
        </p:nvSpPr>
        <p:spPr bwMode="auto">
          <a:xfrm>
            <a:off x="6462322" y="3624507"/>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69" name="Oval 68"/>
          <p:cNvSpPr>
            <a:spLocks noChangeArrowheads="1"/>
          </p:cNvSpPr>
          <p:nvPr/>
        </p:nvSpPr>
        <p:spPr bwMode="auto">
          <a:xfrm>
            <a:off x="6462322" y="1262307"/>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0" name="Oval 69"/>
          <p:cNvSpPr>
            <a:spLocks noChangeArrowheads="1"/>
          </p:cNvSpPr>
          <p:nvPr/>
        </p:nvSpPr>
        <p:spPr bwMode="auto">
          <a:xfrm>
            <a:off x="2104025" y="3624507"/>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1" name="Oval 70"/>
          <p:cNvSpPr>
            <a:spLocks noChangeArrowheads="1"/>
          </p:cNvSpPr>
          <p:nvPr/>
        </p:nvSpPr>
        <p:spPr bwMode="auto">
          <a:xfrm>
            <a:off x="2104025" y="2343150"/>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72" name="Text Box 10"/>
          <p:cNvSpPr txBox="1">
            <a:spLocks noChangeArrowheads="1"/>
          </p:cNvSpPr>
          <p:nvPr/>
        </p:nvSpPr>
        <p:spPr bwMode="auto">
          <a:xfrm>
            <a:off x="2163414" y="252347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15%</a:t>
            </a:r>
            <a:endParaRPr lang="en-US" sz="1000" b="1" smtClean="0">
              <a:solidFill>
                <a:schemeClr val="bg1"/>
              </a:solidFill>
              <a:latin typeface="Open Sans" pitchFamily="34" charset="0"/>
              <a:ea typeface="Open Sans" pitchFamily="34" charset="0"/>
              <a:cs typeface="Open Sans" pitchFamily="34" charset="0"/>
            </a:endParaRPr>
          </a:p>
        </p:txBody>
      </p:sp>
      <p:sp>
        <p:nvSpPr>
          <p:cNvPr id="73" name="Text Box 10"/>
          <p:cNvSpPr txBox="1">
            <a:spLocks noChangeArrowheads="1"/>
          </p:cNvSpPr>
          <p:nvPr/>
        </p:nvSpPr>
        <p:spPr bwMode="auto">
          <a:xfrm>
            <a:off x="2169715" y="379519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15%</a:t>
            </a:r>
            <a:endParaRPr lang="en-US" sz="1000" b="1" smtClean="0">
              <a:solidFill>
                <a:schemeClr val="bg1"/>
              </a:solidFill>
              <a:latin typeface="Open Sans" pitchFamily="34" charset="0"/>
              <a:ea typeface="Open Sans" pitchFamily="34" charset="0"/>
              <a:cs typeface="Open Sans" pitchFamily="34" charset="0"/>
            </a:endParaRPr>
          </a:p>
        </p:txBody>
      </p:sp>
      <p:sp>
        <p:nvSpPr>
          <p:cNvPr id="74" name="Text Box 10"/>
          <p:cNvSpPr txBox="1">
            <a:spLocks noChangeArrowheads="1"/>
          </p:cNvSpPr>
          <p:nvPr/>
        </p:nvSpPr>
        <p:spPr bwMode="auto">
          <a:xfrm>
            <a:off x="6521711" y="141903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75" name="Text Box 10"/>
          <p:cNvSpPr txBox="1">
            <a:spLocks noChangeArrowheads="1"/>
          </p:cNvSpPr>
          <p:nvPr/>
        </p:nvSpPr>
        <p:spPr bwMode="auto">
          <a:xfrm>
            <a:off x="6521711" y="2504707"/>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76" name="Text Box 10"/>
          <p:cNvSpPr txBox="1">
            <a:spLocks noChangeArrowheads="1"/>
          </p:cNvSpPr>
          <p:nvPr/>
        </p:nvSpPr>
        <p:spPr bwMode="auto">
          <a:xfrm>
            <a:off x="6521710" y="3771363"/>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graphicFrame>
        <p:nvGraphicFramePr>
          <p:cNvPr id="56" name="Chart 55"/>
          <p:cNvGraphicFramePr/>
          <p:nvPr/>
        </p:nvGraphicFramePr>
        <p:xfrm>
          <a:off x="3682648" y="2266950"/>
          <a:ext cx="1672936" cy="1600200"/>
        </p:xfrm>
        <a:graphic>
          <a:graphicData uri="http://schemas.openxmlformats.org/drawingml/2006/chart">
            <c:chart xmlns:c="http://schemas.openxmlformats.org/drawingml/2006/chart" xmlns:r="http://schemas.openxmlformats.org/officeDocument/2006/relationships" r:id="rId1"/>
          </a:graphicData>
        </a:graphic>
      </p:graphicFrame>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250" fill="hold"/>
                                        <p:tgtEl>
                                          <p:spTgt spid="16"/>
                                        </p:tgtEl>
                                        <p:attrNameLst>
                                          <p:attrName>ppt_x</p:attrName>
                                        </p:attrNameLst>
                                      </p:cBhvr>
                                      <p:tavLst>
                                        <p:tav tm="0">
                                          <p:val>
                                            <p:strVal val="#ppt_x"/>
                                          </p:val>
                                        </p:tav>
                                        <p:tav tm="100000">
                                          <p:val>
                                            <p:strVal val="#ppt_x"/>
                                          </p:val>
                                        </p:tav>
                                      </p:tavLst>
                                    </p:anim>
                                    <p:anim calcmode="lin" valueType="num">
                                      <p:cBhvr additive="base">
                                        <p:cTn id="23" dur="250" fill="hold"/>
                                        <p:tgtEl>
                                          <p:spTgt spid="1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250" fill="hold"/>
                                        <p:tgtEl>
                                          <p:spTgt spid="39"/>
                                        </p:tgtEl>
                                        <p:attrNameLst>
                                          <p:attrName>ppt_x</p:attrName>
                                        </p:attrNameLst>
                                      </p:cBhvr>
                                      <p:tavLst>
                                        <p:tav tm="0">
                                          <p:val>
                                            <p:strVal val="#ppt_x"/>
                                          </p:val>
                                        </p:tav>
                                        <p:tav tm="100000">
                                          <p:val>
                                            <p:strVal val="#ppt_x"/>
                                          </p:val>
                                        </p:tav>
                                      </p:tavLst>
                                    </p:anim>
                                    <p:anim calcmode="lin" valueType="num">
                                      <p:cBhvr additive="base">
                                        <p:cTn id="38" dur="250" fill="hold"/>
                                        <p:tgtEl>
                                          <p:spTgt spid="3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9"/>
                                        </p:tgtEl>
                                        <p:attrNameLst>
                                          <p:attrName>style.visibility</p:attrName>
                                        </p:attrNameLst>
                                      </p:cBhvr>
                                      <p:to>
                                        <p:strVal val="visible"/>
                                      </p:to>
                                    </p:set>
                                    <p:anim calcmode="lin" valueType="num">
                                      <p:cBhvr additive="base">
                                        <p:cTn id="42" dur="250" fill="hold"/>
                                        <p:tgtEl>
                                          <p:spTgt spid="69"/>
                                        </p:tgtEl>
                                        <p:attrNameLst>
                                          <p:attrName>ppt_x</p:attrName>
                                        </p:attrNameLst>
                                      </p:cBhvr>
                                      <p:tavLst>
                                        <p:tav tm="0">
                                          <p:val>
                                            <p:strVal val="#ppt_x"/>
                                          </p:val>
                                        </p:tav>
                                        <p:tav tm="100000">
                                          <p:val>
                                            <p:strVal val="#ppt_x"/>
                                          </p:val>
                                        </p:tav>
                                      </p:tavLst>
                                    </p:anim>
                                    <p:anim calcmode="lin" valueType="num">
                                      <p:cBhvr additive="base">
                                        <p:cTn id="43" dur="250" fill="hold"/>
                                        <p:tgtEl>
                                          <p:spTgt spid="6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4"/>
                                        </p:tgtEl>
                                        <p:attrNameLst>
                                          <p:attrName>style.visibility</p:attrName>
                                        </p:attrNameLst>
                                      </p:cBhvr>
                                      <p:to>
                                        <p:strVal val="visible"/>
                                      </p:to>
                                    </p:set>
                                    <p:anim calcmode="lin" valueType="num">
                                      <p:cBhvr additive="base">
                                        <p:cTn id="47" dur="250" fill="hold"/>
                                        <p:tgtEl>
                                          <p:spTgt spid="74"/>
                                        </p:tgtEl>
                                        <p:attrNameLst>
                                          <p:attrName>ppt_x</p:attrName>
                                        </p:attrNameLst>
                                      </p:cBhvr>
                                      <p:tavLst>
                                        <p:tav tm="0">
                                          <p:val>
                                            <p:strVal val="#ppt_x"/>
                                          </p:val>
                                        </p:tav>
                                        <p:tav tm="100000">
                                          <p:val>
                                            <p:strVal val="#ppt_x"/>
                                          </p:val>
                                        </p:tav>
                                      </p:tavLst>
                                    </p:anim>
                                    <p:anim calcmode="lin" valueType="num">
                                      <p:cBhvr additive="base">
                                        <p:cTn id="48" dur="250" fill="hold"/>
                                        <p:tgtEl>
                                          <p:spTgt spid="7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60"/>
                                        </p:tgtEl>
                                        <p:attrNameLst>
                                          <p:attrName>style.visibility</p:attrName>
                                        </p:attrNameLst>
                                      </p:cBhvr>
                                      <p:to>
                                        <p:strVal val="visible"/>
                                      </p:to>
                                    </p:set>
                                    <p:anim calcmode="lin" valueType="num">
                                      <p:cBhvr additive="base">
                                        <p:cTn id="52" dur="250" fill="hold"/>
                                        <p:tgtEl>
                                          <p:spTgt spid="60"/>
                                        </p:tgtEl>
                                        <p:attrNameLst>
                                          <p:attrName>ppt_x</p:attrName>
                                        </p:attrNameLst>
                                      </p:cBhvr>
                                      <p:tavLst>
                                        <p:tav tm="0">
                                          <p:val>
                                            <p:strVal val="#ppt_x"/>
                                          </p:val>
                                        </p:tav>
                                        <p:tav tm="100000">
                                          <p:val>
                                            <p:strVal val="#ppt_x"/>
                                          </p:val>
                                        </p:tav>
                                      </p:tavLst>
                                    </p:anim>
                                    <p:anim calcmode="lin" valueType="num">
                                      <p:cBhvr additive="base">
                                        <p:cTn id="53" dur="250" fill="hold"/>
                                        <p:tgtEl>
                                          <p:spTgt spid="6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250" fill="hold"/>
                                        <p:tgtEl>
                                          <p:spTgt spid="4"/>
                                        </p:tgtEl>
                                        <p:attrNameLst>
                                          <p:attrName>ppt_x</p:attrName>
                                        </p:attrNameLst>
                                      </p:cBhvr>
                                      <p:tavLst>
                                        <p:tav tm="0">
                                          <p:val>
                                            <p:strVal val="#ppt_x"/>
                                          </p:val>
                                        </p:tav>
                                        <p:tav tm="100000">
                                          <p:val>
                                            <p:strVal val="#ppt_x"/>
                                          </p:val>
                                        </p:tav>
                                      </p:tavLst>
                                    </p:anim>
                                    <p:anim calcmode="lin" valueType="num">
                                      <p:cBhvr additive="base">
                                        <p:cTn id="58" dur="250" fill="hold"/>
                                        <p:tgtEl>
                                          <p:spTgt spid="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additive="base">
                                        <p:cTn id="62" dur="250" fill="hold"/>
                                        <p:tgtEl>
                                          <p:spTgt spid="31"/>
                                        </p:tgtEl>
                                        <p:attrNameLst>
                                          <p:attrName>ppt_x</p:attrName>
                                        </p:attrNameLst>
                                      </p:cBhvr>
                                      <p:tavLst>
                                        <p:tav tm="0">
                                          <p:val>
                                            <p:strVal val="#ppt_x"/>
                                          </p:val>
                                        </p:tav>
                                        <p:tav tm="100000">
                                          <p:val>
                                            <p:strVal val="#ppt_x"/>
                                          </p:val>
                                        </p:tav>
                                      </p:tavLst>
                                    </p:anim>
                                    <p:anim calcmode="lin" valueType="num">
                                      <p:cBhvr additive="base">
                                        <p:cTn id="63" dur="250" fill="hold"/>
                                        <p:tgtEl>
                                          <p:spTgt spid="3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250" fill="hold"/>
                                        <p:tgtEl>
                                          <p:spTgt spid="42"/>
                                        </p:tgtEl>
                                        <p:attrNameLst>
                                          <p:attrName>ppt_x</p:attrName>
                                        </p:attrNameLst>
                                      </p:cBhvr>
                                      <p:tavLst>
                                        <p:tav tm="0">
                                          <p:val>
                                            <p:strVal val="#ppt_x"/>
                                          </p:val>
                                        </p:tav>
                                        <p:tav tm="100000">
                                          <p:val>
                                            <p:strVal val="#ppt_x"/>
                                          </p:val>
                                        </p:tav>
                                      </p:tavLst>
                                    </p:anim>
                                    <p:anim calcmode="lin" valueType="num">
                                      <p:cBhvr additive="base">
                                        <p:cTn id="68" dur="250" fill="hold"/>
                                        <p:tgtEl>
                                          <p:spTgt spid="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8"/>
                                        </p:tgtEl>
                                        <p:attrNameLst>
                                          <p:attrName>style.visibility</p:attrName>
                                        </p:attrNameLst>
                                      </p:cBhvr>
                                      <p:to>
                                        <p:strVal val="visible"/>
                                      </p:to>
                                    </p:set>
                                    <p:anim calcmode="lin" valueType="num">
                                      <p:cBhvr additive="base">
                                        <p:cTn id="72" dur="250" fill="hold"/>
                                        <p:tgtEl>
                                          <p:spTgt spid="58"/>
                                        </p:tgtEl>
                                        <p:attrNameLst>
                                          <p:attrName>ppt_x</p:attrName>
                                        </p:attrNameLst>
                                      </p:cBhvr>
                                      <p:tavLst>
                                        <p:tav tm="0">
                                          <p:val>
                                            <p:strVal val="#ppt_x"/>
                                          </p:val>
                                        </p:tav>
                                        <p:tav tm="100000">
                                          <p:val>
                                            <p:strVal val="#ppt_x"/>
                                          </p:val>
                                        </p:tav>
                                      </p:tavLst>
                                    </p:anim>
                                    <p:anim calcmode="lin" valueType="num">
                                      <p:cBhvr additive="base">
                                        <p:cTn id="73" dur="250" fill="hold"/>
                                        <p:tgtEl>
                                          <p:spTgt spid="5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5"/>
                                        </p:tgtEl>
                                        <p:attrNameLst>
                                          <p:attrName>style.visibility</p:attrName>
                                        </p:attrNameLst>
                                      </p:cBhvr>
                                      <p:to>
                                        <p:strVal val="visible"/>
                                      </p:to>
                                    </p:set>
                                    <p:anim calcmode="lin" valueType="num">
                                      <p:cBhvr additive="base">
                                        <p:cTn id="77" dur="250" fill="hold"/>
                                        <p:tgtEl>
                                          <p:spTgt spid="75"/>
                                        </p:tgtEl>
                                        <p:attrNameLst>
                                          <p:attrName>ppt_x</p:attrName>
                                        </p:attrNameLst>
                                      </p:cBhvr>
                                      <p:tavLst>
                                        <p:tav tm="0">
                                          <p:val>
                                            <p:strVal val="#ppt_x"/>
                                          </p:val>
                                        </p:tav>
                                        <p:tav tm="100000">
                                          <p:val>
                                            <p:strVal val="#ppt_x"/>
                                          </p:val>
                                        </p:tav>
                                      </p:tavLst>
                                    </p:anim>
                                    <p:anim calcmode="lin" valueType="num">
                                      <p:cBhvr additive="base">
                                        <p:cTn id="78" dur="250" fill="hold"/>
                                        <p:tgtEl>
                                          <p:spTgt spid="75"/>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1"/>
                                        </p:tgtEl>
                                        <p:attrNameLst>
                                          <p:attrName>style.visibility</p:attrName>
                                        </p:attrNameLst>
                                      </p:cBhvr>
                                      <p:to>
                                        <p:strVal val="visible"/>
                                      </p:to>
                                    </p:set>
                                    <p:anim calcmode="lin" valueType="num">
                                      <p:cBhvr additive="base">
                                        <p:cTn id="82" dur="250" fill="hold"/>
                                        <p:tgtEl>
                                          <p:spTgt spid="61"/>
                                        </p:tgtEl>
                                        <p:attrNameLst>
                                          <p:attrName>ppt_x</p:attrName>
                                        </p:attrNameLst>
                                      </p:cBhvr>
                                      <p:tavLst>
                                        <p:tav tm="0">
                                          <p:val>
                                            <p:strVal val="#ppt_x"/>
                                          </p:val>
                                        </p:tav>
                                        <p:tav tm="100000">
                                          <p:val>
                                            <p:strVal val="#ppt_x"/>
                                          </p:val>
                                        </p:tav>
                                      </p:tavLst>
                                    </p:anim>
                                    <p:anim calcmode="lin" valueType="num">
                                      <p:cBhvr additive="base">
                                        <p:cTn id="83" dur="250" fill="hold"/>
                                        <p:tgtEl>
                                          <p:spTgt spid="6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additive="base">
                                        <p:cTn id="87" dur="250" fill="hold"/>
                                        <p:tgtEl>
                                          <p:spTgt spid="7"/>
                                        </p:tgtEl>
                                        <p:attrNameLst>
                                          <p:attrName>ppt_x</p:attrName>
                                        </p:attrNameLst>
                                      </p:cBhvr>
                                      <p:tavLst>
                                        <p:tav tm="0">
                                          <p:val>
                                            <p:strVal val="#ppt_x"/>
                                          </p:val>
                                        </p:tav>
                                        <p:tav tm="100000">
                                          <p:val>
                                            <p:strVal val="#ppt_x"/>
                                          </p:val>
                                        </p:tav>
                                      </p:tavLst>
                                    </p:anim>
                                    <p:anim calcmode="lin" valueType="num">
                                      <p:cBhvr additive="base">
                                        <p:cTn id="88" dur="250" fill="hold"/>
                                        <p:tgtEl>
                                          <p:spTgt spid="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additive="base">
                                        <p:cTn id="97" dur="250" fill="hold"/>
                                        <p:tgtEl>
                                          <p:spTgt spid="52"/>
                                        </p:tgtEl>
                                        <p:attrNameLst>
                                          <p:attrName>ppt_x</p:attrName>
                                        </p:attrNameLst>
                                      </p:cBhvr>
                                      <p:tavLst>
                                        <p:tav tm="0">
                                          <p:val>
                                            <p:strVal val="#ppt_x"/>
                                          </p:val>
                                        </p:tav>
                                        <p:tav tm="100000">
                                          <p:val>
                                            <p:strVal val="#ppt_x"/>
                                          </p:val>
                                        </p:tav>
                                      </p:tavLst>
                                    </p:anim>
                                    <p:anim calcmode="lin" valueType="num">
                                      <p:cBhvr additive="base">
                                        <p:cTn id="98" dur="250" fill="hold"/>
                                        <p:tgtEl>
                                          <p:spTgt spid="52"/>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 calcmode="lin" valueType="num">
                                      <p:cBhvr additive="base">
                                        <p:cTn id="102" dur="250" fill="hold"/>
                                        <p:tgtEl>
                                          <p:spTgt spid="68"/>
                                        </p:tgtEl>
                                        <p:attrNameLst>
                                          <p:attrName>ppt_x</p:attrName>
                                        </p:attrNameLst>
                                      </p:cBhvr>
                                      <p:tavLst>
                                        <p:tav tm="0">
                                          <p:val>
                                            <p:strVal val="#ppt_x"/>
                                          </p:val>
                                        </p:tav>
                                        <p:tav tm="100000">
                                          <p:val>
                                            <p:strVal val="#ppt_x"/>
                                          </p:val>
                                        </p:tav>
                                      </p:tavLst>
                                    </p:anim>
                                    <p:anim calcmode="lin" valueType="num">
                                      <p:cBhvr additive="base">
                                        <p:cTn id="103" dur="250" fill="hold"/>
                                        <p:tgtEl>
                                          <p:spTgt spid="6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76"/>
                                        </p:tgtEl>
                                        <p:attrNameLst>
                                          <p:attrName>style.visibility</p:attrName>
                                        </p:attrNameLst>
                                      </p:cBhvr>
                                      <p:to>
                                        <p:strVal val="visible"/>
                                      </p:to>
                                    </p:set>
                                    <p:anim calcmode="lin" valueType="num">
                                      <p:cBhvr additive="base">
                                        <p:cTn id="107" dur="250" fill="hold"/>
                                        <p:tgtEl>
                                          <p:spTgt spid="76"/>
                                        </p:tgtEl>
                                        <p:attrNameLst>
                                          <p:attrName>ppt_x</p:attrName>
                                        </p:attrNameLst>
                                      </p:cBhvr>
                                      <p:tavLst>
                                        <p:tav tm="0">
                                          <p:val>
                                            <p:strVal val="#ppt_x"/>
                                          </p:val>
                                        </p:tav>
                                        <p:tav tm="100000">
                                          <p:val>
                                            <p:strVal val="#ppt_x"/>
                                          </p:val>
                                        </p:tav>
                                      </p:tavLst>
                                    </p:anim>
                                    <p:anim calcmode="lin" valueType="num">
                                      <p:cBhvr additive="base">
                                        <p:cTn id="108" dur="250" fill="hold"/>
                                        <p:tgtEl>
                                          <p:spTgt spid="7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250" fill="hold"/>
                                        <p:tgtEl>
                                          <p:spTgt spid="62"/>
                                        </p:tgtEl>
                                        <p:attrNameLst>
                                          <p:attrName>ppt_x</p:attrName>
                                        </p:attrNameLst>
                                      </p:cBhvr>
                                      <p:tavLst>
                                        <p:tav tm="0">
                                          <p:val>
                                            <p:strVal val="#ppt_x"/>
                                          </p:val>
                                        </p:tav>
                                        <p:tav tm="100000">
                                          <p:val>
                                            <p:strVal val="#ppt_x"/>
                                          </p:val>
                                        </p:tav>
                                      </p:tavLst>
                                    </p:anim>
                                    <p:anim calcmode="lin" valueType="num">
                                      <p:cBhvr additive="base">
                                        <p:cTn id="113" dur="250" fill="hold"/>
                                        <p:tgtEl>
                                          <p:spTgt spid="6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20"/>
                                        </p:tgtEl>
                                        <p:attrNameLst>
                                          <p:attrName>style.visibility</p:attrName>
                                        </p:attrNameLst>
                                      </p:cBhvr>
                                      <p:to>
                                        <p:strVal val="visible"/>
                                      </p:to>
                                    </p:set>
                                    <p:anim calcmode="lin" valueType="num">
                                      <p:cBhvr additive="base">
                                        <p:cTn id="122" dur="250" fill="hold"/>
                                        <p:tgtEl>
                                          <p:spTgt spid="20"/>
                                        </p:tgtEl>
                                        <p:attrNameLst>
                                          <p:attrName>ppt_x</p:attrName>
                                        </p:attrNameLst>
                                      </p:cBhvr>
                                      <p:tavLst>
                                        <p:tav tm="0">
                                          <p:val>
                                            <p:strVal val="#ppt_x"/>
                                          </p:val>
                                        </p:tav>
                                        <p:tav tm="100000">
                                          <p:val>
                                            <p:strVal val="#ppt_x"/>
                                          </p:val>
                                        </p:tav>
                                      </p:tavLst>
                                    </p:anim>
                                    <p:anim calcmode="lin" valueType="num">
                                      <p:cBhvr additive="base">
                                        <p:cTn id="123" dur="250" fill="hold"/>
                                        <p:tgtEl>
                                          <p:spTgt spid="20"/>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53"/>
                                        </p:tgtEl>
                                        <p:attrNameLst>
                                          <p:attrName>style.visibility</p:attrName>
                                        </p:attrNameLst>
                                      </p:cBhvr>
                                      <p:to>
                                        <p:strVal val="visible"/>
                                      </p:to>
                                    </p:set>
                                    <p:anim calcmode="lin" valueType="num">
                                      <p:cBhvr additive="base">
                                        <p:cTn id="127" dur="250" fill="hold"/>
                                        <p:tgtEl>
                                          <p:spTgt spid="53"/>
                                        </p:tgtEl>
                                        <p:attrNameLst>
                                          <p:attrName>ppt_x</p:attrName>
                                        </p:attrNameLst>
                                      </p:cBhvr>
                                      <p:tavLst>
                                        <p:tav tm="0">
                                          <p:val>
                                            <p:strVal val="#ppt_x"/>
                                          </p:val>
                                        </p:tav>
                                        <p:tav tm="100000">
                                          <p:val>
                                            <p:strVal val="#ppt_x"/>
                                          </p:val>
                                        </p:tav>
                                      </p:tavLst>
                                    </p:anim>
                                    <p:anim calcmode="lin" valueType="num">
                                      <p:cBhvr additive="base">
                                        <p:cTn id="128" dur="250" fill="hold"/>
                                        <p:tgtEl>
                                          <p:spTgt spid="5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70"/>
                                        </p:tgtEl>
                                        <p:attrNameLst>
                                          <p:attrName>style.visibility</p:attrName>
                                        </p:attrNameLst>
                                      </p:cBhvr>
                                      <p:to>
                                        <p:strVal val="visible"/>
                                      </p:to>
                                    </p:set>
                                    <p:anim calcmode="lin" valueType="num">
                                      <p:cBhvr additive="base">
                                        <p:cTn id="132" dur="250" fill="hold"/>
                                        <p:tgtEl>
                                          <p:spTgt spid="70"/>
                                        </p:tgtEl>
                                        <p:attrNameLst>
                                          <p:attrName>ppt_x</p:attrName>
                                        </p:attrNameLst>
                                      </p:cBhvr>
                                      <p:tavLst>
                                        <p:tav tm="0">
                                          <p:val>
                                            <p:strVal val="#ppt_x"/>
                                          </p:val>
                                        </p:tav>
                                        <p:tav tm="100000">
                                          <p:val>
                                            <p:strVal val="#ppt_x"/>
                                          </p:val>
                                        </p:tav>
                                      </p:tavLst>
                                    </p:anim>
                                    <p:anim calcmode="lin" valueType="num">
                                      <p:cBhvr additive="base">
                                        <p:cTn id="133" dur="250" fill="hold"/>
                                        <p:tgtEl>
                                          <p:spTgt spid="70"/>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 calcmode="lin" valueType="num">
                                      <p:cBhvr additive="base">
                                        <p:cTn id="137" dur="250" fill="hold"/>
                                        <p:tgtEl>
                                          <p:spTgt spid="73"/>
                                        </p:tgtEl>
                                        <p:attrNameLst>
                                          <p:attrName>ppt_x</p:attrName>
                                        </p:attrNameLst>
                                      </p:cBhvr>
                                      <p:tavLst>
                                        <p:tav tm="0">
                                          <p:val>
                                            <p:strVal val="#ppt_x"/>
                                          </p:val>
                                        </p:tav>
                                        <p:tav tm="100000">
                                          <p:val>
                                            <p:strVal val="#ppt_x"/>
                                          </p:val>
                                        </p:tav>
                                      </p:tavLst>
                                    </p:anim>
                                    <p:anim calcmode="lin" valueType="num">
                                      <p:cBhvr additive="base">
                                        <p:cTn id="138" dur="250" fill="hold"/>
                                        <p:tgtEl>
                                          <p:spTgt spid="7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66"/>
                                        </p:tgtEl>
                                        <p:attrNameLst>
                                          <p:attrName>style.visibility</p:attrName>
                                        </p:attrNameLst>
                                      </p:cBhvr>
                                      <p:to>
                                        <p:strVal val="visible"/>
                                      </p:to>
                                    </p:set>
                                    <p:anim calcmode="lin" valueType="num">
                                      <p:cBhvr additive="base">
                                        <p:cTn id="142" dur="250" fill="hold"/>
                                        <p:tgtEl>
                                          <p:spTgt spid="66"/>
                                        </p:tgtEl>
                                        <p:attrNameLst>
                                          <p:attrName>ppt_x</p:attrName>
                                        </p:attrNameLst>
                                      </p:cBhvr>
                                      <p:tavLst>
                                        <p:tav tm="0">
                                          <p:val>
                                            <p:strVal val="#ppt_x"/>
                                          </p:val>
                                        </p:tav>
                                        <p:tav tm="100000">
                                          <p:val>
                                            <p:strVal val="#ppt_x"/>
                                          </p:val>
                                        </p:tav>
                                      </p:tavLst>
                                    </p:anim>
                                    <p:anim calcmode="lin" valueType="num">
                                      <p:cBhvr additive="base">
                                        <p:cTn id="143" dur="250" fill="hold"/>
                                        <p:tgtEl>
                                          <p:spTgt spid="6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
                                        </p:tgtEl>
                                        <p:attrNameLst>
                                          <p:attrName>style.visibility</p:attrName>
                                        </p:attrNameLst>
                                      </p:cBhvr>
                                      <p:to>
                                        <p:strVal val="visible"/>
                                      </p:to>
                                    </p:set>
                                    <p:anim calcmode="lin" valueType="num">
                                      <p:cBhvr additive="base">
                                        <p:cTn id="147" dur="250" fill="hold"/>
                                        <p:tgtEl>
                                          <p:spTgt spid="6"/>
                                        </p:tgtEl>
                                        <p:attrNameLst>
                                          <p:attrName>ppt_x</p:attrName>
                                        </p:attrNameLst>
                                      </p:cBhvr>
                                      <p:tavLst>
                                        <p:tav tm="0">
                                          <p:val>
                                            <p:strVal val="#ppt_x"/>
                                          </p:val>
                                        </p:tav>
                                        <p:tav tm="100000">
                                          <p:val>
                                            <p:strVal val="#ppt_x"/>
                                          </p:val>
                                        </p:tav>
                                      </p:tavLst>
                                    </p:anim>
                                    <p:anim calcmode="lin" valueType="num">
                                      <p:cBhvr additive="base">
                                        <p:cTn id="148" dur="250" fill="hold"/>
                                        <p:tgtEl>
                                          <p:spTgt spid="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34"/>
                                        </p:tgtEl>
                                        <p:attrNameLst>
                                          <p:attrName>style.visibility</p:attrName>
                                        </p:attrNameLst>
                                      </p:cBhvr>
                                      <p:to>
                                        <p:strVal val="visible"/>
                                      </p:to>
                                    </p:set>
                                    <p:anim calcmode="lin" valueType="num">
                                      <p:cBhvr additive="base">
                                        <p:cTn id="152" dur="250" fill="hold"/>
                                        <p:tgtEl>
                                          <p:spTgt spid="34"/>
                                        </p:tgtEl>
                                        <p:attrNameLst>
                                          <p:attrName>ppt_x</p:attrName>
                                        </p:attrNameLst>
                                      </p:cBhvr>
                                      <p:tavLst>
                                        <p:tav tm="0">
                                          <p:val>
                                            <p:strVal val="#ppt_x"/>
                                          </p:val>
                                        </p:tav>
                                        <p:tav tm="100000">
                                          <p:val>
                                            <p:strVal val="#ppt_x"/>
                                          </p:val>
                                        </p:tav>
                                      </p:tavLst>
                                    </p:anim>
                                    <p:anim calcmode="lin" valueType="num">
                                      <p:cBhvr additive="base">
                                        <p:cTn id="153" dur="250" fill="hold"/>
                                        <p:tgtEl>
                                          <p:spTgt spid="3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0"/>
                                        </p:tgtEl>
                                        <p:attrNameLst>
                                          <p:attrName>style.visibility</p:attrName>
                                        </p:attrNameLst>
                                      </p:cBhvr>
                                      <p:to>
                                        <p:strVal val="visible"/>
                                      </p:to>
                                    </p:set>
                                    <p:anim calcmode="lin" valueType="num">
                                      <p:cBhvr additive="base">
                                        <p:cTn id="157" dur="250" fill="hold"/>
                                        <p:tgtEl>
                                          <p:spTgt spid="50"/>
                                        </p:tgtEl>
                                        <p:attrNameLst>
                                          <p:attrName>ppt_x</p:attrName>
                                        </p:attrNameLst>
                                      </p:cBhvr>
                                      <p:tavLst>
                                        <p:tav tm="0">
                                          <p:val>
                                            <p:strVal val="#ppt_x"/>
                                          </p:val>
                                        </p:tav>
                                        <p:tav tm="100000">
                                          <p:val>
                                            <p:strVal val="#ppt_x"/>
                                          </p:val>
                                        </p:tav>
                                      </p:tavLst>
                                    </p:anim>
                                    <p:anim calcmode="lin" valueType="num">
                                      <p:cBhvr additive="base">
                                        <p:cTn id="158" dur="250" fill="hold"/>
                                        <p:tgtEl>
                                          <p:spTgt spid="50"/>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71"/>
                                        </p:tgtEl>
                                        <p:attrNameLst>
                                          <p:attrName>style.visibility</p:attrName>
                                        </p:attrNameLst>
                                      </p:cBhvr>
                                      <p:to>
                                        <p:strVal val="visible"/>
                                      </p:to>
                                    </p:set>
                                    <p:anim calcmode="lin" valueType="num">
                                      <p:cBhvr additive="base">
                                        <p:cTn id="162" dur="250" fill="hold"/>
                                        <p:tgtEl>
                                          <p:spTgt spid="71"/>
                                        </p:tgtEl>
                                        <p:attrNameLst>
                                          <p:attrName>ppt_x</p:attrName>
                                        </p:attrNameLst>
                                      </p:cBhvr>
                                      <p:tavLst>
                                        <p:tav tm="0">
                                          <p:val>
                                            <p:strVal val="#ppt_x"/>
                                          </p:val>
                                        </p:tav>
                                        <p:tav tm="100000">
                                          <p:val>
                                            <p:strVal val="#ppt_x"/>
                                          </p:val>
                                        </p:tav>
                                      </p:tavLst>
                                    </p:anim>
                                    <p:anim calcmode="lin" valueType="num">
                                      <p:cBhvr additive="base">
                                        <p:cTn id="163" dur="250" fill="hold"/>
                                        <p:tgtEl>
                                          <p:spTgt spid="71"/>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72"/>
                                        </p:tgtEl>
                                        <p:attrNameLst>
                                          <p:attrName>style.visibility</p:attrName>
                                        </p:attrNameLst>
                                      </p:cBhvr>
                                      <p:to>
                                        <p:strVal val="visible"/>
                                      </p:to>
                                    </p:set>
                                    <p:anim calcmode="lin" valueType="num">
                                      <p:cBhvr additive="base">
                                        <p:cTn id="167" dur="250" fill="hold"/>
                                        <p:tgtEl>
                                          <p:spTgt spid="72"/>
                                        </p:tgtEl>
                                        <p:attrNameLst>
                                          <p:attrName>ppt_x</p:attrName>
                                        </p:attrNameLst>
                                      </p:cBhvr>
                                      <p:tavLst>
                                        <p:tav tm="0">
                                          <p:val>
                                            <p:strVal val="#ppt_x"/>
                                          </p:val>
                                        </p:tav>
                                        <p:tav tm="100000">
                                          <p:val>
                                            <p:strVal val="#ppt_x"/>
                                          </p:val>
                                        </p:tav>
                                      </p:tavLst>
                                    </p:anim>
                                    <p:anim calcmode="lin" valueType="num">
                                      <p:cBhvr additive="base">
                                        <p:cTn id="168" dur="250" fill="hold"/>
                                        <p:tgtEl>
                                          <p:spTgt spid="7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65"/>
                                        </p:tgtEl>
                                        <p:attrNameLst>
                                          <p:attrName>style.visibility</p:attrName>
                                        </p:attrNameLst>
                                      </p:cBhvr>
                                      <p:to>
                                        <p:strVal val="visible"/>
                                      </p:to>
                                    </p:set>
                                    <p:anim calcmode="lin" valueType="num">
                                      <p:cBhvr additive="base">
                                        <p:cTn id="172" dur="250" fill="hold"/>
                                        <p:tgtEl>
                                          <p:spTgt spid="65"/>
                                        </p:tgtEl>
                                        <p:attrNameLst>
                                          <p:attrName>ppt_x</p:attrName>
                                        </p:attrNameLst>
                                      </p:cBhvr>
                                      <p:tavLst>
                                        <p:tav tm="0">
                                          <p:val>
                                            <p:strVal val="#ppt_x"/>
                                          </p:val>
                                        </p:tav>
                                        <p:tav tm="100000">
                                          <p:val>
                                            <p:strVal val="#ppt_x"/>
                                          </p:val>
                                        </p:tav>
                                      </p:tavLst>
                                    </p:anim>
                                    <p:anim calcmode="lin" valueType="num">
                                      <p:cBhvr additive="base">
                                        <p:cTn id="173" dur="250" fill="hold"/>
                                        <p:tgtEl>
                                          <p:spTgt spid="6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56"/>
                                        </p:tgtEl>
                                        <p:attrNameLst>
                                          <p:attrName>style.visibility</p:attrName>
                                        </p:attrNameLst>
                                      </p:cBhvr>
                                      <p:to>
                                        <p:strVal val="visible"/>
                                      </p:to>
                                    </p:set>
                                    <p:anim calcmode="lin" valueType="num">
                                      <p:cBhvr additive="base">
                                        <p:cTn id="177" dur="250" fill="hold"/>
                                        <p:tgtEl>
                                          <p:spTgt spid="56"/>
                                        </p:tgtEl>
                                        <p:attrNameLst>
                                          <p:attrName>ppt_x</p:attrName>
                                        </p:attrNameLst>
                                      </p:cBhvr>
                                      <p:tavLst>
                                        <p:tav tm="0">
                                          <p:val>
                                            <p:strVal val="#ppt_x"/>
                                          </p:val>
                                        </p:tav>
                                        <p:tav tm="100000">
                                          <p:val>
                                            <p:strVal val="#ppt_x"/>
                                          </p:val>
                                        </p:tav>
                                      </p:tavLst>
                                    </p:anim>
                                    <p:anim calcmode="lin" valueType="num">
                                      <p:cBhvr additive="base">
                                        <p:cTn id="178" dur="25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3" grpId="0" animBg="1"/>
      <p:bldP spid="58" grpId="0" animBg="1"/>
      <p:bldP spid="60" grpId="0"/>
      <p:bldP spid="61" grpId="0"/>
      <p:bldP spid="62" grpId="0"/>
      <p:bldP spid="65" grpId="0"/>
      <p:bldP spid="66" grpId="0"/>
      <p:bldP spid="16" grpId="0"/>
      <p:bldP spid="68" grpId="0" animBg="1"/>
      <p:bldP spid="69" grpId="0" animBg="1"/>
      <p:bldP spid="70" grpId="0" animBg="1"/>
      <p:bldP spid="71" grpId="0" animBg="1"/>
      <p:bldP spid="72" grpId="0"/>
      <p:bldP spid="73" grpId="0"/>
      <p:bldP spid="74" grpId="0"/>
      <p:bldP spid="75" grpId="0"/>
      <p:bldP spid="76" grpId="0"/>
      <p:bldGraphic spid="56" grpId="0">
        <p:bldAsOne/>
      </p:bldGraphic>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Technology Flowchart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Oval 7"/>
          <p:cNvSpPr>
            <a:spLocks noChangeArrowheads="1"/>
          </p:cNvSpPr>
          <p:nvPr/>
        </p:nvSpPr>
        <p:spPr bwMode="auto">
          <a:xfrm>
            <a:off x="4667565" y="2833769"/>
            <a:ext cx="460497" cy="46483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7" name="Oval 8"/>
          <p:cNvSpPr>
            <a:spLocks noChangeArrowheads="1"/>
          </p:cNvSpPr>
          <p:nvPr/>
        </p:nvSpPr>
        <p:spPr bwMode="auto">
          <a:xfrm>
            <a:off x="5031629" y="3374447"/>
            <a:ext cx="301219" cy="30663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8" name="Oval 9"/>
          <p:cNvSpPr>
            <a:spLocks noChangeArrowheads="1"/>
          </p:cNvSpPr>
          <p:nvPr/>
        </p:nvSpPr>
        <p:spPr bwMode="auto">
          <a:xfrm>
            <a:off x="4280748" y="3204334"/>
            <a:ext cx="252461" cy="25462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9" name="Oval 10"/>
          <p:cNvSpPr>
            <a:spLocks noChangeArrowheads="1"/>
          </p:cNvSpPr>
          <p:nvPr/>
        </p:nvSpPr>
        <p:spPr bwMode="auto">
          <a:xfrm>
            <a:off x="4488784" y="3512054"/>
            <a:ext cx="346727" cy="34997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0" name="Oval 11"/>
          <p:cNvSpPr>
            <a:spLocks noChangeArrowheads="1"/>
          </p:cNvSpPr>
          <p:nvPr/>
        </p:nvSpPr>
        <p:spPr bwMode="auto">
          <a:xfrm>
            <a:off x="5372937" y="2148984"/>
            <a:ext cx="265463" cy="26979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 name="Oval 12"/>
          <p:cNvSpPr>
            <a:spLocks noChangeArrowheads="1"/>
          </p:cNvSpPr>
          <p:nvPr/>
        </p:nvSpPr>
        <p:spPr bwMode="auto">
          <a:xfrm>
            <a:off x="5288423" y="2556388"/>
            <a:ext cx="403070" cy="407404"/>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 name="Oval 13"/>
          <p:cNvSpPr>
            <a:spLocks noChangeArrowheads="1"/>
          </p:cNvSpPr>
          <p:nvPr/>
        </p:nvSpPr>
        <p:spPr bwMode="auto">
          <a:xfrm>
            <a:off x="4701154" y="2088307"/>
            <a:ext cx="450745" cy="455079"/>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 name="Oval 14"/>
          <p:cNvSpPr>
            <a:spLocks noChangeArrowheads="1"/>
          </p:cNvSpPr>
          <p:nvPr/>
        </p:nvSpPr>
        <p:spPr bwMode="auto">
          <a:xfrm>
            <a:off x="4168062" y="1996208"/>
            <a:ext cx="341310" cy="34672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 name="Oval 15"/>
          <p:cNvSpPr>
            <a:spLocks noChangeArrowheads="1"/>
          </p:cNvSpPr>
          <p:nvPr/>
        </p:nvSpPr>
        <p:spPr bwMode="auto">
          <a:xfrm>
            <a:off x="5359935" y="3214086"/>
            <a:ext cx="218871" cy="222122"/>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 name="Oval 16"/>
          <p:cNvSpPr>
            <a:spLocks noChangeArrowheads="1"/>
          </p:cNvSpPr>
          <p:nvPr/>
        </p:nvSpPr>
        <p:spPr bwMode="auto">
          <a:xfrm>
            <a:off x="5787926" y="2390610"/>
            <a:ext cx="218871" cy="21995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 name="Oval 17"/>
          <p:cNvSpPr>
            <a:spLocks noChangeArrowheads="1"/>
          </p:cNvSpPr>
          <p:nvPr/>
        </p:nvSpPr>
        <p:spPr bwMode="auto">
          <a:xfrm>
            <a:off x="5595060" y="1575801"/>
            <a:ext cx="218871" cy="22320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7" name="Oval 18"/>
          <p:cNvSpPr>
            <a:spLocks noChangeArrowheads="1"/>
          </p:cNvSpPr>
          <p:nvPr/>
        </p:nvSpPr>
        <p:spPr bwMode="auto">
          <a:xfrm>
            <a:off x="4899439" y="1200903"/>
            <a:ext cx="218871" cy="22103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8" name="Oval 19"/>
          <p:cNvSpPr>
            <a:spLocks noChangeArrowheads="1"/>
          </p:cNvSpPr>
          <p:nvPr/>
        </p:nvSpPr>
        <p:spPr bwMode="auto">
          <a:xfrm>
            <a:off x="4092215" y="2516298"/>
            <a:ext cx="403070" cy="40957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9" name="Oval 20"/>
          <p:cNvSpPr>
            <a:spLocks noChangeArrowheads="1"/>
          </p:cNvSpPr>
          <p:nvPr/>
        </p:nvSpPr>
        <p:spPr bwMode="auto">
          <a:xfrm>
            <a:off x="4301335" y="1480452"/>
            <a:ext cx="315305" cy="319639"/>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0" name="Oval 21"/>
          <p:cNvSpPr>
            <a:spLocks noChangeArrowheads="1"/>
          </p:cNvSpPr>
          <p:nvPr/>
        </p:nvSpPr>
        <p:spPr bwMode="auto">
          <a:xfrm>
            <a:off x="4697904" y="1623476"/>
            <a:ext cx="206953" cy="21128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1" name="Oval 22"/>
          <p:cNvSpPr>
            <a:spLocks noChangeArrowheads="1"/>
          </p:cNvSpPr>
          <p:nvPr/>
        </p:nvSpPr>
        <p:spPr bwMode="auto">
          <a:xfrm>
            <a:off x="5144315" y="1588804"/>
            <a:ext cx="355395" cy="360813"/>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2" name="Oval 23"/>
          <p:cNvSpPr>
            <a:spLocks noChangeArrowheads="1"/>
          </p:cNvSpPr>
          <p:nvPr/>
        </p:nvSpPr>
        <p:spPr bwMode="auto">
          <a:xfrm>
            <a:off x="5841019" y="2018961"/>
            <a:ext cx="178781"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3" name="Oval 24"/>
          <p:cNvSpPr>
            <a:spLocks noChangeArrowheads="1"/>
          </p:cNvSpPr>
          <p:nvPr/>
        </p:nvSpPr>
        <p:spPr bwMode="auto">
          <a:xfrm>
            <a:off x="4094382" y="1834763"/>
            <a:ext cx="178781"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4" name="Oval 25"/>
          <p:cNvSpPr>
            <a:spLocks noChangeArrowheads="1"/>
          </p:cNvSpPr>
          <p:nvPr/>
        </p:nvSpPr>
        <p:spPr bwMode="auto">
          <a:xfrm>
            <a:off x="4035872" y="1534628"/>
            <a:ext cx="180948" cy="18311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5" name="Oval 26"/>
          <p:cNvSpPr>
            <a:spLocks noChangeArrowheads="1"/>
          </p:cNvSpPr>
          <p:nvPr/>
        </p:nvSpPr>
        <p:spPr bwMode="auto">
          <a:xfrm>
            <a:off x="3833254" y="1973453"/>
            <a:ext cx="179865"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6" name="Oval 27"/>
          <p:cNvSpPr>
            <a:spLocks noChangeArrowheads="1"/>
          </p:cNvSpPr>
          <p:nvPr/>
        </p:nvSpPr>
        <p:spPr bwMode="auto">
          <a:xfrm>
            <a:off x="5359935" y="1302754"/>
            <a:ext cx="178781" cy="18311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7" name="Line 28"/>
          <p:cNvSpPr>
            <a:spLocks noChangeShapeType="1"/>
          </p:cNvSpPr>
          <p:nvPr/>
        </p:nvSpPr>
        <p:spPr bwMode="auto">
          <a:xfrm>
            <a:off x="4216821" y="1625643"/>
            <a:ext cx="84515" cy="1408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8" name="Line 29"/>
          <p:cNvSpPr>
            <a:spLocks noChangeShapeType="1"/>
          </p:cNvSpPr>
          <p:nvPr/>
        </p:nvSpPr>
        <p:spPr bwMode="auto">
          <a:xfrm flipH="1" flipV="1">
            <a:off x="4262328" y="1389436"/>
            <a:ext cx="99684" cy="12460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9" name="Line 30"/>
          <p:cNvSpPr>
            <a:spLocks noChangeShapeType="1"/>
          </p:cNvSpPr>
          <p:nvPr/>
        </p:nvSpPr>
        <p:spPr bwMode="auto">
          <a:xfrm flipH="1" flipV="1">
            <a:off x="4467114" y="1249661"/>
            <a:ext cx="2167" cy="2318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30" name="Line 31"/>
          <p:cNvSpPr>
            <a:spLocks noChangeShapeType="1"/>
          </p:cNvSpPr>
          <p:nvPr/>
        </p:nvSpPr>
        <p:spPr bwMode="auto">
          <a:xfrm flipH="1" flipV="1">
            <a:off x="3865760" y="2467539"/>
            <a:ext cx="247043" cy="16361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31" name="Line 32"/>
          <p:cNvSpPr>
            <a:spLocks noChangeShapeType="1"/>
          </p:cNvSpPr>
          <p:nvPr/>
        </p:nvSpPr>
        <p:spPr bwMode="auto">
          <a:xfrm flipH="1">
            <a:off x="3952441" y="2271422"/>
            <a:ext cx="228623" cy="14194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68" name="Line 33"/>
          <p:cNvSpPr>
            <a:spLocks noChangeShapeType="1"/>
          </p:cNvSpPr>
          <p:nvPr/>
        </p:nvSpPr>
        <p:spPr bwMode="auto">
          <a:xfrm>
            <a:off x="3890680" y="2146817"/>
            <a:ext cx="7585" cy="16577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69" name="Line 34"/>
          <p:cNvSpPr>
            <a:spLocks noChangeShapeType="1"/>
          </p:cNvSpPr>
          <p:nvPr/>
        </p:nvSpPr>
        <p:spPr bwMode="auto">
          <a:xfrm>
            <a:off x="4008784" y="2087224"/>
            <a:ext cx="164695" cy="411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2" name="Line 35"/>
          <p:cNvSpPr>
            <a:spLocks noChangeShapeType="1"/>
          </p:cNvSpPr>
          <p:nvPr/>
        </p:nvSpPr>
        <p:spPr bwMode="auto">
          <a:xfrm>
            <a:off x="4320839" y="2341851"/>
            <a:ext cx="3251" cy="17661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3" name="Line 36"/>
          <p:cNvSpPr>
            <a:spLocks noChangeShapeType="1"/>
          </p:cNvSpPr>
          <p:nvPr/>
        </p:nvSpPr>
        <p:spPr bwMode="auto">
          <a:xfrm flipV="1">
            <a:off x="4467114" y="2439368"/>
            <a:ext cx="271964" cy="17553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4" name="Freeform 37"/>
          <p:cNvSpPr/>
          <p:nvPr/>
        </p:nvSpPr>
        <p:spPr bwMode="auto">
          <a:xfrm>
            <a:off x="4532125" y="1226908"/>
            <a:ext cx="250294" cy="398736"/>
          </a:xfrm>
          <a:custGeom>
            <a:avLst/>
            <a:gdLst>
              <a:gd name="T0" fmla="*/ 132 w 133"/>
              <a:gd name="T1" fmla="*/ 206 h 211"/>
              <a:gd name="T2" fmla="*/ 111 w 133"/>
              <a:gd name="T3" fmla="*/ 123 h 211"/>
              <a:gd name="T4" fmla="*/ 0 w 133"/>
              <a:gd name="T5" fmla="*/ 0 h 211"/>
            </a:gdLst>
            <a:ahLst/>
            <a:cxnLst>
              <a:cxn ang="0">
                <a:pos x="T0" y="T1"/>
              </a:cxn>
              <a:cxn ang="0">
                <a:pos x="T2" y="T3"/>
              </a:cxn>
              <a:cxn ang="0">
                <a:pos x="T4" y="T5"/>
              </a:cxn>
            </a:cxnLst>
            <a:rect l="0" t="0" r="r" b="b"/>
            <a:pathLst>
              <a:path w="133" h="211">
                <a:moveTo>
                  <a:pt x="132" y="206"/>
                </a:moveTo>
                <a:cubicBezTo>
                  <a:pt x="133" y="211"/>
                  <a:pt x="111" y="123"/>
                  <a:pt x="111" y="123"/>
                </a:cubicBezTo>
                <a:cubicBezTo>
                  <a:pt x="0" y="0"/>
                  <a:pt x="0" y="0"/>
                  <a:pt x="0" y="0"/>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75" name="Line 38"/>
          <p:cNvSpPr>
            <a:spLocks noChangeShapeType="1"/>
          </p:cNvSpPr>
          <p:nvPr/>
        </p:nvSpPr>
        <p:spPr bwMode="auto">
          <a:xfrm flipH="1">
            <a:off x="4741245" y="1348262"/>
            <a:ext cx="127856" cy="11051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6" name="Line 39"/>
          <p:cNvSpPr>
            <a:spLocks noChangeShapeType="1"/>
          </p:cNvSpPr>
          <p:nvPr/>
        </p:nvSpPr>
        <p:spPr bwMode="auto">
          <a:xfrm flipH="1" flipV="1">
            <a:off x="4708739" y="1218239"/>
            <a:ext cx="192867" cy="6717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7" name="Line 40"/>
          <p:cNvSpPr>
            <a:spLocks noChangeShapeType="1"/>
          </p:cNvSpPr>
          <p:nvPr/>
        </p:nvSpPr>
        <p:spPr bwMode="auto">
          <a:xfrm flipV="1">
            <a:off x="5110725" y="1225824"/>
            <a:ext cx="92100" cy="4442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8" name="Line 41"/>
          <p:cNvSpPr>
            <a:spLocks noChangeShapeType="1"/>
          </p:cNvSpPr>
          <p:nvPr/>
        </p:nvSpPr>
        <p:spPr bwMode="auto">
          <a:xfrm flipH="1" flipV="1">
            <a:off x="5306843" y="1231242"/>
            <a:ext cx="5418" cy="35972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9" name="Line 42"/>
          <p:cNvSpPr>
            <a:spLocks noChangeShapeType="1"/>
          </p:cNvSpPr>
          <p:nvPr/>
        </p:nvSpPr>
        <p:spPr bwMode="auto">
          <a:xfrm flipH="1" flipV="1">
            <a:off x="5046798" y="1529210"/>
            <a:ext cx="139775" cy="12568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0" name="Line 43"/>
          <p:cNvSpPr>
            <a:spLocks noChangeShapeType="1"/>
          </p:cNvSpPr>
          <p:nvPr/>
        </p:nvSpPr>
        <p:spPr bwMode="auto">
          <a:xfrm>
            <a:off x="4902689" y="1748081"/>
            <a:ext cx="241626" cy="130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1" name="Freeform 44"/>
          <p:cNvSpPr/>
          <p:nvPr/>
        </p:nvSpPr>
        <p:spPr bwMode="auto">
          <a:xfrm>
            <a:off x="4502870" y="1840181"/>
            <a:ext cx="654447" cy="283883"/>
          </a:xfrm>
          <a:custGeom>
            <a:avLst/>
            <a:gdLst>
              <a:gd name="T0" fmla="*/ 337 w 347"/>
              <a:gd name="T1" fmla="*/ 4 h 151"/>
              <a:gd name="T2" fmla="*/ 0 w 347"/>
              <a:gd name="T3" fmla="*/ 151 h 151"/>
            </a:gdLst>
            <a:ahLst/>
            <a:cxnLst>
              <a:cxn ang="0">
                <a:pos x="T0" y="T1"/>
              </a:cxn>
              <a:cxn ang="0">
                <a:pos x="T2" y="T3"/>
              </a:cxn>
            </a:cxnLst>
            <a:rect l="0" t="0" r="r" b="b"/>
            <a:pathLst>
              <a:path w="347" h="151">
                <a:moveTo>
                  <a:pt x="337" y="4"/>
                </a:moveTo>
                <a:cubicBezTo>
                  <a:pt x="347" y="0"/>
                  <a:pt x="0" y="151"/>
                  <a:pt x="0" y="151"/>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82" name="Freeform 45"/>
          <p:cNvSpPr/>
          <p:nvPr/>
        </p:nvSpPr>
        <p:spPr bwMode="auto">
          <a:xfrm>
            <a:off x="4379349" y="1796840"/>
            <a:ext cx="48759" cy="204786"/>
          </a:xfrm>
          <a:custGeom>
            <a:avLst/>
            <a:gdLst>
              <a:gd name="T0" fmla="*/ 24 w 26"/>
              <a:gd name="T1" fmla="*/ 10 h 109"/>
              <a:gd name="T2" fmla="*/ 0 w 26"/>
              <a:gd name="T3" fmla="*/ 109 h 109"/>
            </a:gdLst>
            <a:ahLst/>
            <a:cxnLst>
              <a:cxn ang="0">
                <a:pos x="T0" y="T1"/>
              </a:cxn>
              <a:cxn ang="0">
                <a:pos x="T2" y="T3"/>
              </a:cxn>
            </a:cxnLst>
            <a:rect l="0" t="0" r="r" b="b"/>
            <a:pathLst>
              <a:path w="26" h="109">
                <a:moveTo>
                  <a:pt x="24" y="10"/>
                </a:moveTo>
                <a:cubicBezTo>
                  <a:pt x="26" y="0"/>
                  <a:pt x="0" y="109"/>
                  <a:pt x="0" y="109"/>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83" name="Line 46"/>
          <p:cNvSpPr>
            <a:spLocks noChangeShapeType="1"/>
          </p:cNvSpPr>
          <p:nvPr/>
        </p:nvSpPr>
        <p:spPr bwMode="auto">
          <a:xfrm flipH="1" flipV="1">
            <a:off x="3928604" y="1796840"/>
            <a:ext cx="171196" cy="9968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4" name="Line 47"/>
          <p:cNvSpPr>
            <a:spLocks noChangeShapeType="1"/>
          </p:cNvSpPr>
          <p:nvPr/>
        </p:nvSpPr>
        <p:spPr bwMode="auto">
          <a:xfrm flipV="1">
            <a:off x="4252576" y="1758916"/>
            <a:ext cx="99684" cy="10943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5" name="Line 48"/>
          <p:cNvSpPr>
            <a:spLocks noChangeShapeType="1"/>
          </p:cNvSpPr>
          <p:nvPr/>
        </p:nvSpPr>
        <p:spPr bwMode="auto">
          <a:xfrm flipH="1" flipV="1">
            <a:off x="4235240" y="2000542"/>
            <a:ext cx="15169" cy="2275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6" name="Line 49"/>
          <p:cNvSpPr>
            <a:spLocks noChangeShapeType="1"/>
          </p:cNvSpPr>
          <p:nvPr/>
        </p:nvSpPr>
        <p:spPr bwMode="auto">
          <a:xfrm flipV="1">
            <a:off x="5057633" y="1914943"/>
            <a:ext cx="160361" cy="21562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7" name="Line 50"/>
          <p:cNvSpPr>
            <a:spLocks noChangeShapeType="1"/>
          </p:cNvSpPr>
          <p:nvPr/>
        </p:nvSpPr>
        <p:spPr bwMode="auto">
          <a:xfrm flipV="1">
            <a:off x="5138897" y="2088307"/>
            <a:ext cx="288217" cy="15169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8" name="Line 51"/>
          <p:cNvSpPr>
            <a:spLocks noChangeShapeType="1"/>
          </p:cNvSpPr>
          <p:nvPr/>
        </p:nvSpPr>
        <p:spPr bwMode="auto">
          <a:xfrm flipV="1">
            <a:off x="5551719" y="1792506"/>
            <a:ext cx="119187" cy="36406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9" name="Line 52"/>
          <p:cNvSpPr>
            <a:spLocks noChangeShapeType="1"/>
          </p:cNvSpPr>
          <p:nvPr/>
        </p:nvSpPr>
        <p:spPr bwMode="auto">
          <a:xfrm flipH="1" flipV="1">
            <a:off x="5484540" y="1843431"/>
            <a:ext cx="369481" cy="21562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0" name="Line 53"/>
          <p:cNvSpPr>
            <a:spLocks noChangeShapeType="1"/>
          </p:cNvSpPr>
          <p:nvPr/>
        </p:nvSpPr>
        <p:spPr bwMode="auto">
          <a:xfrm flipV="1">
            <a:off x="5913615" y="1913860"/>
            <a:ext cx="21670" cy="10726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1" name="Freeform 54"/>
          <p:cNvSpPr/>
          <p:nvPr/>
        </p:nvSpPr>
        <p:spPr bwMode="auto">
          <a:xfrm>
            <a:off x="5780341" y="1766501"/>
            <a:ext cx="76930" cy="46592"/>
          </a:xfrm>
          <a:custGeom>
            <a:avLst/>
            <a:gdLst>
              <a:gd name="T0" fmla="*/ 4 w 41"/>
              <a:gd name="T1" fmla="*/ 4 h 25"/>
              <a:gd name="T2" fmla="*/ 41 w 41"/>
              <a:gd name="T3" fmla="*/ 25 h 25"/>
            </a:gdLst>
            <a:ahLst/>
            <a:cxnLst>
              <a:cxn ang="0">
                <a:pos x="T0" y="T1"/>
              </a:cxn>
              <a:cxn ang="0">
                <a:pos x="T2" y="T3"/>
              </a:cxn>
            </a:cxnLst>
            <a:rect l="0" t="0" r="r" b="b"/>
            <a:pathLst>
              <a:path w="41" h="25">
                <a:moveTo>
                  <a:pt x="4" y="4"/>
                </a:moveTo>
                <a:cubicBezTo>
                  <a:pt x="0" y="0"/>
                  <a:pt x="41" y="25"/>
                  <a:pt x="41" y="25"/>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92" name="Line 55"/>
          <p:cNvSpPr>
            <a:spLocks noChangeShapeType="1"/>
          </p:cNvSpPr>
          <p:nvPr/>
        </p:nvSpPr>
        <p:spPr bwMode="auto">
          <a:xfrm>
            <a:off x="5638400" y="2284424"/>
            <a:ext cx="364063" cy="2275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3" name="Line 56"/>
          <p:cNvSpPr>
            <a:spLocks noChangeShapeType="1"/>
          </p:cNvSpPr>
          <p:nvPr/>
        </p:nvSpPr>
        <p:spPr bwMode="auto">
          <a:xfrm flipH="1">
            <a:off x="5606978" y="2194492"/>
            <a:ext cx="288217" cy="39982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4" name="Line 57"/>
          <p:cNvSpPr>
            <a:spLocks noChangeShapeType="1"/>
          </p:cNvSpPr>
          <p:nvPr/>
        </p:nvSpPr>
        <p:spPr bwMode="auto">
          <a:xfrm flipH="1">
            <a:off x="5499710" y="2418781"/>
            <a:ext cx="6501" cy="13760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5" name="Line 58"/>
          <p:cNvSpPr>
            <a:spLocks noChangeShapeType="1"/>
          </p:cNvSpPr>
          <p:nvPr/>
        </p:nvSpPr>
        <p:spPr bwMode="auto">
          <a:xfrm flipV="1">
            <a:off x="5630816" y="2145734"/>
            <a:ext cx="217788" cy="9426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6" name="Line 59"/>
          <p:cNvSpPr>
            <a:spLocks noChangeShapeType="1"/>
          </p:cNvSpPr>
          <p:nvPr/>
        </p:nvSpPr>
        <p:spPr bwMode="auto">
          <a:xfrm flipH="1" flipV="1">
            <a:off x="5623231" y="2348352"/>
            <a:ext cx="179865" cy="9643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7" name="Line 60"/>
          <p:cNvSpPr>
            <a:spLocks noChangeShapeType="1"/>
          </p:cNvSpPr>
          <p:nvPr/>
        </p:nvSpPr>
        <p:spPr bwMode="auto">
          <a:xfrm flipH="1" flipV="1">
            <a:off x="5103141" y="2457788"/>
            <a:ext cx="224289" cy="17769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8" name="Line 61"/>
          <p:cNvSpPr>
            <a:spLocks noChangeShapeType="1"/>
          </p:cNvSpPr>
          <p:nvPr/>
        </p:nvSpPr>
        <p:spPr bwMode="auto">
          <a:xfrm flipH="1" flipV="1">
            <a:off x="4495285" y="2722167"/>
            <a:ext cx="794221" cy="325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9" name="Line 62"/>
          <p:cNvSpPr>
            <a:spLocks noChangeShapeType="1"/>
          </p:cNvSpPr>
          <p:nvPr/>
        </p:nvSpPr>
        <p:spPr bwMode="auto">
          <a:xfrm flipH="1">
            <a:off x="4435692" y="3795937"/>
            <a:ext cx="88849" cy="7259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0" name="Line 63"/>
          <p:cNvSpPr>
            <a:spLocks noChangeShapeType="1"/>
          </p:cNvSpPr>
          <p:nvPr/>
        </p:nvSpPr>
        <p:spPr bwMode="auto">
          <a:xfrm flipH="1">
            <a:off x="4397768" y="3709255"/>
            <a:ext cx="91016" cy="650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1" name="Line 64"/>
          <p:cNvSpPr>
            <a:spLocks noChangeShapeType="1"/>
          </p:cNvSpPr>
          <p:nvPr/>
        </p:nvSpPr>
        <p:spPr bwMode="auto">
          <a:xfrm flipH="1" flipV="1">
            <a:off x="4329507" y="3558646"/>
            <a:ext cx="165779" cy="7367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2" name="Freeform 65"/>
          <p:cNvSpPr/>
          <p:nvPr/>
        </p:nvSpPr>
        <p:spPr bwMode="auto">
          <a:xfrm>
            <a:off x="4473615" y="3132821"/>
            <a:ext cx="203702" cy="91016"/>
          </a:xfrm>
          <a:custGeom>
            <a:avLst/>
            <a:gdLst>
              <a:gd name="T0" fmla="*/ 0 w 188"/>
              <a:gd name="T1" fmla="*/ 84 h 84"/>
              <a:gd name="T2" fmla="*/ 31 w 188"/>
              <a:gd name="T3" fmla="*/ 30 h 84"/>
              <a:gd name="T4" fmla="*/ 188 w 188"/>
              <a:gd name="T5" fmla="*/ 0 h 84"/>
            </a:gdLst>
            <a:ahLst/>
            <a:cxnLst>
              <a:cxn ang="0">
                <a:pos x="T0" y="T1"/>
              </a:cxn>
              <a:cxn ang="0">
                <a:pos x="T2" y="T3"/>
              </a:cxn>
              <a:cxn ang="0">
                <a:pos x="T4" y="T5"/>
              </a:cxn>
            </a:cxnLst>
            <a:rect l="0" t="0" r="r" b="b"/>
            <a:pathLst>
              <a:path w="188" h="84">
                <a:moveTo>
                  <a:pt x="0" y="84"/>
                </a:moveTo>
                <a:lnTo>
                  <a:pt x="31" y="30"/>
                </a:lnTo>
                <a:lnTo>
                  <a:pt x="188"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203" name="Freeform 66"/>
          <p:cNvSpPr/>
          <p:nvPr/>
        </p:nvSpPr>
        <p:spPr bwMode="auto">
          <a:xfrm>
            <a:off x="4380432" y="2905282"/>
            <a:ext cx="215621" cy="538510"/>
          </a:xfrm>
          <a:custGeom>
            <a:avLst/>
            <a:gdLst>
              <a:gd name="T0" fmla="*/ 0 w 199"/>
              <a:gd name="T1" fmla="*/ 0 h 497"/>
              <a:gd name="T2" fmla="*/ 117 w 199"/>
              <a:gd name="T3" fmla="*/ 240 h 497"/>
              <a:gd name="T4" fmla="*/ 199 w 199"/>
              <a:gd name="T5" fmla="*/ 497 h 497"/>
            </a:gdLst>
            <a:ahLst/>
            <a:cxnLst>
              <a:cxn ang="0">
                <a:pos x="T0" y="T1"/>
              </a:cxn>
              <a:cxn ang="0">
                <a:pos x="T2" y="T3"/>
              </a:cxn>
              <a:cxn ang="0">
                <a:pos x="T4" y="T5"/>
              </a:cxn>
            </a:cxnLst>
            <a:rect l="0" t="0" r="r" b="b"/>
            <a:pathLst>
              <a:path w="199" h="497">
                <a:moveTo>
                  <a:pt x="0" y="0"/>
                </a:moveTo>
                <a:lnTo>
                  <a:pt x="117" y="240"/>
                </a:lnTo>
                <a:lnTo>
                  <a:pt x="199" y="497"/>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204" name="Line 67"/>
          <p:cNvSpPr>
            <a:spLocks noChangeShapeType="1"/>
          </p:cNvSpPr>
          <p:nvPr/>
        </p:nvSpPr>
        <p:spPr bwMode="auto">
          <a:xfrm>
            <a:off x="4214654" y="3125237"/>
            <a:ext cx="292551" cy="4009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5" name="Line 68"/>
          <p:cNvSpPr>
            <a:spLocks noChangeShapeType="1"/>
          </p:cNvSpPr>
          <p:nvPr/>
        </p:nvSpPr>
        <p:spPr bwMode="auto">
          <a:xfrm>
            <a:off x="4469281" y="2821851"/>
            <a:ext cx="228623" cy="12785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6" name="Line 69"/>
          <p:cNvSpPr>
            <a:spLocks noChangeShapeType="1"/>
          </p:cNvSpPr>
          <p:nvPr/>
        </p:nvSpPr>
        <p:spPr bwMode="auto">
          <a:xfrm flipH="1">
            <a:off x="4910274" y="2543386"/>
            <a:ext cx="17336" cy="29038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7" name="Line 70"/>
          <p:cNvSpPr>
            <a:spLocks noChangeShapeType="1"/>
          </p:cNvSpPr>
          <p:nvPr/>
        </p:nvSpPr>
        <p:spPr bwMode="auto">
          <a:xfrm flipH="1" flipV="1">
            <a:off x="5026211" y="2623566"/>
            <a:ext cx="269797" cy="8018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8" name="Line 71"/>
          <p:cNvSpPr>
            <a:spLocks noChangeShapeType="1"/>
          </p:cNvSpPr>
          <p:nvPr/>
        </p:nvSpPr>
        <p:spPr bwMode="auto">
          <a:xfrm>
            <a:off x="4550545" y="1769751"/>
            <a:ext cx="249210" cy="35864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9" name="Line 72"/>
          <p:cNvSpPr>
            <a:spLocks noChangeShapeType="1"/>
          </p:cNvSpPr>
          <p:nvPr/>
        </p:nvSpPr>
        <p:spPr bwMode="auto">
          <a:xfrm>
            <a:off x="4499619" y="2228081"/>
            <a:ext cx="206953" cy="411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0" name="Line 73"/>
          <p:cNvSpPr>
            <a:spLocks noChangeShapeType="1"/>
          </p:cNvSpPr>
          <p:nvPr/>
        </p:nvSpPr>
        <p:spPr bwMode="auto">
          <a:xfrm>
            <a:off x="4479033" y="3436207"/>
            <a:ext cx="89933" cy="10185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1" name="Line 74"/>
          <p:cNvSpPr>
            <a:spLocks noChangeShapeType="1"/>
          </p:cNvSpPr>
          <p:nvPr/>
        </p:nvSpPr>
        <p:spPr bwMode="auto">
          <a:xfrm flipH="1">
            <a:off x="4748829" y="3288848"/>
            <a:ext cx="84515" cy="24704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2" name="Line 75"/>
          <p:cNvSpPr>
            <a:spLocks noChangeShapeType="1"/>
          </p:cNvSpPr>
          <p:nvPr/>
        </p:nvSpPr>
        <p:spPr bwMode="auto">
          <a:xfrm flipV="1">
            <a:off x="4825760" y="3579232"/>
            <a:ext cx="215621" cy="5092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3" name="Line 76"/>
          <p:cNvSpPr>
            <a:spLocks noChangeShapeType="1"/>
          </p:cNvSpPr>
          <p:nvPr/>
        </p:nvSpPr>
        <p:spPr bwMode="auto">
          <a:xfrm>
            <a:off x="5014292" y="3267178"/>
            <a:ext cx="86682" cy="13110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4" name="Line 77"/>
          <p:cNvSpPr>
            <a:spLocks noChangeShapeType="1"/>
          </p:cNvSpPr>
          <p:nvPr/>
        </p:nvSpPr>
        <p:spPr bwMode="auto">
          <a:xfrm flipV="1">
            <a:off x="5332847" y="3504470"/>
            <a:ext cx="154944" cy="2383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5" name="Line 78"/>
          <p:cNvSpPr>
            <a:spLocks noChangeShapeType="1"/>
          </p:cNvSpPr>
          <p:nvPr/>
        </p:nvSpPr>
        <p:spPr bwMode="auto">
          <a:xfrm flipH="1">
            <a:off x="5084721" y="3675666"/>
            <a:ext cx="59594" cy="21128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6" name="Line 79"/>
          <p:cNvSpPr>
            <a:spLocks noChangeShapeType="1"/>
          </p:cNvSpPr>
          <p:nvPr/>
        </p:nvSpPr>
        <p:spPr bwMode="auto">
          <a:xfrm>
            <a:off x="5245082" y="3668081"/>
            <a:ext cx="130023" cy="20153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7" name="Line 80"/>
          <p:cNvSpPr>
            <a:spLocks noChangeShapeType="1"/>
          </p:cNvSpPr>
          <p:nvPr/>
        </p:nvSpPr>
        <p:spPr bwMode="auto">
          <a:xfrm>
            <a:off x="5312260" y="3606321"/>
            <a:ext cx="164695" cy="9751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8" name="Line 81"/>
          <p:cNvSpPr>
            <a:spLocks noChangeShapeType="1"/>
          </p:cNvSpPr>
          <p:nvPr/>
        </p:nvSpPr>
        <p:spPr bwMode="auto">
          <a:xfrm flipH="1" flipV="1">
            <a:off x="5455285" y="2961625"/>
            <a:ext cx="14086" cy="25246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9" name="Line 82"/>
          <p:cNvSpPr>
            <a:spLocks noChangeShapeType="1"/>
          </p:cNvSpPr>
          <p:nvPr/>
        </p:nvSpPr>
        <p:spPr bwMode="auto">
          <a:xfrm>
            <a:off x="5586391" y="2938871"/>
            <a:ext cx="79097" cy="1907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0" name="Line 83"/>
          <p:cNvSpPr>
            <a:spLocks noChangeShapeType="1"/>
          </p:cNvSpPr>
          <p:nvPr/>
        </p:nvSpPr>
        <p:spPr bwMode="auto">
          <a:xfrm flipV="1">
            <a:off x="5125895" y="2938871"/>
            <a:ext cx="639278" cy="16036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1" name="Line 84"/>
          <p:cNvSpPr>
            <a:spLocks noChangeShapeType="1"/>
          </p:cNvSpPr>
          <p:nvPr/>
        </p:nvSpPr>
        <p:spPr bwMode="auto">
          <a:xfrm flipV="1">
            <a:off x="5691493" y="2669074"/>
            <a:ext cx="256795" cy="9101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2" name="Line 85"/>
          <p:cNvSpPr>
            <a:spLocks noChangeShapeType="1"/>
          </p:cNvSpPr>
          <p:nvPr/>
        </p:nvSpPr>
        <p:spPr bwMode="auto">
          <a:xfrm>
            <a:off x="5097723" y="3181580"/>
            <a:ext cx="269797" cy="10401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3" name="Line 86"/>
          <p:cNvSpPr>
            <a:spLocks noChangeShapeType="1"/>
          </p:cNvSpPr>
          <p:nvPr/>
        </p:nvSpPr>
        <p:spPr bwMode="auto">
          <a:xfrm flipV="1">
            <a:off x="5317678" y="3398284"/>
            <a:ext cx="68262" cy="6067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4" name="Line 87"/>
          <p:cNvSpPr>
            <a:spLocks noChangeShapeType="1"/>
          </p:cNvSpPr>
          <p:nvPr/>
        </p:nvSpPr>
        <p:spPr bwMode="auto">
          <a:xfrm>
            <a:off x="4963366" y="2541219"/>
            <a:ext cx="170113" cy="28821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5" name="Line 88"/>
          <p:cNvSpPr>
            <a:spLocks noChangeShapeType="1"/>
          </p:cNvSpPr>
          <p:nvPr/>
        </p:nvSpPr>
        <p:spPr bwMode="auto">
          <a:xfrm flipH="1">
            <a:off x="4099800" y="2887946"/>
            <a:ext cx="76930" cy="6934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6" name="Line 89"/>
          <p:cNvSpPr>
            <a:spLocks noChangeShapeType="1"/>
          </p:cNvSpPr>
          <p:nvPr/>
        </p:nvSpPr>
        <p:spPr bwMode="auto">
          <a:xfrm flipH="1">
            <a:off x="4948197" y="1421941"/>
            <a:ext cx="60677" cy="66636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7" name="Line 90"/>
          <p:cNvSpPr>
            <a:spLocks noChangeShapeType="1"/>
          </p:cNvSpPr>
          <p:nvPr/>
        </p:nvSpPr>
        <p:spPr bwMode="auto">
          <a:xfrm flipH="1" flipV="1">
            <a:off x="4081380" y="2441535"/>
            <a:ext cx="82348" cy="12243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8" name="Line 91"/>
          <p:cNvSpPr>
            <a:spLocks noChangeShapeType="1"/>
          </p:cNvSpPr>
          <p:nvPr/>
        </p:nvSpPr>
        <p:spPr bwMode="auto">
          <a:xfrm flipV="1">
            <a:off x="5100974" y="2852190"/>
            <a:ext cx="208036" cy="1051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9" name="Line 92"/>
          <p:cNvSpPr>
            <a:spLocks noChangeShapeType="1"/>
          </p:cNvSpPr>
          <p:nvPr/>
        </p:nvSpPr>
        <p:spPr bwMode="auto">
          <a:xfrm flipH="1">
            <a:off x="5151899" y="2314763"/>
            <a:ext cx="224289" cy="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0" name="Line 93"/>
          <p:cNvSpPr>
            <a:spLocks noChangeShapeType="1"/>
          </p:cNvSpPr>
          <p:nvPr/>
        </p:nvSpPr>
        <p:spPr bwMode="auto">
          <a:xfrm>
            <a:off x="4435692" y="2312596"/>
            <a:ext cx="99684" cy="14194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1" name="Line 94"/>
          <p:cNvSpPr>
            <a:spLocks noChangeShapeType="1"/>
          </p:cNvSpPr>
          <p:nvPr/>
        </p:nvSpPr>
        <p:spPr bwMode="auto">
          <a:xfrm flipH="1">
            <a:off x="4248242" y="2921535"/>
            <a:ext cx="4334" cy="12893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2" name="Line 95"/>
          <p:cNvSpPr>
            <a:spLocks noChangeShapeType="1"/>
          </p:cNvSpPr>
          <p:nvPr/>
        </p:nvSpPr>
        <p:spPr bwMode="auto">
          <a:xfrm>
            <a:off x="5512712" y="1458781"/>
            <a:ext cx="122438" cy="14410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3" name="Line 96"/>
          <p:cNvSpPr>
            <a:spLocks noChangeShapeType="1"/>
          </p:cNvSpPr>
          <p:nvPr/>
        </p:nvSpPr>
        <p:spPr bwMode="auto">
          <a:xfrm>
            <a:off x="5538717" y="1394853"/>
            <a:ext cx="98601" cy="1733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4" name="Line 97"/>
          <p:cNvSpPr>
            <a:spLocks noChangeShapeType="1"/>
          </p:cNvSpPr>
          <p:nvPr/>
        </p:nvSpPr>
        <p:spPr bwMode="auto">
          <a:xfrm flipH="1" flipV="1">
            <a:off x="5673073" y="1470699"/>
            <a:ext cx="31422" cy="1051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5" name="Line 98"/>
          <p:cNvSpPr>
            <a:spLocks noChangeShapeType="1"/>
          </p:cNvSpPr>
          <p:nvPr/>
        </p:nvSpPr>
        <p:spPr bwMode="auto">
          <a:xfrm flipH="1" flipV="1">
            <a:off x="5112892" y="1343928"/>
            <a:ext cx="252461" cy="8343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6" name="Line 99"/>
          <p:cNvSpPr>
            <a:spLocks noChangeShapeType="1"/>
          </p:cNvSpPr>
          <p:nvPr/>
        </p:nvSpPr>
        <p:spPr bwMode="auto">
          <a:xfrm flipH="1" flipV="1">
            <a:off x="5191990" y="1457697"/>
            <a:ext cx="59594" cy="14627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7" name="Line 100"/>
          <p:cNvSpPr>
            <a:spLocks noChangeShapeType="1"/>
          </p:cNvSpPr>
          <p:nvPr/>
        </p:nvSpPr>
        <p:spPr bwMode="auto">
          <a:xfrm>
            <a:off x="4830094" y="1830429"/>
            <a:ext cx="52009" cy="26221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8" name="Line 101"/>
          <p:cNvSpPr>
            <a:spLocks noChangeShapeType="1"/>
          </p:cNvSpPr>
          <p:nvPr/>
        </p:nvSpPr>
        <p:spPr bwMode="auto">
          <a:xfrm flipV="1">
            <a:off x="4459529" y="1921444"/>
            <a:ext cx="111603" cy="12568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9" name="Line 102"/>
          <p:cNvSpPr>
            <a:spLocks noChangeShapeType="1"/>
          </p:cNvSpPr>
          <p:nvPr/>
        </p:nvSpPr>
        <p:spPr bwMode="auto">
          <a:xfrm>
            <a:off x="5418445" y="1921444"/>
            <a:ext cx="56343" cy="6934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0" name="Line 103"/>
          <p:cNvSpPr>
            <a:spLocks noChangeShapeType="1"/>
          </p:cNvSpPr>
          <p:nvPr/>
        </p:nvSpPr>
        <p:spPr bwMode="auto">
          <a:xfrm flipH="1">
            <a:off x="4703321" y="2508713"/>
            <a:ext cx="105102" cy="12893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1" name="Line 104"/>
          <p:cNvSpPr>
            <a:spLocks noChangeShapeType="1"/>
          </p:cNvSpPr>
          <p:nvPr/>
        </p:nvSpPr>
        <p:spPr bwMode="auto">
          <a:xfrm>
            <a:off x="4814924" y="3769932"/>
            <a:ext cx="158194" cy="3359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2" name="Line 105"/>
          <p:cNvSpPr>
            <a:spLocks noChangeShapeType="1"/>
          </p:cNvSpPr>
          <p:nvPr/>
        </p:nvSpPr>
        <p:spPr bwMode="auto">
          <a:xfrm flipH="1" flipV="1">
            <a:off x="4010951" y="2703747"/>
            <a:ext cx="81264" cy="1625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nvGrpSpPr>
          <p:cNvPr id="108" name="Group 107"/>
          <p:cNvGrpSpPr/>
          <p:nvPr/>
        </p:nvGrpSpPr>
        <p:grpSpPr>
          <a:xfrm>
            <a:off x="4533394" y="3959225"/>
            <a:ext cx="749300" cy="822325"/>
            <a:chOff x="3721102" y="3890965"/>
            <a:chExt cx="749300" cy="822325"/>
          </a:xfrm>
          <a:solidFill>
            <a:srgbClr val="45C1A4"/>
          </a:solidFill>
        </p:grpSpPr>
        <p:sp>
          <p:nvSpPr>
            <p:cNvPr id="109" name="Freeform 108"/>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109"/>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110"/>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2" name="Oval 17"/>
          <p:cNvSpPr>
            <a:spLocks noChangeArrowheads="1"/>
          </p:cNvSpPr>
          <p:nvPr/>
        </p:nvSpPr>
        <p:spPr bwMode="auto">
          <a:xfrm>
            <a:off x="5848604" y="179684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4" name="Oval 17"/>
          <p:cNvSpPr>
            <a:spLocks noChangeArrowheads="1"/>
          </p:cNvSpPr>
          <p:nvPr/>
        </p:nvSpPr>
        <p:spPr bwMode="auto">
          <a:xfrm>
            <a:off x="5914362" y="187037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5" name="Oval 17"/>
          <p:cNvSpPr>
            <a:spLocks noChangeArrowheads="1"/>
          </p:cNvSpPr>
          <p:nvPr/>
        </p:nvSpPr>
        <p:spPr bwMode="auto">
          <a:xfrm>
            <a:off x="5643404" y="145652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6" name="Oval 17"/>
          <p:cNvSpPr>
            <a:spLocks noChangeArrowheads="1"/>
          </p:cNvSpPr>
          <p:nvPr/>
        </p:nvSpPr>
        <p:spPr bwMode="auto">
          <a:xfrm>
            <a:off x="5600270" y="138103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7" name="Oval 17"/>
          <p:cNvSpPr>
            <a:spLocks noChangeArrowheads="1"/>
          </p:cNvSpPr>
          <p:nvPr/>
        </p:nvSpPr>
        <p:spPr bwMode="auto">
          <a:xfrm>
            <a:off x="5958709" y="227602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8" name="Oval 17"/>
          <p:cNvSpPr>
            <a:spLocks noChangeArrowheads="1"/>
          </p:cNvSpPr>
          <p:nvPr/>
        </p:nvSpPr>
        <p:spPr bwMode="auto">
          <a:xfrm>
            <a:off x="5392476" y="2057196"/>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9" name="Oval 17"/>
          <p:cNvSpPr>
            <a:spLocks noChangeArrowheads="1"/>
          </p:cNvSpPr>
          <p:nvPr/>
        </p:nvSpPr>
        <p:spPr bwMode="auto">
          <a:xfrm>
            <a:off x="5442956" y="195963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0" name="Oval 17"/>
          <p:cNvSpPr>
            <a:spLocks noChangeArrowheads="1"/>
          </p:cNvSpPr>
          <p:nvPr/>
        </p:nvSpPr>
        <p:spPr bwMode="auto">
          <a:xfrm>
            <a:off x="4996542" y="257941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1" name="Oval 17"/>
          <p:cNvSpPr>
            <a:spLocks noChangeArrowheads="1"/>
          </p:cNvSpPr>
          <p:nvPr/>
        </p:nvSpPr>
        <p:spPr bwMode="auto">
          <a:xfrm>
            <a:off x="5913615" y="26417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2" name="Oval 17"/>
          <p:cNvSpPr>
            <a:spLocks noChangeArrowheads="1"/>
          </p:cNvSpPr>
          <p:nvPr/>
        </p:nvSpPr>
        <p:spPr bwMode="auto">
          <a:xfrm>
            <a:off x="5713163" y="238221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3" name="Oval 17"/>
          <p:cNvSpPr>
            <a:spLocks noChangeArrowheads="1"/>
          </p:cNvSpPr>
          <p:nvPr/>
        </p:nvSpPr>
        <p:spPr bwMode="auto">
          <a:xfrm>
            <a:off x="5719250" y="215440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4" name="Oval 17"/>
          <p:cNvSpPr>
            <a:spLocks noChangeArrowheads="1"/>
          </p:cNvSpPr>
          <p:nvPr/>
        </p:nvSpPr>
        <p:spPr bwMode="auto">
          <a:xfrm>
            <a:off x="5627693" y="247891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5" name="Oval 17"/>
          <p:cNvSpPr>
            <a:spLocks noChangeArrowheads="1"/>
          </p:cNvSpPr>
          <p:nvPr/>
        </p:nvSpPr>
        <p:spPr bwMode="auto">
          <a:xfrm>
            <a:off x="5592929" y="190519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6" name="Oval 17"/>
          <p:cNvSpPr>
            <a:spLocks noChangeArrowheads="1"/>
          </p:cNvSpPr>
          <p:nvPr/>
        </p:nvSpPr>
        <p:spPr bwMode="auto">
          <a:xfrm>
            <a:off x="5031629" y="151404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7" name="Oval 17"/>
          <p:cNvSpPr>
            <a:spLocks noChangeArrowheads="1"/>
          </p:cNvSpPr>
          <p:nvPr/>
        </p:nvSpPr>
        <p:spPr bwMode="auto">
          <a:xfrm>
            <a:off x="5157317" y="142763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8" name="Oval 17"/>
          <p:cNvSpPr>
            <a:spLocks noChangeArrowheads="1"/>
          </p:cNvSpPr>
          <p:nvPr/>
        </p:nvSpPr>
        <p:spPr bwMode="auto">
          <a:xfrm>
            <a:off x="4933570" y="1894086"/>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9" name="Oval 17"/>
          <p:cNvSpPr>
            <a:spLocks noChangeArrowheads="1"/>
          </p:cNvSpPr>
          <p:nvPr/>
        </p:nvSpPr>
        <p:spPr bwMode="auto">
          <a:xfrm>
            <a:off x="5100018" y="199256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0" name="Oval 17"/>
          <p:cNvSpPr>
            <a:spLocks noChangeArrowheads="1"/>
          </p:cNvSpPr>
          <p:nvPr/>
        </p:nvSpPr>
        <p:spPr bwMode="auto">
          <a:xfrm>
            <a:off x="5161444" y="120009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1" name="Oval 17"/>
          <p:cNvSpPr>
            <a:spLocks noChangeArrowheads="1"/>
          </p:cNvSpPr>
          <p:nvPr/>
        </p:nvSpPr>
        <p:spPr bwMode="auto">
          <a:xfrm>
            <a:off x="5276297" y="1225139"/>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2" name="Oval 17"/>
          <p:cNvSpPr>
            <a:spLocks noChangeArrowheads="1"/>
          </p:cNvSpPr>
          <p:nvPr/>
        </p:nvSpPr>
        <p:spPr bwMode="auto">
          <a:xfrm>
            <a:off x="5283005" y="138188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3" name="Oval 17"/>
          <p:cNvSpPr>
            <a:spLocks noChangeArrowheads="1"/>
          </p:cNvSpPr>
          <p:nvPr/>
        </p:nvSpPr>
        <p:spPr bwMode="auto">
          <a:xfrm>
            <a:off x="4814924" y="133728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4" name="Oval 17"/>
          <p:cNvSpPr>
            <a:spLocks noChangeArrowheads="1"/>
          </p:cNvSpPr>
          <p:nvPr/>
        </p:nvSpPr>
        <p:spPr bwMode="auto">
          <a:xfrm>
            <a:off x="4515330" y="122067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5" name="Oval 17"/>
          <p:cNvSpPr>
            <a:spLocks noChangeArrowheads="1"/>
          </p:cNvSpPr>
          <p:nvPr/>
        </p:nvSpPr>
        <p:spPr bwMode="auto">
          <a:xfrm>
            <a:off x="4685851" y="118573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6" name="Oval 17"/>
          <p:cNvSpPr>
            <a:spLocks noChangeArrowheads="1"/>
          </p:cNvSpPr>
          <p:nvPr/>
        </p:nvSpPr>
        <p:spPr bwMode="auto">
          <a:xfrm>
            <a:off x="4821012" y="193224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7" name="Oval 17"/>
          <p:cNvSpPr>
            <a:spLocks noChangeArrowheads="1"/>
          </p:cNvSpPr>
          <p:nvPr/>
        </p:nvSpPr>
        <p:spPr bwMode="auto">
          <a:xfrm>
            <a:off x="4687738" y="198997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8" name="Oval 17"/>
          <p:cNvSpPr>
            <a:spLocks noChangeArrowheads="1"/>
          </p:cNvSpPr>
          <p:nvPr/>
        </p:nvSpPr>
        <p:spPr bwMode="auto">
          <a:xfrm>
            <a:off x="4962411" y="172397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9" name="Oval 17"/>
          <p:cNvSpPr>
            <a:spLocks noChangeArrowheads="1"/>
          </p:cNvSpPr>
          <p:nvPr/>
        </p:nvSpPr>
        <p:spPr bwMode="auto">
          <a:xfrm>
            <a:off x="4242824" y="13723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0" name="Oval 17"/>
          <p:cNvSpPr>
            <a:spLocks noChangeArrowheads="1"/>
          </p:cNvSpPr>
          <p:nvPr/>
        </p:nvSpPr>
        <p:spPr bwMode="auto">
          <a:xfrm>
            <a:off x="4434399" y="125182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1" name="Oval 17"/>
          <p:cNvSpPr>
            <a:spLocks noChangeArrowheads="1"/>
          </p:cNvSpPr>
          <p:nvPr/>
        </p:nvSpPr>
        <p:spPr bwMode="auto">
          <a:xfrm>
            <a:off x="4538420" y="189559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2" name="Oval 17"/>
          <p:cNvSpPr>
            <a:spLocks noChangeArrowheads="1"/>
          </p:cNvSpPr>
          <p:nvPr/>
        </p:nvSpPr>
        <p:spPr bwMode="auto">
          <a:xfrm>
            <a:off x="3928845" y="177788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3" name="Oval 17"/>
          <p:cNvSpPr>
            <a:spLocks noChangeArrowheads="1"/>
          </p:cNvSpPr>
          <p:nvPr/>
        </p:nvSpPr>
        <p:spPr bwMode="auto">
          <a:xfrm>
            <a:off x="3951430" y="235106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4" name="Oval 17"/>
          <p:cNvSpPr>
            <a:spLocks noChangeArrowheads="1"/>
          </p:cNvSpPr>
          <p:nvPr/>
        </p:nvSpPr>
        <p:spPr bwMode="auto">
          <a:xfrm>
            <a:off x="3866173" y="227410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5" name="Oval 17"/>
          <p:cNvSpPr>
            <a:spLocks noChangeArrowheads="1"/>
          </p:cNvSpPr>
          <p:nvPr/>
        </p:nvSpPr>
        <p:spPr bwMode="auto">
          <a:xfrm>
            <a:off x="4509372" y="241038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6" name="Oval 17"/>
          <p:cNvSpPr>
            <a:spLocks noChangeArrowheads="1"/>
          </p:cNvSpPr>
          <p:nvPr/>
        </p:nvSpPr>
        <p:spPr bwMode="auto">
          <a:xfrm>
            <a:off x="4685082" y="25924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7" name="Oval 17"/>
          <p:cNvSpPr>
            <a:spLocks noChangeArrowheads="1"/>
          </p:cNvSpPr>
          <p:nvPr/>
        </p:nvSpPr>
        <p:spPr bwMode="auto">
          <a:xfrm>
            <a:off x="5102190" y="279828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8" name="Oval 17"/>
          <p:cNvSpPr>
            <a:spLocks noChangeArrowheads="1"/>
          </p:cNvSpPr>
          <p:nvPr/>
        </p:nvSpPr>
        <p:spPr bwMode="auto">
          <a:xfrm>
            <a:off x="4060585" y="242924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9" name="Oval 17"/>
          <p:cNvSpPr>
            <a:spLocks noChangeArrowheads="1"/>
          </p:cNvSpPr>
          <p:nvPr/>
        </p:nvSpPr>
        <p:spPr bwMode="auto">
          <a:xfrm>
            <a:off x="3862095" y="244776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0" name="Oval 17"/>
          <p:cNvSpPr>
            <a:spLocks noChangeArrowheads="1"/>
          </p:cNvSpPr>
          <p:nvPr/>
        </p:nvSpPr>
        <p:spPr bwMode="auto">
          <a:xfrm>
            <a:off x="3999494" y="268343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1" name="Oval 17"/>
          <p:cNvSpPr>
            <a:spLocks noChangeArrowheads="1"/>
          </p:cNvSpPr>
          <p:nvPr/>
        </p:nvSpPr>
        <p:spPr bwMode="auto">
          <a:xfrm>
            <a:off x="4069254" y="292285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2" name="Oval 17"/>
          <p:cNvSpPr>
            <a:spLocks noChangeArrowheads="1"/>
          </p:cNvSpPr>
          <p:nvPr/>
        </p:nvSpPr>
        <p:spPr bwMode="auto">
          <a:xfrm>
            <a:off x="4512214" y="253282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3" name="Oval 17"/>
          <p:cNvSpPr>
            <a:spLocks noChangeArrowheads="1"/>
          </p:cNvSpPr>
          <p:nvPr/>
        </p:nvSpPr>
        <p:spPr bwMode="auto">
          <a:xfrm>
            <a:off x="4892395" y="2697789"/>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4" name="Oval 17"/>
          <p:cNvSpPr>
            <a:spLocks noChangeArrowheads="1"/>
          </p:cNvSpPr>
          <p:nvPr/>
        </p:nvSpPr>
        <p:spPr bwMode="auto">
          <a:xfrm>
            <a:off x="5726835" y="289389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5" name="Oval 17"/>
          <p:cNvSpPr>
            <a:spLocks noChangeArrowheads="1"/>
          </p:cNvSpPr>
          <p:nvPr/>
        </p:nvSpPr>
        <p:spPr bwMode="auto">
          <a:xfrm>
            <a:off x="5625939" y="308298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6" name="Oval 17"/>
          <p:cNvSpPr>
            <a:spLocks noChangeArrowheads="1"/>
          </p:cNvSpPr>
          <p:nvPr/>
        </p:nvSpPr>
        <p:spPr bwMode="auto">
          <a:xfrm>
            <a:off x="5421122" y="300388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7" name="Oval 17"/>
          <p:cNvSpPr>
            <a:spLocks noChangeArrowheads="1"/>
          </p:cNvSpPr>
          <p:nvPr/>
        </p:nvSpPr>
        <p:spPr bwMode="auto">
          <a:xfrm>
            <a:off x="5053427" y="383223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8" name="Oval 17"/>
          <p:cNvSpPr>
            <a:spLocks noChangeArrowheads="1"/>
          </p:cNvSpPr>
          <p:nvPr/>
        </p:nvSpPr>
        <p:spPr bwMode="auto">
          <a:xfrm>
            <a:off x="5322012" y="38073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9" name="Oval 17"/>
          <p:cNvSpPr>
            <a:spLocks noChangeArrowheads="1"/>
          </p:cNvSpPr>
          <p:nvPr/>
        </p:nvSpPr>
        <p:spPr bwMode="auto">
          <a:xfrm>
            <a:off x="5455285" y="367268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0" name="Oval 17"/>
          <p:cNvSpPr>
            <a:spLocks noChangeArrowheads="1"/>
          </p:cNvSpPr>
          <p:nvPr/>
        </p:nvSpPr>
        <p:spPr bwMode="auto">
          <a:xfrm>
            <a:off x="5445120" y="348007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1" name="Oval 17"/>
          <p:cNvSpPr>
            <a:spLocks noChangeArrowheads="1"/>
          </p:cNvSpPr>
          <p:nvPr/>
        </p:nvSpPr>
        <p:spPr bwMode="auto">
          <a:xfrm>
            <a:off x="4576421" y="338149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2" name="Oval 17"/>
          <p:cNvSpPr>
            <a:spLocks noChangeArrowheads="1"/>
          </p:cNvSpPr>
          <p:nvPr/>
        </p:nvSpPr>
        <p:spPr bwMode="auto">
          <a:xfrm>
            <a:off x="4184108" y="311038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3" name="Oval 17"/>
          <p:cNvSpPr>
            <a:spLocks noChangeArrowheads="1"/>
          </p:cNvSpPr>
          <p:nvPr/>
        </p:nvSpPr>
        <p:spPr bwMode="auto">
          <a:xfrm>
            <a:off x="4216820" y="30030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4" name="Oval 17"/>
          <p:cNvSpPr>
            <a:spLocks noChangeArrowheads="1"/>
          </p:cNvSpPr>
          <p:nvPr/>
        </p:nvSpPr>
        <p:spPr bwMode="auto">
          <a:xfrm>
            <a:off x="4770834" y="336713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5" name="Oval 17"/>
          <p:cNvSpPr>
            <a:spLocks noChangeArrowheads="1"/>
          </p:cNvSpPr>
          <p:nvPr/>
        </p:nvSpPr>
        <p:spPr bwMode="auto">
          <a:xfrm>
            <a:off x="4922940" y="377616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6" name="Oval 17"/>
          <p:cNvSpPr>
            <a:spLocks noChangeArrowheads="1"/>
          </p:cNvSpPr>
          <p:nvPr/>
        </p:nvSpPr>
        <p:spPr bwMode="auto">
          <a:xfrm>
            <a:off x="4373182" y="368135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7" name="Oval 17"/>
          <p:cNvSpPr>
            <a:spLocks noChangeArrowheads="1"/>
          </p:cNvSpPr>
          <p:nvPr/>
        </p:nvSpPr>
        <p:spPr bwMode="auto">
          <a:xfrm>
            <a:off x="4403728" y="383088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8" name="Oval 17"/>
          <p:cNvSpPr>
            <a:spLocks noChangeArrowheads="1"/>
          </p:cNvSpPr>
          <p:nvPr/>
        </p:nvSpPr>
        <p:spPr bwMode="auto">
          <a:xfrm>
            <a:off x="4301336" y="352830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9" name="Oval 17"/>
          <p:cNvSpPr>
            <a:spLocks noChangeArrowheads="1"/>
          </p:cNvSpPr>
          <p:nvPr/>
        </p:nvSpPr>
        <p:spPr bwMode="auto">
          <a:xfrm>
            <a:off x="5208576" y="32056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grpSp>
        <p:nvGrpSpPr>
          <p:cNvPr id="170" name="Group 169"/>
          <p:cNvGrpSpPr/>
          <p:nvPr/>
        </p:nvGrpSpPr>
        <p:grpSpPr>
          <a:xfrm>
            <a:off x="4583530" y="3606791"/>
            <a:ext cx="147483" cy="183236"/>
            <a:chOff x="2255043" y="1348583"/>
            <a:chExt cx="366713" cy="455613"/>
          </a:xfrm>
          <a:solidFill>
            <a:schemeClr val="bg1"/>
          </a:solidFill>
        </p:grpSpPr>
        <p:sp>
          <p:nvSpPr>
            <p:cNvPr id="171" name="Freeform 5"/>
            <p:cNvSpPr/>
            <p:nvPr/>
          </p:nvSpPr>
          <p:spPr bwMode="auto">
            <a:xfrm>
              <a:off x="2255043" y="1537496"/>
              <a:ext cx="366713" cy="153988"/>
            </a:xfrm>
            <a:custGeom>
              <a:avLst/>
              <a:gdLst>
                <a:gd name="T0" fmla="*/ 49 w 97"/>
                <a:gd name="T1" fmla="*/ 16 h 41"/>
                <a:gd name="T2" fmla="*/ 2 w 97"/>
                <a:gd name="T3" fmla="*/ 0 h 41"/>
                <a:gd name="T4" fmla="*/ 0 w 97"/>
                <a:gd name="T5" fmla="*/ 5 h 41"/>
                <a:gd name="T6" fmla="*/ 0 w 97"/>
                <a:gd name="T7" fmla="*/ 20 h 41"/>
                <a:gd name="T8" fmla="*/ 49 w 97"/>
                <a:gd name="T9" fmla="*/ 41 h 41"/>
                <a:gd name="T10" fmla="*/ 97 w 97"/>
                <a:gd name="T11" fmla="*/ 20 h 41"/>
                <a:gd name="T12" fmla="*/ 97 w 97"/>
                <a:gd name="T13" fmla="*/ 5 h 41"/>
                <a:gd name="T14" fmla="*/ 96 w 97"/>
                <a:gd name="T15" fmla="*/ 0 h 41"/>
                <a:gd name="T16" fmla="*/ 49 w 97"/>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7" y="32"/>
                    <a:pt x="97" y="20"/>
                  </a:cubicBezTo>
                  <a:cubicBezTo>
                    <a:pt x="97" y="5"/>
                    <a:pt x="97" y="5"/>
                    <a:pt x="97" y="5"/>
                  </a:cubicBezTo>
                  <a:cubicBezTo>
                    <a:pt x="97"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6"/>
            <p:cNvSpPr/>
            <p:nvPr/>
          </p:nvSpPr>
          <p:spPr bwMode="auto">
            <a:xfrm>
              <a:off x="2255043" y="1653383"/>
              <a:ext cx="366713" cy="150813"/>
            </a:xfrm>
            <a:custGeom>
              <a:avLst/>
              <a:gdLst>
                <a:gd name="T0" fmla="*/ 49 w 97"/>
                <a:gd name="T1" fmla="*/ 16 h 40"/>
                <a:gd name="T2" fmla="*/ 2 w 97"/>
                <a:gd name="T3" fmla="*/ 0 h 40"/>
                <a:gd name="T4" fmla="*/ 0 w 97"/>
                <a:gd name="T5" fmla="*/ 5 h 40"/>
                <a:gd name="T6" fmla="*/ 0 w 97"/>
                <a:gd name="T7" fmla="*/ 20 h 40"/>
                <a:gd name="T8" fmla="*/ 49 w 97"/>
                <a:gd name="T9" fmla="*/ 40 h 40"/>
                <a:gd name="T10" fmla="*/ 97 w 97"/>
                <a:gd name="T11" fmla="*/ 20 h 40"/>
                <a:gd name="T12" fmla="*/ 97 w 97"/>
                <a:gd name="T13" fmla="*/ 5 h 40"/>
                <a:gd name="T14" fmla="*/ 96 w 97"/>
                <a:gd name="T15" fmla="*/ 0 h 40"/>
                <a:gd name="T16" fmla="*/ 49 w 97"/>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7" y="31"/>
                    <a:pt x="97" y="20"/>
                  </a:cubicBezTo>
                  <a:cubicBezTo>
                    <a:pt x="97" y="5"/>
                    <a:pt x="97" y="5"/>
                    <a:pt x="97" y="5"/>
                  </a:cubicBezTo>
                  <a:cubicBezTo>
                    <a:pt x="97"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7"/>
            <p:cNvSpPr/>
            <p:nvPr/>
          </p:nvSpPr>
          <p:spPr bwMode="auto">
            <a:xfrm>
              <a:off x="2255043" y="1427958"/>
              <a:ext cx="366713" cy="150813"/>
            </a:xfrm>
            <a:custGeom>
              <a:avLst/>
              <a:gdLst>
                <a:gd name="T0" fmla="*/ 96 w 97"/>
                <a:gd name="T1" fmla="*/ 0 h 40"/>
                <a:gd name="T2" fmla="*/ 49 w 97"/>
                <a:gd name="T3" fmla="*/ 15 h 40"/>
                <a:gd name="T4" fmla="*/ 1 w 97"/>
                <a:gd name="T5" fmla="*/ 0 h 40"/>
                <a:gd name="T6" fmla="*/ 0 w 97"/>
                <a:gd name="T7" fmla="*/ 4 h 40"/>
                <a:gd name="T8" fmla="*/ 0 w 97"/>
                <a:gd name="T9" fmla="*/ 19 h 40"/>
                <a:gd name="T10" fmla="*/ 49 w 97"/>
                <a:gd name="T11" fmla="*/ 40 h 40"/>
                <a:gd name="T12" fmla="*/ 97 w 97"/>
                <a:gd name="T13" fmla="*/ 19 h 40"/>
                <a:gd name="T14" fmla="*/ 97 w 97"/>
                <a:gd name="T15" fmla="*/ 4 h 40"/>
                <a:gd name="T16" fmla="*/ 96 w 9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96" y="0"/>
                  </a:moveTo>
                  <a:cubicBezTo>
                    <a:pt x="95" y="8"/>
                    <a:pt x="74" y="15"/>
                    <a:pt x="49" y="15"/>
                  </a:cubicBezTo>
                  <a:cubicBezTo>
                    <a:pt x="23" y="15"/>
                    <a:pt x="2" y="8"/>
                    <a:pt x="1" y="0"/>
                  </a:cubicBezTo>
                  <a:cubicBezTo>
                    <a:pt x="1" y="1"/>
                    <a:pt x="0" y="3"/>
                    <a:pt x="0" y="4"/>
                  </a:cubicBezTo>
                  <a:cubicBezTo>
                    <a:pt x="0" y="19"/>
                    <a:pt x="0" y="19"/>
                    <a:pt x="0" y="19"/>
                  </a:cubicBezTo>
                  <a:cubicBezTo>
                    <a:pt x="0" y="31"/>
                    <a:pt x="22" y="40"/>
                    <a:pt x="49" y="40"/>
                  </a:cubicBezTo>
                  <a:cubicBezTo>
                    <a:pt x="76" y="40"/>
                    <a:pt x="97" y="31"/>
                    <a:pt x="97" y="19"/>
                  </a:cubicBezTo>
                  <a:cubicBezTo>
                    <a:pt x="97" y="4"/>
                    <a:pt x="97" y="4"/>
                    <a:pt x="97" y="4"/>
                  </a:cubicBezTo>
                  <a:cubicBezTo>
                    <a:pt x="97" y="3"/>
                    <a:pt x="97" y="1"/>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Oval 8"/>
            <p:cNvSpPr>
              <a:spLocks noChangeArrowheads="1"/>
            </p:cNvSpPr>
            <p:nvPr/>
          </p:nvSpPr>
          <p:spPr bwMode="auto">
            <a:xfrm>
              <a:off x="2258218" y="1348583"/>
              <a:ext cx="358775" cy="117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5" name="Group 174"/>
          <p:cNvGrpSpPr/>
          <p:nvPr/>
        </p:nvGrpSpPr>
        <p:grpSpPr>
          <a:xfrm>
            <a:off x="4237721" y="2081990"/>
            <a:ext cx="251063" cy="163996"/>
            <a:chOff x="3971926" y="3152776"/>
            <a:chExt cx="668337" cy="436563"/>
          </a:xfrm>
          <a:solidFill>
            <a:schemeClr val="bg1"/>
          </a:solidFill>
        </p:grpSpPr>
        <p:sp>
          <p:nvSpPr>
            <p:cNvPr id="176" name="Freeform 12"/>
            <p:cNvSpPr>
              <a:spLocks noEditPoints="1"/>
            </p:cNvSpPr>
            <p:nvPr/>
          </p:nvSpPr>
          <p:spPr bwMode="auto">
            <a:xfrm>
              <a:off x="4008438" y="3152776"/>
              <a:ext cx="407988" cy="368300"/>
            </a:xfrm>
            <a:custGeom>
              <a:avLst/>
              <a:gdLst>
                <a:gd name="T0" fmla="*/ 69 w 108"/>
                <a:gd name="T1" fmla="*/ 13 h 98"/>
                <a:gd name="T2" fmla="*/ 16 w 108"/>
                <a:gd name="T3" fmla="*/ 13 h 98"/>
                <a:gd name="T4" fmla="*/ 16 w 108"/>
                <a:gd name="T5" fmla="*/ 0 h 98"/>
                <a:gd name="T6" fmla="*/ 13 w 108"/>
                <a:gd name="T7" fmla="*/ 0 h 98"/>
                <a:gd name="T8" fmla="*/ 13 w 108"/>
                <a:gd name="T9" fmla="*/ 13 h 98"/>
                <a:gd name="T10" fmla="*/ 12 w 108"/>
                <a:gd name="T11" fmla="*/ 13 h 98"/>
                <a:gd name="T12" fmla="*/ 7 w 108"/>
                <a:gd name="T13" fmla="*/ 53 h 98"/>
                <a:gd name="T14" fmla="*/ 0 w 108"/>
                <a:gd name="T15" fmla="*/ 64 h 98"/>
                <a:gd name="T16" fmla="*/ 16 w 108"/>
                <a:gd name="T17" fmla="*/ 63 h 98"/>
                <a:gd name="T18" fmla="*/ 43 w 108"/>
                <a:gd name="T19" fmla="*/ 92 h 98"/>
                <a:gd name="T20" fmla="*/ 43 w 108"/>
                <a:gd name="T21" fmla="*/ 98 h 98"/>
                <a:gd name="T22" fmla="*/ 84 w 108"/>
                <a:gd name="T23" fmla="*/ 98 h 98"/>
                <a:gd name="T24" fmla="*/ 96 w 108"/>
                <a:gd name="T25" fmla="*/ 90 h 98"/>
                <a:gd name="T26" fmla="*/ 108 w 108"/>
                <a:gd name="T27" fmla="*/ 98 h 98"/>
                <a:gd name="T28" fmla="*/ 108 w 108"/>
                <a:gd name="T29" fmla="*/ 98 h 98"/>
                <a:gd name="T30" fmla="*/ 108 w 108"/>
                <a:gd name="T31" fmla="*/ 53 h 98"/>
                <a:gd name="T32" fmla="*/ 80 w 108"/>
                <a:gd name="T33" fmla="*/ 53 h 98"/>
                <a:gd name="T34" fmla="*/ 69 w 108"/>
                <a:gd name="T35" fmla="*/ 13 h 98"/>
                <a:gd name="T36" fmla="*/ 23 w 108"/>
                <a:gd name="T37" fmla="*/ 20 h 98"/>
                <a:gd name="T38" fmla="*/ 60 w 108"/>
                <a:gd name="T39" fmla="*/ 20 h 98"/>
                <a:gd name="T40" fmla="*/ 67 w 108"/>
                <a:gd name="T41" fmla="*/ 46 h 98"/>
                <a:gd name="T42" fmla="*/ 20 w 108"/>
                <a:gd name="T43" fmla="*/ 46 h 98"/>
                <a:gd name="T44" fmla="*/ 23 w 108"/>
                <a:gd name="T45"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8">
                  <a:moveTo>
                    <a:pt x="69" y="13"/>
                  </a:moveTo>
                  <a:cubicBezTo>
                    <a:pt x="16" y="13"/>
                    <a:pt x="16" y="13"/>
                    <a:pt x="16" y="13"/>
                  </a:cubicBezTo>
                  <a:cubicBezTo>
                    <a:pt x="16" y="0"/>
                    <a:pt x="16" y="0"/>
                    <a:pt x="16" y="0"/>
                  </a:cubicBezTo>
                  <a:cubicBezTo>
                    <a:pt x="13" y="0"/>
                    <a:pt x="13" y="0"/>
                    <a:pt x="13" y="0"/>
                  </a:cubicBezTo>
                  <a:cubicBezTo>
                    <a:pt x="13" y="13"/>
                    <a:pt x="13" y="13"/>
                    <a:pt x="13" y="13"/>
                  </a:cubicBezTo>
                  <a:cubicBezTo>
                    <a:pt x="12" y="13"/>
                    <a:pt x="12" y="13"/>
                    <a:pt x="12" y="13"/>
                  </a:cubicBezTo>
                  <a:cubicBezTo>
                    <a:pt x="7" y="53"/>
                    <a:pt x="7" y="53"/>
                    <a:pt x="7" y="53"/>
                  </a:cubicBezTo>
                  <a:cubicBezTo>
                    <a:pt x="0" y="64"/>
                    <a:pt x="0" y="64"/>
                    <a:pt x="0" y="64"/>
                  </a:cubicBezTo>
                  <a:cubicBezTo>
                    <a:pt x="16" y="63"/>
                    <a:pt x="16" y="63"/>
                    <a:pt x="16" y="63"/>
                  </a:cubicBezTo>
                  <a:cubicBezTo>
                    <a:pt x="31" y="64"/>
                    <a:pt x="43" y="77"/>
                    <a:pt x="43" y="92"/>
                  </a:cubicBezTo>
                  <a:cubicBezTo>
                    <a:pt x="43" y="94"/>
                    <a:pt x="43" y="96"/>
                    <a:pt x="43" y="98"/>
                  </a:cubicBezTo>
                  <a:cubicBezTo>
                    <a:pt x="84" y="98"/>
                    <a:pt x="84" y="98"/>
                    <a:pt x="84" y="98"/>
                  </a:cubicBezTo>
                  <a:cubicBezTo>
                    <a:pt x="86" y="93"/>
                    <a:pt x="90" y="90"/>
                    <a:pt x="96" y="90"/>
                  </a:cubicBezTo>
                  <a:cubicBezTo>
                    <a:pt x="101" y="90"/>
                    <a:pt x="106" y="93"/>
                    <a:pt x="108" y="98"/>
                  </a:cubicBezTo>
                  <a:cubicBezTo>
                    <a:pt x="108" y="98"/>
                    <a:pt x="108" y="98"/>
                    <a:pt x="108" y="98"/>
                  </a:cubicBezTo>
                  <a:cubicBezTo>
                    <a:pt x="108" y="53"/>
                    <a:pt x="108" y="53"/>
                    <a:pt x="108" y="53"/>
                  </a:cubicBezTo>
                  <a:cubicBezTo>
                    <a:pt x="80" y="53"/>
                    <a:pt x="80" y="53"/>
                    <a:pt x="80" y="53"/>
                  </a:cubicBezTo>
                  <a:lnTo>
                    <a:pt x="69" y="13"/>
                  </a:lnTo>
                  <a:close/>
                  <a:moveTo>
                    <a:pt x="23" y="20"/>
                  </a:moveTo>
                  <a:cubicBezTo>
                    <a:pt x="60" y="20"/>
                    <a:pt x="60" y="20"/>
                    <a:pt x="60" y="20"/>
                  </a:cubicBezTo>
                  <a:cubicBezTo>
                    <a:pt x="67" y="46"/>
                    <a:pt x="67" y="46"/>
                    <a:pt x="67" y="46"/>
                  </a:cubicBezTo>
                  <a:cubicBezTo>
                    <a:pt x="20" y="46"/>
                    <a:pt x="20" y="46"/>
                    <a:pt x="20" y="46"/>
                  </a:cubicBezTo>
                  <a:lnTo>
                    <a:pt x="23"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13"/>
            <p:cNvSpPr>
              <a:spLocks noEditPoints="1"/>
            </p:cNvSpPr>
            <p:nvPr/>
          </p:nvSpPr>
          <p:spPr bwMode="auto">
            <a:xfrm>
              <a:off x="3971926" y="3405188"/>
              <a:ext cx="184150" cy="184150"/>
            </a:xfrm>
            <a:custGeom>
              <a:avLst/>
              <a:gdLst>
                <a:gd name="T0" fmla="*/ 24 w 49"/>
                <a:gd name="T1" fmla="*/ 0 h 49"/>
                <a:gd name="T2" fmla="*/ 0 w 49"/>
                <a:gd name="T3" fmla="*/ 24 h 49"/>
                <a:gd name="T4" fmla="*/ 24 w 49"/>
                <a:gd name="T5" fmla="*/ 49 h 49"/>
                <a:gd name="T6" fmla="*/ 49 w 49"/>
                <a:gd name="T7" fmla="*/ 24 h 49"/>
                <a:gd name="T8" fmla="*/ 24 w 49"/>
                <a:gd name="T9" fmla="*/ 0 h 49"/>
                <a:gd name="T10" fmla="*/ 24 w 49"/>
                <a:gd name="T11" fmla="*/ 41 h 49"/>
                <a:gd name="T12" fmla="*/ 8 w 49"/>
                <a:gd name="T13" fmla="*/ 24 h 49"/>
                <a:gd name="T14" fmla="*/ 24 w 49"/>
                <a:gd name="T15" fmla="*/ 8 h 49"/>
                <a:gd name="T16" fmla="*/ 41 w 49"/>
                <a:gd name="T17" fmla="*/ 24 h 49"/>
                <a:gd name="T18" fmla="*/ 24 w 4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4"/>
                  </a:cubicBezTo>
                  <a:cubicBezTo>
                    <a:pt x="0" y="38"/>
                    <a:pt x="11" y="49"/>
                    <a:pt x="24" y="49"/>
                  </a:cubicBezTo>
                  <a:cubicBezTo>
                    <a:pt x="38" y="49"/>
                    <a:pt x="49" y="38"/>
                    <a:pt x="49" y="24"/>
                  </a:cubicBezTo>
                  <a:cubicBezTo>
                    <a:pt x="49" y="11"/>
                    <a:pt x="38" y="0"/>
                    <a:pt x="24" y="0"/>
                  </a:cubicBezTo>
                  <a:close/>
                  <a:moveTo>
                    <a:pt x="24" y="41"/>
                  </a:moveTo>
                  <a:cubicBezTo>
                    <a:pt x="15" y="41"/>
                    <a:pt x="8" y="33"/>
                    <a:pt x="8" y="24"/>
                  </a:cubicBezTo>
                  <a:cubicBezTo>
                    <a:pt x="8" y="15"/>
                    <a:pt x="15" y="8"/>
                    <a:pt x="24" y="8"/>
                  </a:cubicBezTo>
                  <a:cubicBezTo>
                    <a:pt x="33" y="8"/>
                    <a:pt x="41" y="15"/>
                    <a:pt x="41" y="24"/>
                  </a:cubicBezTo>
                  <a:cubicBezTo>
                    <a:pt x="41" y="33"/>
                    <a:pt x="33" y="41"/>
                    <a:pt x="24"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14"/>
            <p:cNvSpPr/>
            <p:nvPr/>
          </p:nvSpPr>
          <p:spPr bwMode="auto">
            <a:xfrm>
              <a:off x="4443413" y="3351213"/>
              <a:ext cx="196850" cy="169863"/>
            </a:xfrm>
            <a:custGeom>
              <a:avLst/>
              <a:gdLst>
                <a:gd name="T0" fmla="*/ 26 w 124"/>
                <a:gd name="T1" fmla="*/ 76 h 107"/>
                <a:gd name="T2" fmla="*/ 26 w 124"/>
                <a:gd name="T3" fmla="*/ 62 h 107"/>
                <a:gd name="T4" fmla="*/ 0 w 124"/>
                <a:gd name="T5" fmla="*/ 0 h 107"/>
                <a:gd name="T6" fmla="*/ 0 w 124"/>
                <a:gd name="T7" fmla="*/ 107 h 107"/>
                <a:gd name="T8" fmla="*/ 26 w 124"/>
                <a:gd name="T9" fmla="*/ 107 h 107"/>
                <a:gd name="T10" fmla="*/ 124 w 124"/>
                <a:gd name="T11" fmla="*/ 107 h 107"/>
                <a:gd name="T12" fmla="*/ 124 w 124"/>
                <a:gd name="T13" fmla="*/ 100 h 107"/>
                <a:gd name="T14" fmla="*/ 26 w 124"/>
                <a:gd name="T15" fmla="*/ 7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26" y="76"/>
                  </a:moveTo>
                  <a:lnTo>
                    <a:pt x="26" y="62"/>
                  </a:lnTo>
                  <a:lnTo>
                    <a:pt x="0" y="0"/>
                  </a:lnTo>
                  <a:lnTo>
                    <a:pt x="0" y="107"/>
                  </a:lnTo>
                  <a:lnTo>
                    <a:pt x="26" y="107"/>
                  </a:lnTo>
                  <a:lnTo>
                    <a:pt x="124" y="107"/>
                  </a:lnTo>
                  <a:lnTo>
                    <a:pt x="124" y="100"/>
                  </a:lnTo>
                  <a:lnTo>
                    <a:pt x="26"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15"/>
            <p:cNvSpPr>
              <a:spLocks noEditPoints="1"/>
            </p:cNvSpPr>
            <p:nvPr/>
          </p:nvSpPr>
          <p:spPr bwMode="auto">
            <a:xfrm>
              <a:off x="4325938" y="3495676"/>
              <a:ext cx="90488" cy="93663"/>
            </a:xfrm>
            <a:custGeom>
              <a:avLst/>
              <a:gdLst>
                <a:gd name="T0" fmla="*/ 12 w 24"/>
                <a:gd name="T1" fmla="*/ 0 h 25"/>
                <a:gd name="T2" fmla="*/ 0 w 24"/>
                <a:gd name="T3" fmla="*/ 13 h 25"/>
                <a:gd name="T4" fmla="*/ 12 w 24"/>
                <a:gd name="T5" fmla="*/ 25 h 25"/>
                <a:gd name="T6" fmla="*/ 24 w 24"/>
                <a:gd name="T7" fmla="*/ 13 h 25"/>
                <a:gd name="T8" fmla="*/ 12 w 24"/>
                <a:gd name="T9" fmla="*/ 0 h 25"/>
                <a:gd name="T10" fmla="*/ 12 w 24"/>
                <a:gd name="T11" fmla="*/ 21 h 25"/>
                <a:gd name="T12" fmla="*/ 4 w 24"/>
                <a:gd name="T13" fmla="*/ 13 h 25"/>
                <a:gd name="T14" fmla="*/ 12 w 24"/>
                <a:gd name="T15" fmla="*/ 4 h 25"/>
                <a:gd name="T16" fmla="*/ 20 w 24"/>
                <a:gd name="T17" fmla="*/ 13 h 25"/>
                <a:gd name="T18" fmla="*/ 12 w 24"/>
                <a:gd name="T1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2" y="0"/>
                  </a:moveTo>
                  <a:cubicBezTo>
                    <a:pt x="5" y="0"/>
                    <a:pt x="0" y="6"/>
                    <a:pt x="0" y="13"/>
                  </a:cubicBezTo>
                  <a:cubicBezTo>
                    <a:pt x="0" y="19"/>
                    <a:pt x="5" y="25"/>
                    <a:pt x="12" y="25"/>
                  </a:cubicBezTo>
                  <a:cubicBezTo>
                    <a:pt x="18" y="25"/>
                    <a:pt x="24" y="19"/>
                    <a:pt x="24" y="13"/>
                  </a:cubicBezTo>
                  <a:cubicBezTo>
                    <a:pt x="24" y="6"/>
                    <a:pt x="18" y="0"/>
                    <a:pt x="12" y="0"/>
                  </a:cubicBezTo>
                  <a:close/>
                  <a:moveTo>
                    <a:pt x="12" y="21"/>
                  </a:moveTo>
                  <a:cubicBezTo>
                    <a:pt x="7" y="21"/>
                    <a:pt x="4" y="17"/>
                    <a:pt x="4" y="13"/>
                  </a:cubicBezTo>
                  <a:cubicBezTo>
                    <a:pt x="4" y="8"/>
                    <a:pt x="7" y="4"/>
                    <a:pt x="12" y="4"/>
                  </a:cubicBezTo>
                  <a:cubicBezTo>
                    <a:pt x="16" y="4"/>
                    <a:pt x="20" y="8"/>
                    <a:pt x="20" y="13"/>
                  </a:cubicBezTo>
                  <a:cubicBezTo>
                    <a:pt x="20" y="17"/>
                    <a:pt x="16" y="21"/>
                    <a:pt x="1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0" name="Group 179"/>
          <p:cNvGrpSpPr/>
          <p:nvPr/>
        </p:nvGrpSpPr>
        <p:grpSpPr>
          <a:xfrm>
            <a:off x="5106160" y="3452793"/>
            <a:ext cx="138985" cy="140583"/>
            <a:chOff x="2225675" y="3124201"/>
            <a:chExt cx="414338" cy="419100"/>
          </a:xfrm>
          <a:solidFill>
            <a:schemeClr val="bg1"/>
          </a:solidFill>
        </p:grpSpPr>
        <p:sp>
          <p:nvSpPr>
            <p:cNvPr id="181"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2"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5" name="Group 184"/>
          <p:cNvGrpSpPr/>
          <p:nvPr/>
        </p:nvGrpSpPr>
        <p:grpSpPr>
          <a:xfrm>
            <a:off x="5342235" y="2649771"/>
            <a:ext cx="295446" cy="220637"/>
            <a:chOff x="2986088" y="3178176"/>
            <a:chExt cx="495300" cy="369887"/>
          </a:xfrm>
          <a:solidFill>
            <a:schemeClr val="bg1"/>
          </a:solidFill>
        </p:grpSpPr>
        <p:sp>
          <p:nvSpPr>
            <p:cNvPr id="186" name="Freeform 18"/>
            <p:cNvSpPr/>
            <p:nvPr/>
          </p:nvSpPr>
          <p:spPr bwMode="auto">
            <a:xfrm>
              <a:off x="3162300" y="3433763"/>
              <a:ext cx="142875" cy="114300"/>
            </a:xfrm>
            <a:custGeom>
              <a:avLst/>
              <a:gdLst>
                <a:gd name="T0" fmla="*/ 36 w 38"/>
                <a:gd name="T1" fmla="*/ 10 h 30"/>
                <a:gd name="T2" fmla="*/ 1 w 38"/>
                <a:gd name="T3" fmla="*/ 11 h 30"/>
                <a:gd name="T4" fmla="*/ 1 w 38"/>
                <a:gd name="T5" fmla="*/ 13 h 30"/>
                <a:gd name="T6" fmla="*/ 19 w 38"/>
                <a:gd name="T7" fmla="*/ 30 h 30"/>
                <a:gd name="T8" fmla="*/ 36 w 38"/>
                <a:gd name="T9" fmla="*/ 13 h 30"/>
                <a:gd name="T10" fmla="*/ 36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6" y="10"/>
                  </a:moveTo>
                  <a:cubicBezTo>
                    <a:pt x="26" y="1"/>
                    <a:pt x="12" y="0"/>
                    <a:pt x="1" y="11"/>
                  </a:cubicBezTo>
                  <a:cubicBezTo>
                    <a:pt x="0" y="11"/>
                    <a:pt x="0" y="12"/>
                    <a:pt x="1" y="13"/>
                  </a:cubicBezTo>
                  <a:cubicBezTo>
                    <a:pt x="19" y="30"/>
                    <a:pt x="19" y="30"/>
                    <a:pt x="19" y="30"/>
                  </a:cubicBezTo>
                  <a:cubicBezTo>
                    <a:pt x="36" y="13"/>
                    <a:pt x="36" y="13"/>
                    <a:pt x="36" y="13"/>
                  </a:cubicBezTo>
                  <a:cubicBezTo>
                    <a:pt x="38" y="11"/>
                    <a:pt x="37" y="11"/>
                    <a:pt x="3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19"/>
            <p:cNvSpPr/>
            <p:nvPr/>
          </p:nvSpPr>
          <p:spPr bwMode="auto">
            <a:xfrm>
              <a:off x="3068638" y="3305176"/>
              <a:ext cx="330200" cy="147638"/>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20"/>
            <p:cNvSpPr/>
            <p:nvPr/>
          </p:nvSpPr>
          <p:spPr bwMode="auto">
            <a:xfrm>
              <a:off x="2986088" y="3178176"/>
              <a:ext cx="495300" cy="192088"/>
            </a:xfrm>
            <a:custGeom>
              <a:avLst/>
              <a:gdLst>
                <a:gd name="T0" fmla="*/ 131 w 132"/>
                <a:gd name="T1" fmla="*/ 36 h 51"/>
                <a:gd name="T2" fmla="*/ 131 w 132"/>
                <a:gd name="T3" fmla="*/ 36 h 51"/>
                <a:gd name="T4" fmla="*/ 1 w 132"/>
                <a:gd name="T5" fmla="*/ 36 h 51"/>
                <a:gd name="T6" fmla="*/ 1 w 132"/>
                <a:gd name="T7" fmla="*/ 38 h 51"/>
                <a:gd name="T8" fmla="*/ 13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6" y="0"/>
                    <a:pt x="1" y="36"/>
                  </a:cubicBezTo>
                  <a:cubicBezTo>
                    <a:pt x="0" y="37"/>
                    <a:pt x="0" y="37"/>
                    <a:pt x="1" y="38"/>
                  </a:cubicBezTo>
                  <a:cubicBezTo>
                    <a:pt x="13" y="51"/>
                    <a:pt x="13" y="51"/>
                    <a:pt x="13" y="51"/>
                  </a:cubicBezTo>
                  <a:cubicBezTo>
                    <a:pt x="14" y="51"/>
                    <a:pt x="15" y="51"/>
                    <a:pt x="16" y="51"/>
                  </a:cubicBezTo>
                  <a:cubicBezTo>
                    <a:pt x="43" y="23"/>
                    <a:pt x="88" y="23"/>
                    <a:pt x="116" y="51"/>
                  </a:cubicBezTo>
                  <a:cubicBezTo>
                    <a:pt x="117" y="51"/>
                    <a:pt x="118" y="51"/>
                    <a:pt x="118" y="51"/>
                  </a:cubicBezTo>
                  <a:cubicBezTo>
                    <a:pt x="131" y="38"/>
                    <a:pt x="131" y="38"/>
                    <a:pt x="131" y="38"/>
                  </a:cubicBezTo>
                  <a:cubicBezTo>
                    <a:pt x="131" y="38"/>
                    <a:pt x="131" y="38"/>
                    <a:pt x="131" y="38"/>
                  </a:cubicBezTo>
                  <a:cubicBezTo>
                    <a:pt x="132" y="37"/>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9" name="Group 188"/>
          <p:cNvGrpSpPr/>
          <p:nvPr/>
        </p:nvGrpSpPr>
        <p:grpSpPr>
          <a:xfrm>
            <a:off x="4808423" y="2216701"/>
            <a:ext cx="259493" cy="209945"/>
            <a:chOff x="5838825" y="2538413"/>
            <a:chExt cx="490538" cy="396874"/>
          </a:xfrm>
          <a:solidFill>
            <a:schemeClr val="bg1"/>
          </a:solidFill>
        </p:grpSpPr>
        <p:sp>
          <p:nvSpPr>
            <p:cNvPr id="190"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2"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3" name="Group 192"/>
          <p:cNvGrpSpPr/>
          <p:nvPr/>
        </p:nvGrpSpPr>
        <p:grpSpPr>
          <a:xfrm>
            <a:off x="4772577" y="2938654"/>
            <a:ext cx="242888" cy="275432"/>
            <a:chOff x="3724276" y="2906713"/>
            <a:chExt cx="485775" cy="550863"/>
          </a:xfrm>
          <a:solidFill>
            <a:schemeClr val="bg1"/>
          </a:solidFill>
        </p:grpSpPr>
        <p:sp>
          <p:nvSpPr>
            <p:cNvPr id="194"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7" name="Group 196"/>
          <p:cNvGrpSpPr/>
          <p:nvPr/>
        </p:nvGrpSpPr>
        <p:grpSpPr>
          <a:xfrm>
            <a:off x="4370132" y="1560984"/>
            <a:ext cx="166080" cy="158574"/>
            <a:chOff x="4417791" y="3086470"/>
            <a:chExt cx="441754" cy="421788"/>
          </a:xfrm>
          <a:solidFill>
            <a:schemeClr val="bg1"/>
          </a:solidFill>
        </p:grpSpPr>
        <p:sp>
          <p:nvSpPr>
            <p:cNvPr id="198"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99"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200" name="Group 199"/>
          <p:cNvGrpSpPr/>
          <p:nvPr/>
        </p:nvGrpSpPr>
        <p:grpSpPr>
          <a:xfrm>
            <a:off x="5204854" y="1711799"/>
            <a:ext cx="249169" cy="174151"/>
            <a:chOff x="7999238" y="1399322"/>
            <a:chExt cx="464215" cy="324452"/>
          </a:xfrm>
          <a:solidFill>
            <a:schemeClr val="bg1"/>
          </a:solidFill>
        </p:grpSpPr>
        <p:sp>
          <p:nvSpPr>
            <p:cNvPr id="201"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3" name="Group 202"/>
          <p:cNvGrpSpPr/>
          <p:nvPr/>
        </p:nvGrpSpPr>
        <p:grpSpPr>
          <a:xfrm>
            <a:off x="4194349" y="2608703"/>
            <a:ext cx="213973" cy="243487"/>
            <a:chOff x="2927811" y="2108124"/>
            <a:chExt cx="361887" cy="411804"/>
          </a:xfrm>
          <a:solidFill>
            <a:schemeClr val="bg1"/>
          </a:solidFill>
        </p:grpSpPr>
        <p:sp>
          <p:nvSpPr>
            <p:cNvPr id="204"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8" name="Group 207"/>
          <p:cNvGrpSpPr/>
          <p:nvPr/>
        </p:nvGrpSpPr>
        <p:grpSpPr>
          <a:xfrm>
            <a:off x="5431088" y="3250285"/>
            <a:ext cx="91734" cy="167088"/>
            <a:chOff x="3536781" y="2689641"/>
            <a:chExt cx="279527" cy="509141"/>
          </a:xfrm>
          <a:solidFill>
            <a:schemeClr val="bg1"/>
          </a:solidFill>
        </p:grpSpPr>
        <p:sp>
          <p:nvSpPr>
            <p:cNvPr id="209"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4" name="Group 213"/>
          <p:cNvGrpSpPr/>
          <p:nvPr/>
        </p:nvGrpSpPr>
        <p:grpSpPr>
          <a:xfrm>
            <a:off x="5425232" y="2213737"/>
            <a:ext cx="155455" cy="168268"/>
            <a:chOff x="1847137" y="4256991"/>
            <a:chExt cx="454232" cy="491670"/>
          </a:xfrm>
          <a:solidFill>
            <a:schemeClr val="bg1"/>
          </a:solidFill>
        </p:grpSpPr>
        <p:sp>
          <p:nvSpPr>
            <p:cNvPr id="215"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7" name="Group 216"/>
          <p:cNvGrpSpPr/>
          <p:nvPr/>
        </p:nvGrpSpPr>
        <p:grpSpPr>
          <a:xfrm>
            <a:off x="5817754" y="2429910"/>
            <a:ext cx="154881" cy="160315"/>
            <a:chOff x="1163293" y="4009909"/>
            <a:chExt cx="426779" cy="441753"/>
          </a:xfrm>
          <a:solidFill>
            <a:schemeClr val="bg1"/>
          </a:solidFill>
        </p:grpSpPr>
        <p:sp>
          <p:nvSpPr>
            <p:cNvPr id="218"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1" name="Group 220"/>
          <p:cNvGrpSpPr/>
          <p:nvPr/>
        </p:nvGrpSpPr>
        <p:grpSpPr>
          <a:xfrm>
            <a:off x="5663502" y="1638381"/>
            <a:ext cx="102471" cy="116201"/>
            <a:chOff x="3724276" y="2906713"/>
            <a:chExt cx="485775" cy="550863"/>
          </a:xfrm>
          <a:solidFill>
            <a:schemeClr val="bg1"/>
          </a:solidFill>
        </p:grpSpPr>
        <p:sp>
          <p:nvSpPr>
            <p:cNvPr id="222"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5" name="Group 224"/>
          <p:cNvGrpSpPr/>
          <p:nvPr/>
        </p:nvGrpSpPr>
        <p:grpSpPr>
          <a:xfrm>
            <a:off x="4332520" y="3261452"/>
            <a:ext cx="154881" cy="160315"/>
            <a:chOff x="1163293" y="4009909"/>
            <a:chExt cx="426779" cy="441753"/>
          </a:xfrm>
          <a:solidFill>
            <a:schemeClr val="bg1"/>
          </a:solidFill>
        </p:grpSpPr>
        <p:sp>
          <p:nvSpPr>
            <p:cNvPr id="226"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4" name="Group 233"/>
          <p:cNvGrpSpPr/>
          <p:nvPr/>
        </p:nvGrpSpPr>
        <p:grpSpPr>
          <a:xfrm>
            <a:off x="3871996" y="2022594"/>
            <a:ext cx="113658" cy="91956"/>
            <a:chOff x="5838825" y="2538413"/>
            <a:chExt cx="490538" cy="396874"/>
          </a:xfrm>
          <a:solidFill>
            <a:schemeClr val="bg1"/>
          </a:solidFill>
        </p:grpSpPr>
        <p:sp>
          <p:nvSpPr>
            <p:cNvPr id="235"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7"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8" name="Group 237"/>
          <p:cNvGrpSpPr/>
          <p:nvPr/>
        </p:nvGrpSpPr>
        <p:grpSpPr>
          <a:xfrm>
            <a:off x="4944382" y="1251828"/>
            <a:ext cx="121672" cy="131700"/>
            <a:chOff x="1847137" y="4256991"/>
            <a:chExt cx="454232" cy="491670"/>
          </a:xfrm>
          <a:solidFill>
            <a:schemeClr val="bg1"/>
          </a:solidFill>
        </p:grpSpPr>
        <p:sp>
          <p:nvSpPr>
            <p:cNvPr id="23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1" name="Group 240"/>
          <p:cNvGrpSpPr/>
          <p:nvPr/>
        </p:nvGrpSpPr>
        <p:grpSpPr>
          <a:xfrm>
            <a:off x="4138198" y="1880581"/>
            <a:ext cx="102471" cy="116201"/>
            <a:chOff x="3724276" y="2906713"/>
            <a:chExt cx="485775" cy="550863"/>
          </a:xfrm>
          <a:solidFill>
            <a:schemeClr val="bg1"/>
          </a:solidFill>
        </p:grpSpPr>
        <p:sp>
          <p:nvSpPr>
            <p:cNvPr id="242"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5" name="Group 244"/>
          <p:cNvGrpSpPr/>
          <p:nvPr/>
        </p:nvGrpSpPr>
        <p:grpSpPr>
          <a:xfrm>
            <a:off x="5881311" y="2063927"/>
            <a:ext cx="98197" cy="99326"/>
            <a:chOff x="2225675" y="3124201"/>
            <a:chExt cx="414338" cy="419100"/>
          </a:xfrm>
          <a:solidFill>
            <a:schemeClr val="bg1"/>
          </a:solidFill>
        </p:grpSpPr>
        <p:sp>
          <p:nvSpPr>
            <p:cNvPr id="246"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0" name="Group 249"/>
          <p:cNvGrpSpPr/>
          <p:nvPr/>
        </p:nvGrpSpPr>
        <p:grpSpPr>
          <a:xfrm>
            <a:off x="4709474" y="1678059"/>
            <a:ext cx="172629" cy="128918"/>
            <a:chOff x="2986088" y="3178176"/>
            <a:chExt cx="495300" cy="369887"/>
          </a:xfrm>
          <a:solidFill>
            <a:schemeClr val="bg1"/>
          </a:solidFill>
        </p:grpSpPr>
        <p:sp>
          <p:nvSpPr>
            <p:cNvPr id="251" name="Freeform 18"/>
            <p:cNvSpPr/>
            <p:nvPr/>
          </p:nvSpPr>
          <p:spPr bwMode="auto">
            <a:xfrm>
              <a:off x="3162300" y="3433763"/>
              <a:ext cx="142875" cy="114300"/>
            </a:xfrm>
            <a:custGeom>
              <a:avLst/>
              <a:gdLst>
                <a:gd name="T0" fmla="*/ 36 w 38"/>
                <a:gd name="T1" fmla="*/ 10 h 30"/>
                <a:gd name="T2" fmla="*/ 1 w 38"/>
                <a:gd name="T3" fmla="*/ 11 h 30"/>
                <a:gd name="T4" fmla="*/ 1 w 38"/>
                <a:gd name="T5" fmla="*/ 13 h 30"/>
                <a:gd name="T6" fmla="*/ 19 w 38"/>
                <a:gd name="T7" fmla="*/ 30 h 30"/>
                <a:gd name="T8" fmla="*/ 36 w 38"/>
                <a:gd name="T9" fmla="*/ 13 h 30"/>
                <a:gd name="T10" fmla="*/ 36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6" y="10"/>
                  </a:moveTo>
                  <a:cubicBezTo>
                    <a:pt x="26" y="1"/>
                    <a:pt x="12" y="0"/>
                    <a:pt x="1" y="11"/>
                  </a:cubicBezTo>
                  <a:cubicBezTo>
                    <a:pt x="0" y="11"/>
                    <a:pt x="0" y="12"/>
                    <a:pt x="1" y="13"/>
                  </a:cubicBezTo>
                  <a:cubicBezTo>
                    <a:pt x="19" y="30"/>
                    <a:pt x="19" y="30"/>
                    <a:pt x="19" y="30"/>
                  </a:cubicBezTo>
                  <a:cubicBezTo>
                    <a:pt x="36" y="13"/>
                    <a:pt x="36" y="13"/>
                    <a:pt x="36" y="13"/>
                  </a:cubicBezTo>
                  <a:cubicBezTo>
                    <a:pt x="38" y="11"/>
                    <a:pt x="37" y="11"/>
                    <a:pt x="3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19"/>
            <p:cNvSpPr/>
            <p:nvPr/>
          </p:nvSpPr>
          <p:spPr bwMode="auto">
            <a:xfrm>
              <a:off x="3068638" y="3305176"/>
              <a:ext cx="330200" cy="147638"/>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20"/>
            <p:cNvSpPr/>
            <p:nvPr/>
          </p:nvSpPr>
          <p:spPr bwMode="auto">
            <a:xfrm>
              <a:off x="2986088" y="3178176"/>
              <a:ext cx="495300" cy="192088"/>
            </a:xfrm>
            <a:custGeom>
              <a:avLst/>
              <a:gdLst>
                <a:gd name="T0" fmla="*/ 131 w 132"/>
                <a:gd name="T1" fmla="*/ 36 h 51"/>
                <a:gd name="T2" fmla="*/ 131 w 132"/>
                <a:gd name="T3" fmla="*/ 36 h 51"/>
                <a:gd name="T4" fmla="*/ 1 w 132"/>
                <a:gd name="T5" fmla="*/ 36 h 51"/>
                <a:gd name="T6" fmla="*/ 1 w 132"/>
                <a:gd name="T7" fmla="*/ 38 h 51"/>
                <a:gd name="T8" fmla="*/ 13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6" y="0"/>
                    <a:pt x="1" y="36"/>
                  </a:cubicBezTo>
                  <a:cubicBezTo>
                    <a:pt x="0" y="37"/>
                    <a:pt x="0" y="37"/>
                    <a:pt x="1" y="38"/>
                  </a:cubicBezTo>
                  <a:cubicBezTo>
                    <a:pt x="13" y="51"/>
                    <a:pt x="13" y="51"/>
                    <a:pt x="13" y="51"/>
                  </a:cubicBezTo>
                  <a:cubicBezTo>
                    <a:pt x="14" y="51"/>
                    <a:pt x="15" y="51"/>
                    <a:pt x="16" y="51"/>
                  </a:cubicBezTo>
                  <a:cubicBezTo>
                    <a:pt x="43" y="23"/>
                    <a:pt x="88" y="23"/>
                    <a:pt x="116" y="51"/>
                  </a:cubicBezTo>
                  <a:cubicBezTo>
                    <a:pt x="117" y="51"/>
                    <a:pt x="118" y="51"/>
                    <a:pt x="118" y="51"/>
                  </a:cubicBezTo>
                  <a:cubicBezTo>
                    <a:pt x="131" y="38"/>
                    <a:pt x="131" y="38"/>
                    <a:pt x="131" y="38"/>
                  </a:cubicBezTo>
                  <a:cubicBezTo>
                    <a:pt x="131" y="38"/>
                    <a:pt x="131" y="38"/>
                    <a:pt x="131" y="38"/>
                  </a:cubicBezTo>
                  <a:cubicBezTo>
                    <a:pt x="132" y="37"/>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4" name="Group 253"/>
          <p:cNvGrpSpPr/>
          <p:nvPr/>
        </p:nvGrpSpPr>
        <p:grpSpPr>
          <a:xfrm>
            <a:off x="5406083" y="1352494"/>
            <a:ext cx="95880" cy="99244"/>
            <a:chOff x="1163293" y="4009909"/>
            <a:chExt cx="426779" cy="441753"/>
          </a:xfrm>
          <a:solidFill>
            <a:schemeClr val="bg1"/>
          </a:solidFill>
        </p:grpSpPr>
        <p:sp>
          <p:nvSpPr>
            <p:cNvPr id="255"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1" name="Group 260"/>
          <p:cNvGrpSpPr/>
          <p:nvPr/>
        </p:nvGrpSpPr>
        <p:grpSpPr>
          <a:xfrm>
            <a:off x="4084375" y="1583023"/>
            <a:ext cx="98197" cy="99326"/>
            <a:chOff x="2225675" y="3124201"/>
            <a:chExt cx="414338" cy="419100"/>
          </a:xfrm>
          <a:solidFill>
            <a:schemeClr val="bg1"/>
          </a:solidFill>
        </p:grpSpPr>
        <p:sp>
          <p:nvSpPr>
            <p:cNvPr id="262"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66" name="Oval 265"/>
          <p:cNvSpPr/>
          <p:nvPr/>
        </p:nvSpPr>
        <p:spPr>
          <a:xfrm>
            <a:off x="6309981" y="2156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7" name="Text Box 10"/>
          <p:cNvSpPr txBox="1">
            <a:spLocks noChangeArrowheads="1"/>
          </p:cNvSpPr>
          <p:nvPr/>
        </p:nvSpPr>
        <p:spPr bwMode="auto">
          <a:xfrm>
            <a:off x="7139318" y="1962150"/>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Download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68" name="Oval 267"/>
          <p:cNvSpPr/>
          <p:nvPr/>
        </p:nvSpPr>
        <p:spPr>
          <a:xfrm>
            <a:off x="6309981" y="30705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9" name="Text Box 10"/>
          <p:cNvSpPr txBox="1">
            <a:spLocks noChangeArrowheads="1"/>
          </p:cNvSpPr>
          <p:nvPr/>
        </p:nvSpPr>
        <p:spPr bwMode="auto">
          <a:xfrm>
            <a:off x="7139317" y="2876550"/>
            <a:ext cx="1609063"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Presentation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270" name="Oval 269"/>
          <p:cNvSpPr/>
          <p:nvPr/>
        </p:nvSpPr>
        <p:spPr>
          <a:xfrm>
            <a:off x="6309981" y="4061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71" name="Text Box 10"/>
          <p:cNvSpPr txBox="1">
            <a:spLocks noChangeArrowheads="1"/>
          </p:cNvSpPr>
          <p:nvPr/>
        </p:nvSpPr>
        <p:spPr bwMode="auto">
          <a:xfrm>
            <a:off x="7139318" y="3867150"/>
            <a:ext cx="1623682"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Schedule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272" name="Group 271"/>
          <p:cNvGrpSpPr/>
          <p:nvPr/>
        </p:nvGrpSpPr>
        <p:grpSpPr>
          <a:xfrm>
            <a:off x="6507941" y="4266598"/>
            <a:ext cx="320399" cy="309477"/>
            <a:chOff x="5099140" y="1309474"/>
            <a:chExt cx="439257" cy="424283"/>
          </a:xfrm>
          <a:solidFill>
            <a:schemeClr val="bg1"/>
          </a:solidFill>
        </p:grpSpPr>
        <p:sp>
          <p:nvSpPr>
            <p:cNvPr id="27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87" name="Freeform 35"/>
          <p:cNvSpPr>
            <a:spLocks noEditPoints="1"/>
          </p:cNvSpPr>
          <p:nvPr/>
        </p:nvSpPr>
        <p:spPr bwMode="auto">
          <a:xfrm>
            <a:off x="6477903" y="23746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88" name="Group 287"/>
          <p:cNvGrpSpPr/>
          <p:nvPr/>
        </p:nvGrpSpPr>
        <p:grpSpPr>
          <a:xfrm>
            <a:off x="6511581" y="3285381"/>
            <a:ext cx="313118" cy="353169"/>
            <a:chOff x="5513440" y="1766202"/>
            <a:chExt cx="429274" cy="484183"/>
          </a:xfrm>
          <a:solidFill>
            <a:schemeClr val="bg1"/>
          </a:solidFill>
        </p:grpSpPr>
        <p:sp>
          <p:nvSpPr>
            <p:cNvPr id="28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2" name="Oval 291"/>
          <p:cNvSpPr/>
          <p:nvPr/>
        </p:nvSpPr>
        <p:spPr>
          <a:xfrm>
            <a:off x="6309981" y="1172427"/>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93" name="Text Box 10"/>
          <p:cNvSpPr txBox="1">
            <a:spLocks noChangeArrowheads="1"/>
          </p:cNvSpPr>
          <p:nvPr/>
        </p:nvSpPr>
        <p:spPr bwMode="auto">
          <a:xfrm>
            <a:off x="7139318" y="978455"/>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grpSp>
        <p:nvGrpSpPr>
          <p:cNvPr id="295" name="Group 294"/>
          <p:cNvGrpSpPr/>
          <p:nvPr/>
        </p:nvGrpSpPr>
        <p:grpSpPr>
          <a:xfrm>
            <a:off x="6494992" y="1329234"/>
            <a:ext cx="324452" cy="406813"/>
            <a:chOff x="5106627" y="2260366"/>
            <a:chExt cx="324452" cy="406813"/>
          </a:xfrm>
          <a:solidFill>
            <a:schemeClr val="bg1"/>
          </a:solidFill>
        </p:grpSpPr>
        <p:sp>
          <p:nvSpPr>
            <p:cNvPr id="296"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7"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00" name="Right Brace 299"/>
          <p:cNvSpPr/>
          <p:nvPr/>
        </p:nvSpPr>
        <p:spPr>
          <a:xfrm>
            <a:off x="3352800" y="1123950"/>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 name="Rounded Rectangle 300"/>
          <p:cNvSpPr/>
          <p:nvPr/>
        </p:nvSpPr>
        <p:spPr>
          <a:xfrm>
            <a:off x="403792" y="1127018"/>
            <a:ext cx="891606" cy="891606"/>
          </a:xfrm>
          <a:prstGeom prst="roundRect">
            <a:avLst>
              <a:gd name="adj" fmla="val 10417"/>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2" name="Group 301"/>
          <p:cNvGrpSpPr/>
          <p:nvPr/>
        </p:nvGrpSpPr>
        <p:grpSpPr>
          <a:xfrm>
            <a:off x="628718" y="1276350"/>
            <a:ext cx="441754" cy="421788"/>
            <a:chOff x="4417791" y="3086470"/>
            <a:chExt cx="441754" cy="421788"/>
          </a:xfrm>
          <a:solidFill>
            <a:schemeClr val="bg1"/>
          </a:solidFill>
        </p:grpSpPr>
        <p:sp>
          <p:nvSpPr>
            <p:cNvPr id="303"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04"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305" name="Text Box 10"/>
          <p:cNvSpPr txBox="1">
            <a:spLocks noChangeArrowheads="1"/>
          </p:cNvSpPr>
          <p:nvPr/>
        </p:nvSpPr>
        <p:spPr bwMode="auto">
          <a:xfrm>
            <a:off x="316196" y="1733550"/>
            <a:ext cx="1066798" cy="207749"/>
          </a:xfrm>
          <a:prstGeom prst="rect">
            <a:avLst/>
          </a:prstGeom>
          <a:noFill/>
          <a:ln w="9525">
            <a:noFill/>
            <a:miter lim="800000"/>
          </a:ln>
        </p:spPr>
        <p:txBody>
          <a:bodyPr wrap="square" lIns="45720" tIns="22860" rIns="45720" bIns="22860">
            <a:spAutoFit/>
          </a:bodyPr>
          <a:lstStyle/>
          <a:p>
            <a:pPr algn="ctr" defTabSz="1087755"/>
            <a:r>
              <a:rPr lang="en-US" sz="1000" b="1" smtClean="0">
                <a:solidFill>
                  <a:schemeClr val="bg1"/>
                </a:solidFill>
                <a:latin typeface="Open Sans" pitchFamily="34" charset="0"/>
                <a:ea typeface="Open Sans" pitchFamily="34" charset="0"/>
                <a:cs typeface="Open Sans" pitchFamily="34" charset="0"/>
              </a:rPr>
              <a:t>New Display</a:t>
            </a:r>
            <a:endParaRPr lang="en-US" sz="700" b="1" smtClean="0">
              <a:solidFill>
                <a:schemeClr val="bg1"/>
              </a:solidFill>
              <a:latin typeface="Open Sans" pitchFamily="34" charset="0"/>
              <a:ea typeface="Open Sans" pitchFamily="34" charset="0"/>
              <a:cs typeface="Open Sans" pitchFamily="34" charset="0"/>
            </a:endParaRPr>
          </a:p>
        </p:txBody>
      </p:sp>
      <p:sp>
        <p:nvSpPr>
          <p:cNvPr id="306" name="Text Box 10"/>
          <p:cNvSpPr txBox="1">
            <a:spLocks noChangeArrowheads="1"/>
          </p:cNvSpPr>
          <p:nvPr/>
        </p:nvSpPr>
        <p:spPr bwMode="auto">
          <a:xfrm>
            <a:off x="1450332" y="1439674"/>
            <a:ext cx="1609064" cy="44627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Technology</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Well Prepared</a:t>
            </a:r>
            <a:endParaRPr lang="en-US" sz="1050" i="1">
              <a:solidFill>
                <a:srgbClr val="4BACC6"/>
              </a:solidFill>
              <a:latin typeface="Open Sans" pitchFamily="34" charset="0"/>
              <a:ea typeface="Open Sans" pitchFamily="34" charset="0"/>
              <a:cs typeface="Open Sans" pitchFamily="34" charset="0"/>
            </a:endParaRPr>
          </a:p>
        </p:txBody>
      </p:sp>
      <p:sp>
        <p:nvSpPr>
          <p:cNvPr id="307" name="Text Box 10"/>
          <p:cNvSpPr txBox="1">
            <a:spLocks noChangeArrowheads="1"/>
          </p:cNvSpPr>
          <p:nvPr/>
        </p:nvSpPr>
        <p:spPr bwMode="auto">
          <a:xfrm>
            <a:off x="392396" y="2117124"/>
            <a:ext cx="2884204"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308" name="Rounded Rectangle 307"/>
          <p:cNvSpPr/>
          <p:nvPr/>
        </p:nvSpPr>
        <p:spPr>
          <a:xfrm>
            <a:off x="403792" y="3022747"/>
            <a:ext cx="891606" cy="891606"/>
          </a:xfrm>
          <a:prstGeom prst="roundRect">
            <a:avLst>
              <a:gd name="adj" fmla="val 10417"/>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p:cNvSpPr txBox="1">
            <a:spLocks noChangeArrowheads="1"/>
          </p:cNvSpPr>
          <p:nvPr/>
        </p:nvSpPr>
        <p:spPr bwMode="auto">
          <a:xfrm>
            <a:off x="316196" y="3629279"/>
            <a:ext cx="1066798" cy="207749"/>
          </a:xfrm>
          <a:prstGeom prst="rect">
            <a:avLst/>
          </a:prstGeom>
          <a:noFill/>
          <a:ln w="9525">
            <a:noFill/>
            <a:miter lim="800000"/>
          </a:ln>
        </p:spPr>
        <p:txBody>
          <a:bodyPr wrap="square" lIns="45720" tIns="22860" rIns="45720" bIns="22860">
            <a:spAutoFit/>
          </a:bodyPr>
          <a:lstStyle/>
          <a:p>
            <a:pPr algn="ctr" defTabSz="1087755"/>
            <a:r>
              <a:rPr lang="en-US" sz="1000" b="1" smtClean="0">
                <a:solidFill>
                  <a:schemeClr val="bg1"/>
                </a:solidFill>
                <a:latin typeface="Open Sans" pitchFamily="34" charset="0"/>
                <a:ea typeface="Open Sans" pitchFamily="34" charset="0"/>
                <a:cs typeface="Open Sans" pitchFamily="34" charset="0"/>
              </a:rPr>
              <a:t>Battery</a:t>
            </a:r>
            <a:endParaRPr lang="en-US" sz="700" b="1" smtClean="0">
              <a:solidFill>
                <a:schemeClr val="bg1"/>
              </a:solidFill>
              <a:latin typeface="Open Sans" pitchFamily="34" charset="0"/>
              <a:ea typeface="Open Sans" pitchFamily="34" charset="0"/>
              <a:cs typeface="Open Sans" pitchFamily="34" charset="0"/>
            </a:endParaRPr>
          </a:p>
        </p:txBody>
      </p:sp>
      <p:sp>
        <p:nvSpPr>
          <p:cNvPr id="313" name="Text Box 10"/>
          <p:cNvSpPr txBox="1">
            <a:spLocks noChangeArrowheads="1"/>
          </p:cNvSpPr>
          <p:nvPr/>
        </p:nvSpPr>
        <p:spPr bwMode="auto">
          <a:xfrm>
            <a:off x="1450332" y="3335403"/>
            <a:ext cx="1609064" cy="44627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Power Energy</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Well Prepared</a:t>
            </a:r>
            <a:endParaRPr lang="en-US" sz="1050" i="1">
              <a:solidFill>
                <a:srgbClr val="4BACC6"/>
              </a:solidFill>
              <a:latin typeface="Open Sans" pitchFamily="34" charset="0"/>
              <a:ea typeface="Open Sans" pitchFamily="34" charset="0"/>
              <a:cs typeface="Open Sans" pitchFamily="34" charset="0"/>
            </a:endParaRPr>
          </a:p>
        </p:txBody>
      </p:sp>
      <p:sp>
        <p:nvSpPr>
          <p:cNvPr id="314" name="Text Box 10"/>
          <p:cNvSpPr txBox="1">
            <a:spLocks noChangeArrowheads="1"/>
          </p:cNvSpPr>
          <p:nvPr/>
        </p:nvSpPr>
        <p:spPr bwMode="auto">
          <a:xfrm>
            <a:off x="392396" y="4012853"/>
            <a:ext cx="2884204"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grpSp>
        <p:nvGrpSpPr>
          <p:cNvPr id="320" name="Group 319"/>
          <p:cNvGrpSpPr/>
          <p:nvPr/>
        </p:nvGrpSpPr>
        <p:grpSpPr>
          <a:xfrm>
            <a:off x="609600" y="3257550"/>
            <a:ext cx="499647" cy="311157"/>
            <a:chOff x="2942785" y="3296116"/>
            <a:chExt cx="416796" cy="259561"/>
          </a:xfrm>
          <a:solidFill>
            <a:schemeClr val="bg1"/>
          </a:solidFill>
        </p:grpSpPr>
        <p:sp>
          <p:nvSpPr>
            <p:cNvPr id="321"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2"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3"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1"/>
                                        </p:tgtEl>
                                        <p:attrNameLst>
                                          <p:attrName>style.visibility</p:attrName>
                                        </p:attrNameLst>
                                      </p:cBhvr>
                                      <p:to>
                                        <p:strVal val="visible"/>
                                      </p:to>
                                    </p:set>
                                    <p:anim calcmode="lin" valueType="num">
                                      <p:cBhvr additive="base">
                                        <p:cTn id="12" dur="250" fill="hold"/>
                                        <p:tgtEl>
                                          <p:spTgt spid="301"/>
                                        </p:tgtEl>
                                        <p:attrNameLst>
                                          <p:attrName>ppt_x</p:attrName>
                                        </p:attrNameLst>
                                      </p:cBhvr>
                                      <p:tavLst>
                                        <p:tav tm="0">
                                          <p:val>
                                            <p:strVal val="#ppt_x"/>
                                          </p:val>
                                        </p:tav>
                                        <p:tav tm="100000">
                                          <p:val>
                                            <p:strVal val="#ppt_x"/>
                                          </p:val>
                                        </p:tav>
                                      </p:tavLst>
                                    </p:anim>
                                    <p:anim calcmode="lin" valueType="num">
                                      <p:cBhvr additive="base">
                                        <p:cTn id="13" dur="250" fill="hold"/>
                                        <p:tgtEl>
                                          <p:spTgt spid="30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02"/>
                                        </p:tgtEl>
                                        <p:attrNameLst>
                                          <p:attrName>style.visibility</p:attrName>
                                        </p:attrNameLst>
                                      </p:cBhvr>
                                      <p:to>
                                        <p:strVal val="visible"/>
                                      </p:to>
                                    </p:set>
                                    <p:anim calcmode="lin" valueType="num">
                                      <p:cBhvr additive="base">
                                        <p:cTn id="17" dur="250" fill="hold"/>
                                        <p:tgtEl>
                                          <p:spTgt spid="302"/>
                                        </p:tgtEl>
                                        <p:attrNameLst>
                                          <p:attrName>ppt_x</p:attrName>
                                        </p:attrNameLst>
                                      </p:cBhvr>
                                      <p:tavLst>
                                        <p:tav tm="0">
                                          <p:val>
                                            <p:strVal val="#ppt_x"/>
                                          </p:val>
                                        </p:tav>
                                        <p:tav tm="100000">
                                          <p:val>
                                            <p:strVal val="#ppt_x"/>
                                          </p:val>
                                        </p:tav>
                                      </p:tavLst>
                                    </p:anim>
                                    <p:anim calcmode="lin" valueType="num">
                                      <p:cBhvr additive="base">
                                        <p:cTn id="18" dur="250" fill="hold"/>
                                        <p:tgtEl>
                                          <p:spTgt spid="30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05"/>
                                        </p:tgtEl>
                                        <p:attrNameLst>
                                          <p:attrName>style.visibility</p:attrName>
                                        </p:attrNameLst>
                                      </p:cBhvr>
                                      <p:to>
                                        <p:strVal val="visible"/>
                                      </p:to>
                                    </p:set>
                                    <p:anim calcmode="lin" valueType="num">
                                      <p:cBhvr additive="base">
                                        <p:cTn id="22" dur="250" fill="hold"/>
                                        <p:tgtEl>
                                          <p:spTgt spid="305"/>
                                        </p:tgtEl>
                                        <p:attrNameLst>
                                          <p:attrName>ppt_x</p:attrName>
                                        </p:attrNameLst>
                                      </p:cBhvr>
                                      <p:tavLst>
                                        <p:tav tm="0">
                                          <p:val>
                                            <p:strVal val="#ppt_x"/>
                                          </p:val>
                                        </p:tav>
                                        <p:tav tm="100000">
                                          <p:val>
                                            <p:strVal val="#ppt_x"/>
                                          </p:val>
                                        </p:tav>
                                      </p:tavLst>
                                    </p:anim>
                                    <p:anim calcmode="lin" valueType="num">
                                      <p:cBhvr additive="base">
                                        <p:cTn id="23" dur="250" fill="hold"/>
                                        <p:tgtEl>
                                          <p:spTgt spid="30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06"/>
                                        </p:tgtEl>
                                        <p:attrNameLst>
                                          <p:attrName>style.visibility</p:attrName>
                                        </p:attrNameLst>
                                      </p:cBhvr>
                                      <p:to>
                                        <p:strVal val="visible"/>
                                      </p:to>
                                    </p:set>
                                    <p:anim calcmode="lin" valueType="num">
                                      <p:cBhvr additive="base">
                                        <p:cTn id="27" dur="250" fill="hold"/>
                                        <p:tgtEl>
                                          <p:spTgt spid="306"/>
                                        </p:tgtEl>
                                        <p:attrNameLst>
                                          <p:attrName>ppt_x</p:attrName>
                                        </p:attrNameLst>
                                      </p:cBhvr>
                                      <p:tavLst>
                                        <p:tav tm="0">
                                          <p:val>
                                            <p:strVal val="#ppt_x"/>
                                          </p:val>
                                        </p:tav>
                                        <p:tav tm="100000">
                                          <p:val>
                                            <p:strVal val="#ppt_x"/>
                                          </p:val>
                                        </p:tav>
                                      </p:tavLst>
                                    </p:anim>
                                    <p:anim calcmode="lin" valueType="num">
                                      <p:cBhvr additive="base">
                                        <p:cTn id="28" dur="250" fill="hold"/>
                                        <p:tgtEl>
                                          <p:spTgt spid="30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07"/>
                                        </p:tgtEl>
                                        <p:attrNameLst>
                                          <p:attrName>style.visibility</p:attrName>
                                        </p:attrNameLst>
                                      </p:cBhvr>
                                      <p:to>
                                        <p:strVal val="visible"/>
                                      </p:to>
                                    </p:set>
                                    <p:anim calcmode="lin" valueType="num">
                                      <p:cBhvr additive="base">
                                        <p:cTn id="32" dur="250" fill="hold"/>
                                        <p:tgtEl>
                                          <p:spTgt spid="307"/>
                                        </p:tgtEl>
                                        <p:attrNameLst>
                                          <p:attrName>ppt_x</p:attrName>
                                        </p:attrNameLst>
                                      </p:cBhvr>
                                      <p:tavLst>
                                        <p:tav tm="0">
                                          <p:val>
                                            <p:strVal val="#ppt_x"/>
                                          </p:val>
                                        </p:tav>
                                        <p:tav tm="100000">
                                          <p:val>
                                            <p:strVal val="#ppt_x"/>
                                          </p:val>
                                        </p:tav>
                                      </p:tavLst>
                                    </p:anim>
                                    <p:anim calcmode="lin" valueType="num">
                                      <p:cBhvr additive="base">
                                        <p:cTn id="33" dur="250" fill="hold"/>
                                        <p:tgtEl>
                                          <p:spTgt spid="30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08"/>
                                        </p:tgtEl>
                                        <p:attrNameLst>
                                          <p:attrName>style.visibility</p:attrName>
                                        </p:attrNameLst>
                                      </p:cBhvr>
                                      <p:to>
                                        <p:strVal val="visible"/>
                                      </p:to>
                                    </p:set>
                                    <p:anim calcmode="lin" valueType="num">
                                      <p:cBhvr additive="base">
                                        <p:cTn id="37" dur="250" fill="hold"/>
                                        <p:tgtEl>
                                          <p:spTgt spid="308"/>
                                        </p:tgtEl>
                                        <p:attrNameLst>
                                          <p:attrName>ppt_x</p:attrName>
                                        </p:attrNameLst>
                                      </p:cBhvr>
                                      <p:tavLst>
                                        <p:tav tm="0">
                                          <p:val>
                                            <p:strVal val="#ppt_x"/>
                                          </p:val>
                                        </p:tav>
                                        <p:tav tm="100000">
                                          <p:val>
                                            <p:strVal val="#ppt_x"/>
                                          </p:val>
                                        </p:tav>
                                      </p:tavLst>
                                    </p:anim>
                                    <p:anim calcmode="lin" valueType="num">
                                      <p:cBhvr additive="base">
                                        <p:cTn id="38" dur="250" fill="hold"/>
                                        <p:tgtEl>
                                          <p:spTgt spid="30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20"/>
                                        </p:tgtEl>
                                        <p:attrNameLst>
                                          <p:attrName>style.visibility</p:attrName>
                                        </p:attrNameLst>
                                      </p:cBhvr>
                                      <p:to>
                                        <p:strVal val="visible"/>
                                      </p:to>
                                    </p:set>
                                    <p:anim calcmode="lin" valueType="num">
                                      <p:cBhvr additive="base">
                                        <p:cTn id="42" dur="250" fill="hold"/>
                                        <p:tgtEl>
                                          <p:spTgt spid="320"/>
                                        </p:tgtEl>
                                        <p:attrNameLst>
                                          <p:attrName>ppt_x</p:attrName>
                                        </p:attrNameLst>
                                      </p:cBhvr>
                                      <p:tavLst>
                                        <p:tav tm="0">
                                          <p:val>
                                            <p:strVal val="#ppt_x"/>
                                          </p:val>
                                        </p:tav>
                                        <p:tav tm="100000">
                                          <p:val>
                                            <p:strVal val="#ppt_x"/>
                                          </p:val>
                                        </p:tav>
                                      </p:tavLst>
                                    </p:anim>
                                    <p:anim calcmode="lin" valueType="num">
                                      <p:cBhvr additive="base">
                                        <p:cTn id="43" dur="250" fill="hold"/>
                                        <p:tgtEl>
                                          <p:spTgt spid="32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12"/>
                                        </p:tgtEl>
                                        <p:attrNameLst>
                                          <p:attrName>style.visibility</p:attrName>
                                        </p:attrNameLst>
                                      </p:cBhvr>
                                      <p:to>
                                        <p:strVal val="visible"/>
                                      </p:to>
                                    </p:set>
                                    <p:anim calcmode="lin" valueType="num">
                                      <p:cBhvr additive="base">
                                        <p:cTn id="47" dur="250" fill="hold"/>
                                        <p:tgtEl>
                                          <p:spTgt spid="312"/>
                                        </p:tgtEl>
                                        <p:attrNameLst>
                                          <p:attrName>ppt_x</p:attrName>
                                        </p:attrNameLst>
                                      </p:cBhvr>
                                      <p:tavLst>
                                        <p:tav tm="0">
                                          <p:val>
                                            <p:strVal val="#ppt_x"/>
                                          </p:val>
                                        </p:tav>
                                        <p:tav tm="100000">
                                          <p:val>
                                            <p:strVal val="#ppt_x"/>
                                          </p:val>
                                        </p:tav>
                                      </p:tavLst>
                                    </p:anim>
                                    <p:anim calcmode="lin" valueType="num">
                                      <p:cBhvr additive="base">
                                        <p:cTn id="48" dur="250" fill="hold"/>
                                        <p:tgtEl>
                                          <p:spTgt spid="3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13"/>
                                        </p:tgtEl>
                                        <p:attrNameLst>
                                          <p:attrName>style.visibility</p:attrName>
                                        </p:attrNameLst>
                                      </p:cBhvr>
                                      <p:to>
                                        <p:strVal val="visible"/>
                                      </p:to>
                                    </p:set>
                                    <p:anim calcmode="lin" valueType="num">
                                      <p:cBhvr additive="base">
                                        <p:cTn id="52" dur="250" fill="hold"/>
                                        <p:tgtEl>
                                          <p:spTgt spid="313"/>
                                        </p:tgtEl>
                                        <p:attrNameLst>
                                          <p:attrName>ppt_x</p:attrName>
                                        </p:attrNameLst>
                                      </p:cBhvr>
                                      <p:tavLst>
                                        <p:tav tm="0">
                                          <p:val>
                                            <p:strVal val="#ppt_x"/>
                                          </p:val>
                                        </p:tav>
                                        <p:tav tm="100000">
                                          <p:val>
                                            <p:strVal val="#ppt_x"/>
                                          </p:val>
                                        </p:tav>
                                      </p:tavLst>
                                    </p:anim>
                                    <p:anim calcmode="lin" valueType="num">
                                      <p:cBhvr additive="base">
                                        <p:cTn id="53" dur="250" fill="hold"/>
                                        <p:tgtEl>
                                          <p:spTgt spid="3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14"/>
                                        </p:tgtEl>
                                        <p:attrNameLst>
                                          <p:attrName>style.visibility</p:attrName>
                                        </p:attrNameLst>
                                      </p:cBhvr>
                                      <p:to>
                                        <p:strVal val="visible"/>
                                      </p:to>
                                    </p:set>
                                    <p:anim calcmode="lin" valueType="num">
                                      <p:cBhvr additive="base">
                                        <p:cTn id="57" dur="250" fill="hold"/>
                                        <p:tgtEl>
                                          <p:spTgt spid="314"/>
                                        </p:tgtEl>
                                        <p:attrNameLst>
                                          <p:attrName>ppt_x</p:attrName>
                                        </p:attrNameLst>
                                      </p:cBhvr>
                                      <p:tavLst>
                                        <p:tav tm="0">
                                          <p:val>
                                            <p:strVal val="#ppt_x"/>
                                          </p:val>
                                        </p:tav>
                                        <p:tav tm="100000">
                                          <p:val>
                                            <p:strVal val="#ppt_x"/>
                                          </p:val>
                                        </p:tav>
                                      </p:tavLst>
                                    </p:anim>
                                    <p:anim calcmode="lin" valueType="num">
                                      <p:cBhvr additive="base">
                                        <p:cTn id="58" dur="250" fill="hold"/>
                                        <p:tgtEl>
                                          <p:spTgt spid="3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0"/>
                                        </p:tgtEl>
                                        <p:attrNameLst>
                                          <p:attrName>style.visibility</p:attrName>
                                        </p:attrNameLst>
                                      </p:cBhvr>
                                      <p:to>
                                        <p:strVal val="visible"/>
                                      </p:to>
                                    </p:set>
                                    <p:anim calcmode="lin" valueType="num">
                                      <p:cBhvr additive="base">
                                        <p:cTn id="62" dur="250" fill="hold"/>
                                        <p:tgtEl>
                                          <p:spTgt spid="300"/>
                                        </p:tgtEl>
                                        <p:attrNameLst>
                                          <p:attrName>ppt_x</p:attrName>
                                        </p:attrNameLst>
                                      </p:cBhvr>
                                      <p:tavLst>
                                        <p:tav tm="0">
                                          <p:val>
                                            <p:strVal val="#ppt_x"/>
                                          </p:val>
                                        </p:tav>
                                        <p:tav tm="100000">
                                          <p:val>
                                            <p:strVal val="#ppt_x"/>
                                          </p:val>
                                        </p:tav>
                                      </p:tavLst>
                                    </p:anim>
                                    <p:anim calcmode="lin" valueType="num">
                                      <p:cBhvr additive="base">
                                        <p:cTn id="63" dur="250" fill="hold"/>
                                        <p:tgtEl>
                                          <p:spTgt spid="30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250" fill="hold"/>
                                        <p:tgtEl>
                                          <p:spTgt spid="6"/>
                                        </p:tgtEl>
                                        <p:attrNameLst>
                                          <p:attrName>ppt_x</p:attrName>
                                        </p:attrNameLst>
                                      </p:cBhvr>
                                      <p:tavLst>
                                        <p:tav tm="0">
                                          <p:val>
                                            <p:strVal val="#ppt_x"/>
                                          </p:val>
                                        </p:tav>
                                        <p:tav tm="100000">
                                          <p:val>
                                            <p:strVal val="#ppt_x"/>
                                          </p:val>
                                        </p:tav>
                                      </p:tavLst>
                                    </p:anim>
                                    <p:anim calcmode="lin" valueType="num">
                                      <p:cBhvr additive="base">
                                        <p:cTn id="68" dur="25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additive="base">
                                        <p:cTn id="77" dur="250" fill="hold"/>
                                        <p:tgtEl>
                                          <p:spTgt spid="8"/>
                                        </p:tgtEl>
                                        <p:attrNameLst>
                                          <p:attrName>ppt_x</p:attrName>
                                        </p:attrNameLst>
                                      </p:cBhvr>
                                      <p:tavLst>
                                        <p:tav tm="0">
                                          <p:val>
                                            <p:strVal val="#ppt_x"/>
                                          </p:val>
                                        </p:tav>
                                        <p:tav tm="100000">
                                          <p:val>
                                            <p:strVal val="#ppt_x"/>
                                          </p:val>
                                        </p:tav>
                                      </p:tavLst>
                                    </p:anim>
                                    <p:anim calcmode="lin" valueType="num">
                                      <p:cBhvr additive="base">
                                        <p:cTn id="78" dur="250" fill="hold"/>
                                        <p:tgtEl>
                                          <p:spTgt spid="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250" fill="hold"/>
                                        <p:tgtEl>
                                          <p:spTgt spid="9"/>
                                        </p:tgtEl>
                                        <p:attrNameLst>
                                          <p:attrName>ppt_x</p:attrName>
                                        </p:attrNameLst>
                                      </p:cBhvr>
                                      <p:tavLst>
                                        <p:tav tm="0">
                                          <p:val>
                                            <p:strVal val="#ppt_x"/>
                                          </p:val>
                                        </p:tav>
                                        <p:tav tm="100000">
                                          <p:val>
                                            <p:strVal val="#ppt_x"/>
                                          </p:val>
                                        </p:tav>
                                      </p:tavLst>
                                    </p:anim>
                                    <p:anim calcmode="lin" valueType="num">
                                      <p:cBhvr additive="base">
                                        <p:cTn id="83" dur="250" fill="hold"/>
                                        <p:tgtEl>
                                          <p:spTgt spid="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250" fill="hold"/>
                                        <p:tgtEl>
                                          <p:spTgt spid="10"/>
                                        </p:tgtEl>
                                        <p:attrNameLst>
                                          <p:attrName>ppt_x</p:attrName>
                                        </p:attrNameLst>
                                      </p:cBhvr>
                                      <p:tavLst>
                                        <p:tav tm="0">
                                          <p:val>
                                            <p:strVal val="#ppt_x"/>
                                          </p:val>
                                        </p:tav>
                                        <p:tav tm="100000">
                                          <p:val>
                                            <p:strVal val="#ppt_x"/>
                                          </p:val>
                                        </p:tav>
                                      </p:tavLst>
                                    </p:anim>
                                    <p:anim calcmode="lin" valueType="num">
                                      <p:cBhvr additive="base">
                                        <p:cTn id="88" dur="250" fill="hold"/>
                                        <p:tgtEl>
                                          <p:spTgt spid="1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additive="base">
                                        <p:cTn id="92" dur="250" fill="hold"/>
                                        <p:tgtEl>
                                          <p:spTgt spid="11"/>
                                        </p:tgtEl>
                                        <p:attrNameLst>
                                          <p:attrName>ppt_x</p:attrName>
                                        </p:attrNameLst>
                                      </p:cBhvr>
                                      <p:tavLst>
                                        <p:tav tm="0">
                                          <p:val>
                                            <p:strVal val="#ppt_x"/>
                                          </p:val>
                                        </p:tav>
                                        <p:tav tm="100000">
                                          <p:val>
                                            <p:strVal val="#ppt_x"/>
                                          </p:val>
                                        </p:tav>
                                      </p:tavLst>
                                    </p:anim>
                                    <p:anim calcmode="lin" valueType="num">
                                      <p:cBhvr additive="base">
                                        <p:cTn id="93" dur="250" fill="hold"/>
                                        <p:tgtEl>
                                          <p:spTgt spid="1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 calcmode="lin" valueType="num">
                                      <p:cBhvr additive="base">
                                        <p:cTn id="97" dur="250" fill="hold"/>
                                        <p:tgtEl>
                                          <p:spTgt spid="12"/>
                                        </p:tgtEl>
                                        <p:attrNameLst>
                                          <p:attrName>ppt_x</p:attrName>
                                        </p:attrNameLst>
                                      </p:cBhvr>
                                      <p:tavLst>
                                        <p:tav tm="0">
                                          <p:val>
                                            <p:strVal val="#ppt_x"/>
                                          </p:val>
                                        </p:tav>
                                        <p:tav tm="100000">
                                          <p:val>
                                            <p:strVal val="#ppt_x"/>
                                          </p:val>
                                        </p:tav>
                                      </p:tavLst>
                                    </p:anim>
                                    <p:anim calcmode="lin" valueType="num">
                                      <p:cBhvr additive="base">
                                        <p:cTn id="98" dur="250" fill="hold"/>
                                        <p:tgtEl>
                                          <p:spTgt spid="12"/>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 calcmode="lin" valueType="num">
                                      <p:cBhvr additive="base">
                                        <p:cTn id="107" dur="250" fill="hold"/>
                                        <p:tgtEl>
                                          <p:spTgt spid="14"/>
                                        </p:tgtEl>
                                        <p:attrNameLst>
                                          <p:attrName>ppt_x</p:attrName>
                                        </p:attrNameLst>
                                      </p:cBhvr>
                                      <p:tavLst>
                                        <p:tav tm="0">
                                          <p:val>
                                            <p:strVal val="#ppt_x"/>
                                          </p:val>
                                        </p:tav>
                                        <p:tav tm="100000">
                                          <p:val>
                                            <p:strVal val="#ppt_x"/>
                                          </p:val>
                                        </p:tav>
                                      </p:tavLst>
                                    </p:anim>
                                    <p:anim calcmode="lin" valueType="num">
                                      <p:cBhvr additive="base">
                                        <p:cTn id="108" dur="250" fill="hold"/>
                                        <p:tgtEl>
                                          <p:spTgt spid="14"/>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additive="base">
                                        <p:cTn id="112" dur="250" fill="hold"/>
                                        <p:tgtEl>
                                          <p:spTgt spid="15"/>
                                        </p:tgtEl>
                                        <p:attrNameLst>
                                          <p:attrName>ppt_x</p:attrName>
                                        </p:attrNameLst>
                                      </p:cBhvr>
                                      <p:tavLst>
                                        <p:tav tm="0">
                                          <p:val>
                                            <p:strVal val="#ppt_x"/>
                                          </p:val>
                                        </p:tav>
                                        <p:tav tm="100000">
                                          <p:val>
                                            <p:strVal val="#ppt_x"/>
                                          </p:val>
                                        </p:tav>
                                      </p:tavLst>
                                    </p:anim>
                                    <p:anim calcmode="lin" valueType="num">
                                      <p:cBhvr additive="base">
                                        <p:cTn id="113" dur="250" fill="hold"/>
                                        <p:tgtEl>
                                          <p:spTgt spid="1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6"/>
                                        </p:tgtEl>
                                        <p:attrNameLst>
                                          <p:attrName>style.visibility</p:attrName>
                                        </p:attrNameLst>
                                      </p:cBhvr>
                                      <p:to>
                                        <p:strVal val="visible"/>
                                      </p:to>
                                    </p:set>
                                    <p:anim calcmode="lin" valueType="num">
                                      <p:cBhvr additive="base">
                                        <p:cTn id="117" dur="250" fill="hold"/>
                                        <p:tgtEl>
                                          <p:spTgt spid="16"/>
                                        </p:tgtEl>
                                        <p:attrNameLst>
                                          <p:attrName>ppt_x</p:attrName>
                                        </p:attrNameLst>
                                      </p:cBhvr>
                                      <p:tavLst>
                                        <p:tav tm="0">
                                          <p:val>
                                            <p:strVal val="#ppt_x"/>
                                          </p:val>
                                        </p:tav>
                                        <p:tav tm="100000">
                                          <p:val>
                                            <p:strVal val="#ppt_x"/>
                                          </p:val>
                                        </p:tav>
                                      </p:tavLst>
                                    </p:anim>
                                    <p:anim calcmode="lin" valueType="num">
                                      <p:cBhvr additive="base">
                                        <p:cTn id="118" dur="250" fill="hold"/>
                                        <p:tgtEl>
                                          <p:spTgt spid="1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7"/>
                                        </p:tgtEl>
                                        <p:attrNameLst>
                                          <p:attrName>style.visibility</p:attrName>
                                        </p:attrNameLst>
                                      </p:cBhvr>
                                      <p:to>
                                        <p:strVal val="visible"/>
                                      </p:to>
                                    </p:set>
                                    <p:anim calcmode="lin" valueType="num">
                                      <p:cBhvr additive="base">
                                        <p:cTn id="122" dur="250" fill="hold"/>
                                        <p:tgtEl>
                                          <p:spTgt spid="17"/>
                                        </p:tgtEl>
                                        <p:attrNameLst>
                                          <p:attrName>ppt_x</p:attrName>
                                        </p:attrNameLst>
                                      </p:cBhvr>
                                      <p:tavLst>
                                        <p:tav tm="0">
                                          <p:val>
                                            <p:strVal val="#ppt_x"/>
                                          </p:val>
                                        </p:tav>
                                        <p:tav tm="100000">
                                          <p:val>
                                            <p:strVal val="#ppt_x"/>
                                          </p:val>
                                        </p:tav>
                                      </p:tavLst>
                                    </p:anim>
                                    <p:anim calcmode="lin" valueType="num">
                                      <p:cBhvr additive="base">
                                        <p:cTn id="123" dur="250" fill="hold"/>
                                        <p:tgtEl>
                                          <p:spTgt spid="17"/>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8"/>
                                        </p:tgtEl>
                                        <p:attrNameLst>
                                          <p:attrName>style.visibility</p:attrName>
                                        </p:attrNameLst>
                                      </p:cBhvr>
                                      <p:to>
                                        <p:strVal val="visible"/>
                                      </p:to>
                                    </p:set>
                                    <p:anim calcmode="lin" valueType="num">
                                      <p:cBhvr additive="base">
                                        <p:cTn id="127" dur="250" fill="hold"/>
                                        <p:tgtEl>
                                          <p:spTgt spid="18"/>
                                        </p:tgtEl>
                                        <p:attrNameLst>
                                          <p:attrName>ppt_x</p:attrName>
                                        </p:attrNameLst>
                                      </p:cBhvr>
                                      <p:tavLst>
                                        <p:tav tm="0">
                                          <p:val>
                                            <p:strVal val="#ppt_x"/>
                                          </p:val>
                                        </p:tav>
                                        <p:tav tm="100000">
                                          <p:val>
                                            <p:strVal val="#ppt_x"/>
                                          </p:val>
                                        </p:tav>
                                      </p:tavLst>
                                    </p:anim>
                                    <p:anim calcmode="lin" valueType="num">
                                      <p:cBhvr additive="base">
                                        <p:cTn id="128" dur="250" fill="hold"/>
                                        <p:tgtEl>
                                          <p:spTgt spid="18"/>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additive="base">
                                        <p:cTn id="132" dur="250" fill="hold"/>
                                        <p:tgtEl>
                                          <p:spTgt spid="19"/>
                                        </p:tgtEl>
                                        <p:attrNameLst>
                                          <p:attrName>ppt_x</p:attrName>
                                        </p:attrNameLst>
                                      </p:cBhvr>
                                      <p:tavLst>
                                        <p:tav tm="0">
                                          <p:val>
                                            <p:strVal val="#ppt_x"/>
                                          </p:val>
                                        </p:tav>
                                        <p:tav tm="100000">
                                          <p:val>
                                            <p:strVal val="#ppt_x"/>
                                          </p:val>
                                        </p:tav>
                                      </p:tavLst>
                                    </p:anim>
                                    <p:anim calcmode="lin" valueType="num">
                                      <p:cBhvr additive="base">
                                        <p:cTn id="133" dur="250" fill="hold"/>
                                        <p:tgtEl>
                                          <p:spTgt spid="19"/>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20"/>
                                        </p:tgtEl>
                                        <p:attrNameLst>
                                          <p:attrName>style.visibility</p:attrName>
                                        </p:attrNameLst>
                                      </p:cBhvr>
                                      <p:to>
                                        <p:strVal val="visible"/>
                                      </p:to>
                                    </p:set>
                                    <p:anim calcmode="lin" valueType="num">
                                      <p:cBhvr additive="base">
                                        <p:cTn id="137" dur="250" fill="hold"/>
                                        <p:tgtEl>
                                          <p:spTgt spid="20"/>
                                        </p:tgtEl>
                                        <p:attrNameLst>
                                          <p:attrName>ppt_x</p:attrName>
                                        </p:attrNameLst>
                                      </p:cBhvr>
                                      <p:tavLst>
                                        <p:tav tm="0">
                                          <p:val>
                                            <p:strVal val="#ppt_x"/>
                                          </p:val>
                                        </p:tav>
                                        <p:tav tm="100000">
                                          <p:val>
                                            <p:strVal val="#ppt_x"/>
                                          </p:val>
                                        </p:tav>
                                      </p:tavLst>
                                    </p:anim>
                                    <p:anim calcmode="lin" valueType="num">
                                      <p:cBhvr additive="base">
                                        <p:cTn id="138" dur="250" fill="hold"/>
                                        <p:tgtEl>
                                          <p:spTgt spid="2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1"/>
                                        </p:tgtEl>
                                        <p:attrNameLst>
                                          <p:attrName>style.visibility</p:attrName>
                                        </p:attrNameLst>
                                      </p:cBhvr>
                                      <p:to>
                                        <p:strVal val="visible"/>
                                      </p:to>
                                    </p:set>
                                    <p:anim calcmode="lin" valueType="num">
                                      <p:cBhvr additive="base">
                                        <p:cTn id="142" dur="250" fill="hold"/>
                                        <p:tgtEl>
                                          <p:spTgt spid="21"/>
                                        </p:tgtEl>
                                        <p:attrNameLst>
                                          <p:attrName>ppt_x</p:attrName>
                                        </p:attrNameLst>
                                      </p:cBhvr>
                                      <p:tavLst>
                                        <p:tav tm="0">
                                          <p:val>
                                            <p:strVal val="#ppt_x"/>
                                          </p:val>
                                        </p:tav>
                                        <p:tav tm="100000">
                                          <p:val>
                                            <p:strVal val="#ppt_x"/>
                                          </p:val>
                                        </p:tav>
                                      </p:tavLst>
                                    </p:anim>
                                    <p:anim calcmode="lin" valueType="num">
                                      <p:cBhvr additive="base">
                                        <p:cTn id="143" dur="250" fill="hold"/>
                                        <p:tgtEl>
                                          <p:spTgt spid="21"/>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2"/>
                                        </p:tgtEl>
                                        <p:attrNameLst>
                                          <p:attrName>style.visibility</p:attrName>
                                        </p:attrNameLst>
                                      </p:cBhvr>
                                      <p:to>
                                        <p:strVal val="visible"/>
                                      </p:to>
                                    </p:set>
                                    <p:anim calcmode="lin" valueType="num">
                                      <p:cBhvr additive="base">
                                        <p:cTn id="147" dur="250" fill="hold"/>
                                        <p:tgtEl>
                                          <p:spTgt spid="22"/>
                                        </p:tgtEl>
                                        <p:attrNameLst>
                                          <p:attrName>ppt_x</p:attrName>
                                        </p:attrNameLst>
                                      </p:cBhvr>
                                      <p:tavLst>
                                        <p:tav tm="0">
                                          <p:val>
                                            <p:strVal val="#ppt_x"/>
                                          </p:val>
                                        </p:tav>
                                        <p:tav tm="100000">
                                          <p:val>
                                            <p:strVal val="#ppt_x"/>
                                          </p:val>
                                        </p:tav>
                                      </p:tavLst>
                                    </p:anim>
                                    <p:anim calcmode="lin" valueType="num">
                                      <p:cBhvr additive="base">
                                        <p:cTn id="148" dur="250" fill="hold"/>
                                        <p:tgtEl>
                                          <p:spTgt spid="22"/>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250" fill="hold"/>
                                        <p:tgtEl>
                                          <p:spTgt spid="23"/>
                                        </p:tgtEl>
                                        <p:attrNameLst>
                                          <p:attrName>ppt_x</p:attrName>
                                        </p:attrNameLst>
                                      </p:cBhvr>
                                      <p:tavLst>
                                        <p:tav tm="0">
                                          <p:val>
                                            <p:strVal val="#ppt_x"/>
                                          </p:val>
                                        </p:tav>
                                        <p:tav tm="100000">
                                          <p:val>
                                            <p:strVal val="#ppt_x"/>
                                          </p:val>
                                        </p:tav>
                                      </p:tavLst>
                                    </p:anim>
                                    <p:anim calcmode="lin" valueType="num">
                                      <p:cBhvr additive="base">
                                        <p:cTn id="153" dur="250" fill="hold"/>
                                        <p:tgtEl>
                                          <p:spTgt spid="23"/>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4"/>
                                        </p:tgtEl>
                                        <p:attrNameLst>
                                          <p:attrName>style.visibility</p:attrName>
                                        </p:attrNameLst>
                                      </p:cBhvr>
                                      <p:to>
                                        <p:strVal val="visible"/>
                                      </p:to>
                                    </p:set>
                                    <p:anim calcmode="lin" valueType="num">
                                      <p:cBhvr additive="base">
                                        <p:cTn id="157" dur="250" fill="hold"/>
                                        <p:tgtEl>
                                          <p:spTgt spid="24"/>
                                        </p:tgtEl>
                                        <p:attrNameLst>
                                          <p:attrName>ppt_x</p:attrName>
                                        </p:attrNameLst>
                                      </p:cBhvr>
                                      <p:tavLst>
                                        <p:tav tm="0">
                                          <p:val>
                                            <p:strVal val="#ppt_x"/>
                                          </p:val>
                                        </p:tav>
                                        <p:tav tm="100000">
                                          <p:val>
                                            <p:strVal val="#ppt_x"/>
                                          </p:val>
                                        </p:tav>
                                      </p:tavLst>
                                    </p:anim>
                                    <p:anim calcmode="lin" valueType="num">
                                      <p:cBhvr additive="base">
                                        <p:cTn id="158" dur="250" fill="hold"/>
                                        <p:tgtEl>
                                          <p:spTgt spid="2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25"/>
                                        </p:tgtEl>
                                        <p:attrNameLst>
                                          <p:attrName>style.visibility</p:attrName>
                                        </p:attrNameLst>
                                      </p:cBhvr>
                                      <p:to>
                                        <p:strVal val="visible"/>
                                      </p:to>
                                    </p:set>
                                    <p:anim calcmode="lin" valueType="num">
                                      <p:cBhvr additive="base">
                                        <p:cTn id="162" dur="250" fill="hold"/>
                                        <p:tgtEl>
                                          <p:spTgt spid="25"/>
                                        </p:tgtEl>
                                        <p:attrNameLst>
                                          <p:attrName>ppt_x</p:attrName>
                                        </p:attrNameLst>
                                      </p:cBhvr>
                                      <p:tavLst>
                                        <p:tav tm="0">
                                          <p:val>
                                            <p:strVal val="#ppt_x"/>
                                          </p:val>
                                        </p:tav>
                                        <p:tav tm="100000">
                                          <p:val>
                                            <p:strVal val="#ppt_x"/>
                                          </p:val>
                                        </p:tav>
                                      </p:tavLst>
                                    </p:anim>
                                    <p:anim calcmode="lin" valueType="num">
                                      <p:cBhvr additive="base">
                                        <p:cTn id="163" dur="250" fill="hold"/>
                                        <p:tgtEl>
                                          <p:spTgt spid="25"/>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26"/>
                                        </p:tgtEl>
                                        <p:attrNameLst>
                                          <p:attrName>style.visibility</p:attrName>
                                        </p:attrNameLst>
                                      </p:cBhvr>
                                      <p:to>
                                        <p:strVal val="visible"/>
                                      </p:to>
                                    </p:set>
                                    <p:anim calcmode="lin" valueType="num">
                                      <p:cBhvr additive="base">
                                        <p:cTn id="167" dur="250" fill="hold"/>
                                        <p:tgtEl>
                                          <p:spTgt spid="26"/>
                                        </p:tgtEl>
                                        <p:attrNameLst>
                                          <p:attrName>ppt_x</p:attrName>
                                        </p:attrNameLst>
                                      </p:cBhvr>
                                      <p:tavLst>
                                        <p:tav tm="0">
                                          <p:val>
                                            <p:strVal val="#ppt_x"/>
                                          </p:val>
                                        </p:tav>
                                        <p:tav tm="100000">
                                          <p:val>
                                            <p:strVal val="#ppt_x"/>
                                          </p:val>
                                        </p:tav>
                                      </p:tavLst>
                                    </p:anim>
                                    <p:anim calcmode="lin" valueType="num">
                                      <p:cBhvr additive="base">
                                        <p:cTn id="168" dur="250" fill="hold"/>
                                        <p:tgtEl>
                                          <p:spTgt spid="26"/>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27"/>
                                        </p:tgtEl>
                                        <p:attrNameLst>
                                          <p:attrName>style.visibility</p:attrName>
                                        </p:attrNameLst>
                                      </p:cBhvr>
                                      <p:to>
                                        <p:strVal val="visible"/>
                                      </p:to>
                                    </p:set>
                                    <p:anim calcmode="lin" valueType="num">
                                      <p:cBhvr additive="base">
                                        <p:cTn id="172" dur="250" fill="hold"/>
                                        <p:tgtEl>
                                          <p:spTgt spid="27"/>
                                        </p:tgtEl>
                                        <p:attrNameLst>
                                          <p:attrName>ppt_x</p:attrName>
                                        </p:attrNameLst>
                                      </p:cBhvr>
                                      <p:tavLst>
                                        <p:tav tm="0">
                                          <p:val>
                                            <p:strVal val="#ppt_x"/>
                                          </p:val>
                                        </p:tav>
                                        <p:tav tm="100000">
                                          <p:val>
                                            <p:strVal val="#ppt_x"/>
                                          </p:val>
                                        </p:tav>
                                      </p:tavLst>
                                    </p:anim>
                                    <p:anim calcmode="lin" valueType="num">
                                      <p:cBhvr additive="base">
                                        <p:cTn id="173" dur="250" fill="hold"/>
                                        <p:tgtEl>
                                          <p:spTgt spid="27"/>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8"/>
                                        </p:tgtEl>
                                        <p:attrNameLst>
                                          <p:attrName>style.visibility</p:attrName>
                                        </p:attrNameLst>
                                      </p:cBhvr>
                                      <p:to>
                                        <p:strVal val="visible"/>
                                      </p:to>
                                    </p:set>
                                    <p:anim calcmode="lin" valueType="num">
                                      <p:cBhvr additive="base">
                                        <p:cTn id="177" dur="250" fill="hold"/>
                                        <p:tgtEl>
                                          <p:spTgt spid="28"/>
                                        </p:tgtEl>
                                        <p:attrNameLst>
                                          <p:attrName>ppt_x</p:attrName>
                                        </p:attrNameLst>
                                      </p:cBhvr>
                                      <p:tavLst>
                                        <p:tav tm="0">
                                          <p:val>
                                            <p:strVal val="#ppt_x"/>
                                          </p:val>
                                        </p:tav>
                                        <p:tav tm="100000">
                                          <p:val>
                                            <p:strVal val="#ppt_x"/>
                                          </p:val>
                                        </p:tav>
                                      </p:tavLst>
                                    </p:anim>
                                    <p:anim calcmode="lin" valueType="num">
                                      <p:cBhvr additive="base">
                                        <p:cTn id="178" dur="250" fill="hold"/>
                                        <p:tgtEl>
                                          <p:spTgt spid="28"/>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29"/>
                                        </p:tgtEl>
                                        <p:attrNameLst>
                                          <p:attrName>style.visibility</p:attrName>
                                        </p:attrNameLst>
                                      </p:cBhvr>
                                      <p:to>
                                        <p:strVal val="visible"/>
                                      </p:to>
                                    </p:set>
                                    <p:anim calcmode="lin" valueType="num">
                                      <p:cBhvr additive="base">
                                        <p:cTn id="182" dur="250" fill="hold"/>
                                        <p:tgtEl>
                                          <p:spTgt spid="29"/>
                                        </p:tgtEl>
                                        <p:attrNameLst>
                                          <p:attrName>ppt_x</p:attrName>
                                        </p:attrNameLst>
                                      </p:cBhvr>
                                      <p:tavLst>
                                        <p:tav tm="0">
                                          <p:val>
                                            <p:strVal val="#ppt_x"/>
                                          </p:val>
                                        </p:tav>
                                        <p:tav tm="100000">
                                          <p:val>
                                            <p:strVal val="#ppt_x"/>
                                          </p:val>
                                        </p:tav>
                                      </p:tavLst>
                                    </p:anim>
                                    <p:anim calcmode="lin" valueType="num">
                                      <p:cBhvr additive="base">
                                        <p:cTn id="183" dur="250" fill="hold"/>
                                        <p:tgtEl>
                                          <p:spTgt spid="2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0"/>
                                        </p:tgtEl>
                                        <p:attrNameLst>
                                          <p:attrName>style.visibility</p:attrName>
                                        </p:attrNameLst>
                                      </p:cBhvr>
                                      <p:to>
                                        <p:strVal val="visible"/>
                                      </p:to>
                                    </p:set>
                                    <p:anim calcmode="lin" valueType="num">
                                      <p:cBhvr additive="base">
                                        <p:cTn id="187" dur="250" fill="hold"/>
                                        <p:tgtEl>
                                          <p:spTgt spid="30"/>
                                        </p:tgtEl>
                                        <p:attrNameLst>
                                          <p:attrName>ppt_x</p:attrName>
                                        </p:attrNameLst>
                                      </p:cBhvr>
                                      <p:tavLst>
                                        <p:tav tm="0">
                                          <p:val>
                                            <p:strVal val="#ppt_x"/>
                                          </p:val>
                                        </p:tav>
                                        <p:tav tm="100000">
                                          <p:val>
                                            <p:strVal val="#ppt_x"/>
                                          </p:val>
                                        </p:tav>
                                      </p:tavLst>
                                    </p:anim>
                                    <p:anim calcmode="lin" valueType="num">
                                      <p:cBhvr additive="base">
                                        <p:cTn id="188" dur="250" fill="hold"/>
                                        <p:tgtEl>
                                          <p:spTgt spid="3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31"/>
                                        </p:tgtEl>
                                        <p:attrNameLst>
                                          <p:attrName>style.visibility</p:attrName>
                                        </p:attrNameLst>
                                      </p:cBhvr>
                                      <p:to>
                                        <p:strVal val="visible"/>
                                      </p:to>
                                    </p:set>
                                    <p:anim calcmode="lin" valueType="num">
                                      <p:cBhvr additive="base">
                                        <p:cTn id="192" dur="250" fill="hold"/>
                                        <p:tgtEl>
                                          <p:spTgt spid="31"/>
                                        </p:tgtEl>
                                        <p:attrNameLst>
                                          <p:attrName>ppt_x</p:attrName>
                                        </p:attrNameLst>
                                      </p:cBhvr>
                                      <p:tavLst>
                                        <p:tav tm="0">
                                          <p:val>
                                            <p:strVal val="#ppt_x"/>
                                          </p:val>
                                        </p:tav>
                                        <p:tav tm="100000">
                                          <p:val>
                                            <p:strVal val="#ppt_x"/>
                                          </p:val>
                                        </p:tav>
                                      </p:tavLst>
                                    </p:anim>
                                    <p:anim calcmode="lin" valueType="num">
                                      <p:cBhvr additive="base">
                                        <p:cTn id="193" dur="250" fill="hold"/>
                                        <p:tgtEl>
                                          <p:spTgt spid="31"/>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7168"/>
                                        </p:tgtEl>
                                        <p:attrNameLst>
                                          <p:attrName>style.visibility</p:attrName>
                                        </p:attrNameLst>
                                      </p:cBhvr>
                                      <p:to>
                                        <p:strVal val="visible"/>
                                      </p:to>
                                    </p:set>
                                    <p:anim calcmode="lin" valueType="num">
                                      <p:cBhvr additive="base">
                                        <p:cTn id="197" dur="250" fill="hold"/>
                                        <p:tgtEl>
                                          <p:spTgt spid="7168"/>
                                        </p:tgtEl>
                                        <p:attrNameLst>
                                          <p:attrName>ppt_x</p:attrName>
                                        </p:attrNameLst>
                                      </p:cBhvr>
                                      <p:tavLst>
                                        <p:tav tm="0">
                                          <p:val>
                                            <p:strVal val="#ppt_x"/>
                                          </p:val>
                                        </p:tav>
                                        <p:tav tm="100000">
                                          <p:val>
                                            <p:strVal val="#ppt_x"/>
                                          </p:val>
                                        </p:tav>
                                      </p:tavLst>
                                    </p:anim>
                                    <p:anim calcmode="lin" valueType="num">
                                      <p:cBhvr additive="base">
                                        <p:cTn id="198" dur="250" fill="hold"/>
                                        <p:tgtEl>
                                          <p:spTgt spid="7168"/>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169"/>
                                        </p:tgtEl>
                                        <p:attrNameLst>
                                          <p:attrName>style.visibility</p:attrName>
                                        </p:attrNameLst>
                                      </p:cBhvr>
                                      <p:to>
                                        <p:strVal val="visible"/>
                                      </p:to>
                                    </p:set>
                                    <p:anim calcmode="lin" valueType="num">
                                      <p:cBhvr additive="base">
                                        <p:cTn id="202" dur="250" fill="hold"/>
                                        <p:tgtEl>
                                          <p:spTgt spid="7169"/>
                                        </p:tgtEl>
                                        <p:attrNameLst>
                                          <p:attrName>ppt_x</p:attrName>
                                        </p:attrNameLst>
                                      </p:cBhvr>
                                      <p:tavLst>
                                        <p:tav tm="0">
                                          <p:val>
                                            <p:strVal val="#ppt_x"/>
                                          </p:val>
                                        </p:tav>
                                        <p:tav tm="100000">
                                          <p:val>
                                            <p:strVal val="#ppt_x"/>
                                          </p:val>
                                        </p:tav>
                                      </p:tavLst>
                                    </p:anim>
                                    <p:anim calcmode="lin" valueType="num">
                                      <p:cBhvr additive="base">
                                        <p:cTn id="203" dur="250" fill="hold"/>
                                        <p:tgtEl>
                                          <p:spTgt spid="7169"/>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7172"/>
                                        </p:tgtEl>
                                        <p:attrNameLst>
                                          <p:attrName>style.visibility</p:attrName>
                                        </p:attrNameLst>
                                      </p:cBhvr>
                                      <p:to>
                                        <p:strVal val="visible"/>
                                      </p:to>
                                    </p:set>
                                    <p:anim calcmode="lin" valueType="num">
                                      <p:cBhvr additive="base">
                                        <p:cTn id="207" dur="250" fill="hold"/>
                                        <p:tgtEl>
                                          <p:spTgt spid="7172"/>
                                        </p:tgtEl>
                                        <p:attrNameLst>
                                          <p:attrName>ppt_x</p:attrName>
                                        </p:attrNameLst>
                                      </p:cBhvr>
                                      <p:tavLst>
                                        <p:tav tm="0">
                                          <p:val>
                                            <p:strVal val="#ppt_x"/>
                                          </p:val>
                                        </p:tav>
                                        <p:tav tm="100000">
                                          <p:val>
                                            <p:strVal val="#ppt_x"/>
                                          </p:val>
                                        </p:tav>
                                      </p:tavLst>
                                    </p:anim>
                                    <p:anim calcmode="lin" valueType="num">
                                      <p:cBhvr additive="base">
                                        <p:cTn id="208" dur="250" fill="hold"/>
                                        <p:tgtEl>
                                          <p:spTgt spid="7172"/>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7173"/>
                                        </p:tgtEl>
                                        <p:attrNameLst>
                                          <p:attrName>style.visibility</p:attrName>
                                        </p:attrNameLst>
                                      </p:cBhvr>
                                      <p:to>
                                        <p:strVal val="visible"/>
                                      </p:to>
                                    </p:set>
                                    <p:anim calcmode="lin" valueType="num">
                                      <p:cBhvr additive="base">
                                        <p:cTn id="212" dur="250" fill="hold"/>
                                        <p:tgtEl>
                                          <p:spTgt spid="7173"/>
                                        </p:tgtEl>
                                        <p:attrNameLst>
                                          <p:attrName>ppt_x</p:attrName>
                                        </p:attrNameLst>
                                      </p:cBhvr>
                                      <p:tavLst>
                                        <p:tav tm="0">
                                          <p:val>
                                            <p:strVal val="#ppt_x"/>
                                          </p:val>
                                        </p:tav>
                                        <p:tav tm="100000">
                                          <p:val>
                                            <p:strVal val="#ppt_x"/>
                                          </p:val>
                                        </p:tav>
                                      </p:tavLst>
                                    </p:anim>
                                    <p:anim calcmode="lin" valueType="num">
                                      <p:cBhvr additive="base">
                                        <p:cTn id="213" dur="250" fill="hold"/>
                                        <p:tgtEl>
                                          <p:spTgt spid="717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7174"/>
                                        </p:tgtEl>
                                        <p:attrNameLst>
                                          <p:attrName>style.visibility</p:attrName>
                                        </p:attrNameLst>
                                      </p:cBhvr>
                                      <p:to>
                                        <p:strVal val="visible"/>
                                      </p:to>
                                    </p:set>
                                    <p:anim calcmode="lin" valueType="num">
                                      <p:cBhvr additive="base">
                                        <p:cTn id="217" dur="250" fill="hold"/>
                                        <p:tgtEl>
                                          <p:spTgt spid="7174"/>
                                        </p:tgtEl>
                                        <p:attrNameLst>
                                          <p:attrName>ppt_x</p:attrName>
                                        </p:attrNameLst>
                                      </p:cBhvr>
                                      <p:tavLst>
                                        <p:tav tm="0">
                                          <p:val>
                                            <p:strVal val="#ppt_x"/>
                                          </p:val>
                                        </p:tav>
                                        <p:tav tm="100000">
                                          <p:val>
                                            <p:strVal val="#ppt_x"/>
                                          </p:val>
                                        </p:tav>
                                      </p:tavLst>
                                    </p:anim>
                                    <p:anim calcmode="lin" valueType="num">
                                      <p:cBhvr additive="base">
                                        <p:cTn id="218" dur="250" fill="hold"/>
                                        <p:tgtEl>
                                          <p:spTgt spid="717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7175"/>
                                        </p:tgtEl>
                                        <p:attrNameLst>
                                          <p:attrName>style.visibility</p:attrName>
                                        </p:attrNameLst>
                                      </p:cBhvr>
                                      <p:to>
                                        <p:strVal val="visible"/>
                                      </p:to>
                                    </p:set>
                                    <p:anim calcmode="lin" valueType="num">
                                      <p:cBhvr additive="base">
                                        <p:cTn id="222" dur="250" fill="hold"/>
                                        <p:tgtEl>
                                          <p:spTgt spid="7175"/>
                                        </p:tgtEl>
                                        <p:attrNameLst>
                                          <p:attrName>ppt_x</p:attrName>
                                        </p:attrNameLst>
                                      </p:cBhvr>
                                      <p:tavLst>
                                        <p:tav tm="0">
                                          <p:val>
                                            <p:strVal val="#ppt_x"/>
                                          </p:val>
                                        </p:tav>
                                        <p:tav tm="100000">
                                          <p:val>
                                            <p:strVal val="#ppt_x"/>
                                          </p:val>
                                        </p:tav>
                                      </p:tavLst>
                                    </p:anim>
                                    <p:anim calcmode="lin" valueType="num">
                                      <p:cBhvr additive="base">
                                        <p:cTn id="223" dur="250" fill="hold"/>
                                        <p:tgtEl>
                                          <p:spTgt spid="7175"/>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7176"/>
                                        </p:tgtEl>
                                        <p:attrNameLst>
                                          <p:attrName>style.visibility</p:attrName>
                                        </p:attrNameLst>
                                      </p:cBhvr>
                                      <p:to>
                                        <p:strVal val="visible"/>
                                      </p:to>
                                    </p:set>
                                    <p:anim calcmode="lin" valueType="num">
                                      <p:cBhvr additive="base">
                                        <p:cTn id="227" dur="250" fill="hold"/>
                                        <p:tgtEl>
                                          <p:spTgt spid="7176"/>
                                        </p:tgtEl>
                                        <p:attrNameLst>
                                          <p:attrName>ppt_x</p:attrName>
                                        </p:attrNameLst>
                                      </p:cBhvr>
                                      <p:tavLst>
                                        <p:tav tm="0">
                                          <p:val>
                                            <p:strVal val="#ppt_x"/>
                                          </p:val>
                                        </p:tav>
                                        <p:tav tm="100000">
                                          <p:val>
                                            <p:strVal val="#ppt_x"/>
                                          </p:val>
                                        </p:tav>
                                      </p:tavLst>
                                    </p:anim>
                                    <p:anim calcmode="lin" valueType="num">
                                      <p:cBhvr additive="base">
                                        <p:cTn id="228" dur="250" fill="hold"/>
                                        <p:tgtEl>
                                          <p:spTgt spid="7176"/>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7177"/>
                                        </p:tgtEl>
                                        <p:attrNameLst>
                                          <p:attrName>style.visibility</p:attrName>
                                        </p:attrNameLst>
                                      </p:cBhvr>
                                      <p:to>
                                        <p:strVal val="visible"/>
                                      </p:to>
                                    </p:set>
                                    <p:anim calcmode="lin" valueType="num">
                                      <p:cBhvr additive="base">
                                        <p:cTn id="232" dur="250" fill="hold"/>
                                        <p:tgtEl>
                                          <p:spTgt spid="7177"/>
                                        </p:tgtEl>
                                        <p:attrNameLst>
                                          <p:attrName>ppt_x</p:attrName>
                                        </p:attrNameLst>
                                      </p:cBhvr>
                                      <p:tavLst>
                                        <p:tav tm="0">
                                          <p:val>
                                            <p:strVal val="#ppt_x"/>
                                          </p:val>
                                        </p:tav>
                                        <p:tav tm="100000">
                                          <p:val>
                                            <p:strVal val="#ppt_x"/>
                                          </p:val>
                                        </p:tav>
                                      </p:tavLst>
                                    </p:anim>
                                    <p:anim calcmode="lin" valueType="num">
                                      <p:cBhvr additive="base">
                                        <p:cTn id="233" dur="250" fill="hold"/>
                                        <p:tgtEl>
                                          <p:spTgt spid="7177"/>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7178"/>
                                        </p:tgtEl>
                                        <p:attrNameLst>
                                          <p:attrName>style.visibility</p:attrName>
                                        </p:attrNameLst>
                                      </p:cBhvr>
                                      <p:to>
                                        <p:strVal val="visible"/>
                                      </p:to>
                                    </p:set>
                                    <p:anim calcmode="lin" valueType="num">
                                      <p:cBhvr additive="base">
                                        <p:cTn id="237" dur="250" fill="hold"/>
                                        <p:tgtEl>
                                          <p:spTgt spid="7178"/>
                                        </p:tgtEl>
                                        <p:attrNameLst>
                                          <p:attrName>ppt_x</p:attrName>
                                        </p:attrNameLst>
                                      </p:cBhvr>
                                      <p:tavLst>
                                        <p:tav tm="0">
                                          <p:val>
                                            <p:strVal val="#ppt_x"/>
                                          </p:val>
                                        </p:tav>
                                        <p:tav tm="100000">
                                          <p:val>
                                            <p:strVal val="#ppt_x"/>
                                          </p:val>
                                        </p:tav>
                                      </p:tavLst>
                                    </p:anim>
                                    <p:anim calcmode="lin" valueType="num">
                                      <p:cBhvr additive="base">
                                        <p:cTn id="238" dur="250" fill="hold"/>
                                        <p:tgtEl>
                                          <p:spTgt spid="7178"/>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7179"/>
                                        </p:tgtEl>
                                        <p:attrNameLst>
                                          <p:attrName>style.visibility</p:attrName>
                                        </p:attrNameLst>
                                      </p:cBhvr>
                                      <p:to>
                                        <p:strVal val="visible"/>
                                      </p:to>
                                    </p:set>
                                    <p:anim calcmode="lin" valueType="num">
                                      <p:cBhvr additive="base">
                                        <p:cTn id="242" dur="250" fill="hold"/>
                                        <p:tgtEl>
                                          <p:spTgt spid="7179"/>
                                        </p:tgtEl>
                                        <p:attrNameLst>
                                          <p:attrName>ppt_x</p:attrName>
                                        </p:attrNameLst>
                                      </p:cBhvr>
                                      <p:tavLst>
                                        <p:tav tm="0">
                                          <p:val>
                                            <p:strVal val="#ppt_x"/>
                                          </p:val>
                                        </p:tav>
                                        <p:tav tm="100000">
                                          <p:val>
                                            <p:strVal val="#ppt_x"/>
                                          </p:val>
                                        </p:tav>
                                      </p:tavLst>
                                    </p:anim>
                                    <p:anim calcmode="lin" valueType="num">
                                      <p:cBhvr additive="base">
                                        <p:cTn id="243" dur="250" fill="hold"/>
                                        <p:tgtEl>
                                          <p:spTgt spid="7179"/>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7180"/>
                                        </p:tgtEl>
                                        <p:attrNameLst>
                                          <p:attrName>style.visibility</p:attrName>
                                        </p:attrNameLst>
                                      </p:cBhvr>
                                      <p:to>
                                        <p:strVal val="visible"/>
                                      </p:to>
                                    </p:set>
                                    <p:anim calcmode="lin" valueType="num">
                                      <p:cBhvr additive="base">
                                        <p:cTn id="247" dur="250" fill="hold"/>
                                        <p:tgtEl>
                                          <p:spTgt spid="7180"/>
                                        </p:tgtEl>
                                        <p:attrNameLst>
                                          <p:attrName>ppt_x</p:attrName>
                                        </p:attrNameLst>
                                      </p:cBhvr>
                                      <p:tavLst>
                                        <p:tav tm="0">
                                          <p:val>
                                            <p:strVal val="#ppt_x"/>
                                          </p:val>
                                        </p:tav>
                                        <p:tav tm="100000">
                                          <p:val>
                                            <p:strVal val="#ppt_x"/>
                                          </p:val>
                                        </p:tav>
                                      </p:tavLst>
                                    </p:anim>
                                    <p:anim calcmode="lin" valueType="num">
                                      <p:cBhvr additive="base">
                                        <p:cTn id="248" dur="250" fill="hold"/>
                                        <p:tgtEl>
                                          <p:spTgt spid="7180"/>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7181"/>
                                        </p:tgtEl>
                                        <p:attrNameLst>
                                          <p:attrName>style.visibility</p:attrName>
                                        </p:attrNameLst>
                                      </p:cBhvr>
                                      <p:to>
                                        <p:strVal val="visible"/>
                                      </p:to>
                                    </p:set>
                                    <p:anim calcmode="lin" valueType="num">
                                      <p:cBhvr additive="base">
                                        <p:cTn id="252" dur="250" fill="hold"/>
                                        <p:tgtEl>
                                          <p:spTgt spid="7181"/>
                                        </p:tgtEl>
                                        <p:attrNameLst>
                                          <p:attrName>ppt_x</p:attrName>
                                        </p:attrNameLst>
                                      </p:cBhvr>
                                      <p:tavLst>
                                        <p:tav tm="0">
                                          <p:val>
                                            <p:strVal val="#ppt_x"/>
                                          </p:val>
                                        </p:tav>
                                        <p:tav tm="100000">
                                          <p:val>
                                            <p:strVal val="#ppt_x"/>
                                          </p:val>
                                        </p:tav>
                                      </p:tavLst>
                                    </p:anim>
                                    <p:anim calcmode="lin" valueType="num">
                                      <p:cBhvr additive="base">
                                        <p:cTn id="253" dur="250" fill="hold"/>
                                        <p:tgtEl>
                                          <p:spTgt spid="7181"/>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7182"/>
                                        </p:tgtEl>
                                        <p:attrNameLst>
                                          <p:attrName>style.visibility</p:attrName>
                                        </p:attrNameLst>
                                      </p:cBhvr>
                                      <p:to>
                                        <p:strVal val="visible"/>
                                      </p:to>
                                    </p:set>
                                    <p:anim calcmode="lin" valueType="num">
                                      <p:cBhvr additive="base">
                                        <p:cTn id="257" dur="250" fill="hold"/>
                                        <p:tgtEl>
                                          <p:spTgt spid="7182"/>
                                        </p:tgtEl>
                                        <p:attrNameLst>
                                          <p:attrName>ppt_x</p:attrName>
                                        </p:attrNameLst>
                                      </p:cBhvr>
                                      <p:tavLst>
                                        <p:tav tm="0">
                                          <p:val>
                                            <p:strVal val="#ppt_x"/>
                                          </p:val>
                                        </p:tav>
                                        <p:tav tm="100000">
                                          <p:val>
                                            <p:strVal val="#ppt_x"/>
                                          </p:val>
                                        </p:tav>
                                      </p:tavLst>
                                    </p:anim>
                                    <p:anim calcmode="lin" valueType="num">
                                      <p:cBhvr additive="base">
                                        <p:cTn id="258" dur="250" fill="hold"/>
                                        <p:tgtEl>
                                          <p:spTgt spid="7182"/>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7183"/>
                                        </p:tgtEl>
                                        <p:attrNameLst>
                                          <p:attrName>style.visibility</p:attrName>
                                        </p:attrNameLst>
                                      </p:cBhvr>
                                      <p:to>
                                        <p:strVal val="visible"/>
                                      </p:to>
                                    </p:set>
                                    <p:anim calcmode="lin" valueType="num">
                                      <p:cBhvr additive="base">
                                        <p:cTn id="262" dur="250" fill="hold"/>
                                        <p:tgtEl>
                                          <p:spTgt spid="7183"/>
                                        </p:tgtEl>
                                        <p:attrNameLst>
                                          <p:attrName>ppt_x</p:attrName>
                                        </p:attrNameLst>
                                      </p:cBhvr>
                                      <p:tavLst>
                                        <p:tav tm="0">
                                          <p:val>
                                            <p:strVal val="#ppt_x"/>
                                          </p:val>
                                        </p:tav>
                                        <p:tav tm="100000">
                                          <p:val>
                                            <p:strVal val="#ppt_x"/>
                                          </p:val>
                                        </p:tav>
                                      </p:tavLst>
                                    </p:anim>
                                    <p:anim calcmode="lin" valueType="num">
                                      <p:cBhvr additive="base">
                                        <p:cTn id="263" dur="250" fill="hold"/>
                                        <p:tgtEl>
                                          <p:spTgt spid="7183"/>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7184"/>
                                        </p:tgtEl>
                                        <p:attrNameLst>
                                          <p:attrName>style.visibility</p:attrName>
                                        </p:attrNameLst>
                                      </p:cBhvr>
                                      <p:to>
                                        <p:strVal val="visible"/>
                                      </p:to>
                                    </p:set>
                                    <p:anim calcmode="lin" valueType="num">
                                      <p:cBhvr additive="base">
                                        <p:cTn id="267" dur="250" fill="hold"/>
                                        <p:tgtEl>
                                          <p:spTgt spid="7184"/>
                                        </p:tgtEl>
                                        <p:attrNameLst>
                                          <p:attrName>ppt_x</p:attrName>
                                        </p:attrNameLst>
                                      </p:cBhvr>
                                      <p:tavLst>
                                        <p:tav tm="0">
                                          <p:val>
                                            <p:strVal val="#ppt_x"/>
                                          </p:val>
                                        </p:tav>
                                        <p:tav tm="100000">
                                          <p:val>
                                            <p:strVal val="#ppt_x"/>
                                          </p:val>
                                        </p:tav>
                                      </p:tavLst>
                                    </p:anim>
                                    <p:anim calcmode="lin" valueType="num">
                                      <p:cBhvr additive="base">
                                        <p:cTn id="268" dur="250" fill="hold"/>
                                        <p:tgtEl>
                                          <p:spTgt spid="7184"/>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7185"/>
                                        </p:tgtEl>
                                        <p:attrNameLst>
                                          <p:attrName>style.visibility</p:attrName>
                                        </p:attrNameLst>
                                      </p:cBhvr>
                                      <p:to>
                                        <p:strVal val="visible"/>
                                      </p:to>
                                    </p:set>
                                    <p:anim calcmode="lin" valueType="num">
                                      <p:cBhvr additive="base">
                                        <p:cTn id="272" dur="250" fill="hold"/>
                                        <p:tgtEl>
                                          <p:spTgt spid="7185"/>
                                        </p:tgtEl>
                                        <p:attrNameLst>
                                          <p:attrName>ppt_x</p:attrName>
                                        </p:attrNameLst>
                                      </p:cBhvr>
                                      <p:tavLst>
                                        <p:tav tm="0">
                                          <p:val>
                                            <p:strVal val="#ppt_x"/>
                                          </p:val>
                                        </p:tav>
                                        <p:tav tm="100000">
                                          <p:val>
                                            <p:strVal val="#ppt_x"/>
                                          </p:val>
                                        </p:tav>
                                      </p:tavLst>
                                    </p:anim>
                                    <p:anim calcmode="lin" valueType="num">
                                      <p:cBhvr additive="base">
                                        <p:cTn id="273" dur="250" fill="hold"/>
                                        <p:tgtEl>
                                          <p:spTgt spid="7185"/>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7186"/>
                                        </p:tgtEl>
                                        <p:attrNameLst>
                                          <p:attrName>style.visibility</p:attrName>
                                        </p:attrNameLst>
                                      </p:cBhvr>
                                      <p:to>
                                        <p:strVal val="visible"/>
                                      </p:to>
                                    </p:set>
                                    <p:anim calcmode="lin" valueType="num">
                                      <p:cBhvr additive="base">
                                        <p:cTn id="277" dur="250" fill="hold"/>
                                        <p:tgtEl>
                                          <p:spTgt spid="7186"/>
                                        </p:tgtEl>
                                        <p:attrNameLst>
                                          <p:attrName>ppt_x</p:attrName>
                                        </p:attrNameLst>
                                      </p:cBhvr>
                                      <p:tavLst>
                                        <p:tav tm="0">
                                          <p:val>
                                            <p:strVal val="#ppt_x"/>
                                          </p:val>
                                        </p:tav>
                                        <p:tav tm="100000">
                                          <p:val>
                                            <p:strVal val="#ppt_x"/>
                                          </p:val>
                                        </p:tav>
                                      </p:tavLst>
                                    </p:anim>
                                    <p:anim calcmode="lin" valueType="num">
                                      <p:cBhvr additive="base">
                                        <p:cTn id="278" dur="250" fill="hold"/>
                                        <p:tgtEl>
                                          <p:spTgt spid="7186"/>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7187"/>
                                        </p:tgtEl>
                                        <p:attrNameLst>
                                          <p:attrName>style.visibility</p:attrName>
                                        </p:attrNameLst>
                                      </p:cBhvr>
                                      <p:to>
                                        <p:strVal val="visible"/>
                                      </p:to>
                                    </p:set>
                                    <p:anim calcmode="lin" valueType="num">
                                      <p:cBhvr additive="base">
                                        <p:cTn id="282" dur="250" fill="hold"/>
                                        <p:tgtEl>
                                          <p:spTgt spid="7187"/>
                                        </p:tgtEl>
                                        <p:attrNameLst>
                                          <p:attrName>ppt_x</p:attrName>
                                        </p:attrNameLst>
                                      </p:cBhvr>
                                      <p:tavLst>
                                        <p:tav tm="0">
                                          <p:val>
                                            <p:strVal val="#ppt_x"/>
                                          </p:val>
                                        </p:tav>
                                        <p:tav tm="100000">
                                          <p:val>
                                            <p:strVal val="#ppt_x"/>
                                          </p:val>
                                        </p:tav>
                                      </p:tavLst>
                                    </p:anim>
                                    <p:anim calcmode="lin" valueType="num">
                                      <p:cBhvr additive="base">
                                        <p:cTn id="283" dur="250" fill="hold"/>
                                        <p:tgtEl>
                                          <p:spTgt spid="7187"/>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7188"/>
                                        </p:tgtEl>
                                        <p:attrNameLst>
                                          <p:attrName>style.visibility</p:attrName>
                                        </p:attrNameLst>
                                      </p:cBhvr>
                                      <p:to>
                                        <p:strVal val="visible"/>
                                      </p:to>
                                    </p:set>
                                    <p:anim calcmode="lin" valueType="num">
                                      <p:cBhvr additive="base">
                                        <p:cTn id="287" dur="250" fill="hold"/>
                                        <p:tgtEl>
                                          <p:spTgt spid="7188"/>
                                        </p:tgtEl>
                                        <p:attrNameLst>
                                          <p:attrName>ppt_x</p:attrName>
                                        </p:attrNameLst>
                                      </p:cBhvr>
                                      <p:tavLst>
                                        <p:tav tm="0">
                                          <p:val>
                                            <p:strVal val="#ppt_x"/>
                                          </p:val>
                                        </p:tav>
                                        <p:tav tm="100000">
                                          <p:val>
                                            <p:strVal val="#ppt_x"/>
                                          </p:val>
                                        </p:tav>
                                      </p:tavLst>
                                    </p:anim>
                                    <p:anim calcmode="lin" valueType="num">
                                      <p:cBhvr additive="base">
                                        <p:cTn id="288" dur="250" fill="hold"/>
                                        <p:tgtEl>
                                          <p:spTgt spid="7188"/>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7189"/>
                                        </p:tgtEl>
                                        <p:attrNameLst>
                                          <p:attrName>style.visibility</p:attrName>
                                        </p:attrNameLst>
                                      </p:cBhvr>
                                      <p:to>
                                        <p:strVal val="visible"/>
                                      </p:to>
                                    </p:set>
                                    <p:anim calcmode="lin" valueType="num">
                                      <p:cBhvr additive="base">
                                        <p:cTn id="292" dur="250" fill="hold"/>
                                        <p:tgtEl>
                                          <p:spTgt spid="7189"/>
                                        </p:tgtEl>
                                        <p:attrNameLst>
                                          <p:attrName>ppt_x</p:attrName>
                                        </p:attrNameLst>
                                      </p:cBhvr>
                                      <p:tavLst>
                                        <p:tav tm="0">
                                          <p:val>
                                            <p:strVal val="#ppt_x"/>
                                          </p:val>
                                        </p:tav>
                                        <p:tav tm="100000">
                                          <p:val>
                                            <p:strVal val="#ppt_x"/>
                                          </p:val>
                                        </p:tav>
                                      </p:tavLst>
                                    </p:anim>
                                    <p:anim calcmode="lin" valueType="num">
                                      <p:cBhvr additive="base">
                                        <p:cTn id="293" dur="250" fill="hold"/>
                                        <p:tgtEl>
                                          <p:spTgt spid="7189"/>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7190"/>
                                        </p:tgtEl>
                                        <p:attrNameLst>
                                          <p:attrName>style.visibility</p:attrName>
                                        </p:attrNameLst>
                                      </p:cBhvr>
                                      <p:to>
                                        <p:strVal val="visible"/>
                                      </p:to>
                                    </p:set>
                                    <p:anim calcmode="lin" valueType="num">
                                      <p:cBhvr additive="base">
                                        <p:cTn id="297" dur="250" fill="hold"/>
                                        <p:tgtEl>
                                          <p:spTgt spid="7190"/>
                                        </p:tgtEl>
                                        <p:attrNameLst>
                                          <p:attrName>ppt_x</p:attrName>
                                        </p:attrNameLst>
                                      </p:cBhvr>
                                      <p:tavLst>
                                        <p:tav tm="0">
                                          <p:val>
                                            <p:strVal val="#ppt_x"/>
                                          </p:val>
                                        </p:tav>
                                        <p:tav tm="100000">
                                          <p:val>
                                            <p:strVal val="#ppt_x"/>
                                          </p:val>
                                        </p:tav>
                                      </p:tavLst>
                                    </p:anim>
                                    <p:anim calcmode="lin" valueType="num">
                                      <p:cBhvr additive="base">
                                        <p:cTn id="298" dur="250" fill="hold"/>
                                        <p:tgtEl>
                                          <p:spTgt spid="7190"/>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7191"/>
                                        </p:tgtEl>
                                        <p:attrNameLst>
                                          <p:attrName>style.visibility</p:attrName>
                                        </p:attrNameLst>
                                      </p:cBhvr>
                                      <p:to>
                                        <p:strVal val="visible"/>
                                      </p:to>
                                    </p:set>
                                    <p:anim calcmode="lin" valueType="num">
                                      <p:cBhvr additive="base">
                                        <p:cTn id="302" dur="250" fill="hold"/>
                                        <p:tgtEl>
                                          <p:spTgt spid="7191"/>
                                        </p:tgtEl>
                                        <p:attrNameLst>
                                          <p:attrName>ppt_x</p:attrName>
                                        </p:attrNameLst>
                                      </p:cBhvr>
                                      <p:tavLst>
                                        <p:tav tm="0">
                                          <p:val>
                                            <p:strVal val="#ppt_x"/>
                                          </p:val>
                                        </p:tav>
                                        <p:tav tm="100000">
                                          <p:val>
                                            <p:strVal val="#ppt_x"/>
                                          </p:val>
                                        </p:tav>
                                      </p:tavLst>
                                    </p:anim>
                                    <p:anim calcmode="lin" valueType="num">
                                      <p:cBhvr additive="base">
                                        <p:cTn id="303" dur="250" fill="hold"/>
                                        <p:tgtEl>
                                          <p:spTgt spid="7191"/>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7192"/>
                                        </p:tgtEl>
                                        <p:attrNameLst>
                                          <p:attrName>style.visibility</p:attrName>
                                        </p:attrNameLst>
                                      </p:cBhvr>
                                      <p:to>
                                        <p:strVal val="visible"/>
                                      </p:to>
                                    </p:set>
                                    <p:anim calcmode="lin" valueType="num">
                                      <p:cBhvr additive="base">
                                        <p:cTn id="307" dur="250" fill="hold"/>
                                        <p:tgtEl>
                                          <p:spTgt spid="7192"/>
                                        </p:tgtEl>
                                        <p:attrNameLst>
                                          <p:attrName>ppt_x</p:attrName>
                                        </p:attrNameLst>
                                      </p:cBhvr>
                                      <p:tavLst>
                                        <p:tav tm="0">
                                          <p:val>
                                            <p:strVal val="#ppt_x"/>
                                          </p:val>
                                        </p:tav>
                                        <p:tav tm="100000">
                                          <p:val>
                                            <p:strVal val="#ppt_x"/>
                                          </p:val>
                                        </p:tav>
                                      </p:tavLst>
                                    </p:anim>
                                    <p:anim calcmode="lin" valueType="num">
                                      <p:cBhvr additive="base">
                                        <p:cTn id="308" dur="250" fill="hold"/>
                                        <p:tgtEl>
                                          <p:spTgt spid="7192"/>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7193"/>
                                        </p:tgtEl>
                                        <p:attrNameLst>
                                          <p:attrName>style.visibility</p:attrName>
                                        </p:attrNameLst>
                                      </p:cBhvr>
                                      <p:to>
                                        <p:strVal val="visible"/>
                                      </p:to>
                                    </p:set>
                                    <p:anim calcmode="lin" valueType="num">
                                      <p:cBhvr additive="base">
                                        <p:cTn id="312" dur="250" fill="hold"/>
                                        <p:tgtEl>
                                          <p:spTgt spid="7193"/>
                                        </p:tgtEl>
                                        <p:attrNameLst>
                                          <p:attrName>ppt_x</p:attrName>
                                        </p:attrNameLst>
                                      </p:cBhvr>
                                      <p:tavLst>
                                        <p:tav tm="0">
                                          <p:val>
                                            <p:strVal val="#ppt_x"/>
                                          </p:val>
                                        </p:tav>
                                        <p:tav tm="100000">
                                          <p:val>
                                            <p:strVal val="#ppt_x"/>
                                          </p:val>
                                        </p:tav>
                                      </p:tavLst>
                                    </p:anim>
                                    <p:anim calcmode="lin" valueType="num">
                                      <p:cBhvr additive="base">
                                        <p:cTn id="313" dur="250" fill="hold"/>
                                        <p:tgtEl>
                                          <p:spTgt spid="7193"/>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7194"/>
                                        </p:tgtEl>
                                        <p:attrNameLst>
                                          <p:attrName>style.visibility</p:attrName>
                                        </p:attrNameLst>
                                      </p:cBhvr>
                                      <p:to>
                                        <p:strVal val="visible"/>
                                      </p:to>
                                    </p:set>
                                    <p:anim calcmode="lin" valueType="num">
                                      <p:cBhvr additive="base">
                                        <p:cTn id="317" dur="250" fill="hold"/>
                                        <p:tgtEl>
                                          <p:spTgt spid="7194"/>
                                        </p:tgtEl>
                                        <p:attrNameLst>
                                          <p:attrName>ppt_x</p:attrName>
                                        </p:attrNameLst>
                                      </p:cBhvr>
                                      <p:tavLst>
                                        <p:tav tm="0">
                                          <p:val>
                                            <p:strVal val="#ppt_x"/>
                                          </p:val>
                                        </p:tav>
                                        <p:tav tm="100000">
                                          <p:val>
                                            <p:strVal val="#ppt_x"/>
                                          </p:val>
                                        </p:tav>
                                      </p:tavLst>
                                    </p:anim>
                                    <p:anim calcmode="lin" valueType="num">
                                      <p:cBhvr additive="base">
                                        <p:cTn id="318" dur="250" fill="hold"/>
                                        <p:tgtEl>
                                          <p:spTgt spid="7194"/>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grpId="0" nodeType="afterEffect">
                                  <p:stCondLst>
                                    <p:cond delay="0"/>
                                  </p:stCondLst>
                                  <p:childTnLst>
                                    <p:set>
                                      <p:cBhvr>
                                        <p:cTn id="321" dur="1" fill="hold">
                                          <p:stCondLst>
                                            <p:cond delay="0"/>
                                          </p:stCondLst>
                                        </p:cTn>
                                        <p:tgtEl>
                                          <p:spTgt spid="7195"/>
                                        </p:tgtEl>
                                        <p:attrNameLst>
                                          <p:attrName>style.visibility</p:attrName>
                                        </p:attrNameLst>
                                      </p:cBhvr>
                                      <p:to>
                                        <p:strVal val="visible"/>
                                      </p:to>
                                    </p:set>
                                    <p:anim calcmode="lin" valueType="num">
                                      <p:cBhvr additive="base">
                                        <p:cTn id="322" dur="250" fill="hold"/>
                                        <p:tgtEl>
                                          <p:spTgt spid="7195"/>
                                        </p:tgtEl>
                                        <p:attrNameLst>
                                          <p:attrName>ppt_x</p:attrName>
                                        </p:attrNameLst>
                                      </p:cBhvr>
                                      <p:tavLst>
                                        <p:tav tm="0">
                                          <p:val>
                                            <p:strVal val="#ppt_x"/>
                                          </p:val>
                                        </p:tav>
                                        <p:tav tm="100000">
                                          <p:val>
                                            <p:strVal val="#ppt_x"/>
                                          </p:val>
                                        </p:tav>
                                      </p:tavLst>
                                    </p:anim>
                                    <p:anim calcmode="lin" valueType="num">
                                      <p:cBhvr additive="base">
                                        <p:cTn id="323" dur="250" fill="hold"/>
                                        <p:tgtEl>
                                          <p:spTgt spid="7195"/>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7196"/>
                                        </p:tgtEl>
                                        <p:attrNameLst>
                                          <p:attrName>style.visibility</p:attrName>
                                        </p:attrNameLst>
                                      </p:cBhvr>
                                      <p:to>
                                        <p:strVal val="visible"/>
                                      </p:to>
                                    </p:set>
                                    <p:anim calcmode="lin" valueType="num">
                                      <p:cBhvr additive="base">
                                        <p:cTn id="327" dur="250" fill="hold"/>
                                        <p:tgtEl>
                                          <p:spTgt spid="7196"/>
                                        </p:tgtEl>
                                        <p:attrNameLst>
                                          <p:attrName>ppt_x</p:attrName>
                                        </p:attrNameLst>
                                      </p:cBhvr>
                                      <p:tavLst>
                                        <p:tav tm="0">
                                          <p:val>
                                            <p:strVal val="#ppt_x"/>
                                          </p:val>
                                        </p:tav>
                                        <p:tav tm="100000">
                                          <p:val>
                                            <p:strVal val="#ppt_x"/>
                                          </p:val>
                                        </p:tav>
                                      </p:tavLst>
                                    </p:anim>
                                    <p:anim calcmode="lin" valueType="num">
                                      <p:cBhvr additive="base">
                                        <p:cTn id="328" dur="250" fill="hold"/>
                                        <p:tgtEl>
                                          <p:spTgt spid="7196"/>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7197"/>
                                        </p:tgtEl>
                                        <p:attrNameLst>
                                          <p:attrName>style.visibility</p:attrName>
                                        </p:attrNameLst>
                                      </p:cBhvr>
                                      <p:to>
                                        <p:strVal val="visible"/>
                                      </p:to>
                                    </p:set>
                                    <p:anim calcmode="lin" valueType="num">
                                      <p:cBhvr additive="base">
                                        <p:cTn id="332" dur="250" fill="hold"/>
                                        <p:tgtEl>
                                          <p:spTgt spid="7197"/>
                                        </p:tgtEl>
                                        <p:attrNameLst>
                                          <p:attrName>ppt_x</p:attrName>
                                        </p:attrNameLst>
                                      </p:cBhvr>
                                      <p:tavLst>
                                        <p:tav tm="0">
                                          <p:val>
                                            <p:strVal val="#ppt_x"/>
                                          </p:val>
                                        </p:tav>
                                        <p:tav tm="100000">
                                          <p:val>
                                            <p:strVal val="#ppt_x"/>
                                          </p:val>
                                        </p:tav>
                                      </p:tavLst>
                                    </p:anim>
                                    <p:anim calcmode="lin" valueType="num">
                                      <p:cBhvr additive="base">
                                        <p:cTn id="333" dur="250" fill="hold"/>
                                        <p:tgtEl>
                                          <p:spTgt spid="7197"/>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7198"/>
                                        </p:tgtEl>
                                        <p:attrNameLst>
                                          <p:attrName>style.visibility</p:attrName>
                                        </p:attrNameLst>
                                      </p:cBhvr>
                                      <p:to>
                                        <p:strVal val="visible"/>
                                      </p:to>
                                    </p:set>
                                    <p:anim calcmode="lin" valueType="num">
                                      <p:cBhvr additive="base">
                                        <p:cTn id="337" dur="250" fill="hold"/>
                                        <p:tgtEl>
                                          <p:spTgt spid="7198"/>
                                        </p:tgtEl>
                                        <p:attrNameLst>
                                          <p:attrName>ppt_x</p:attrName>
                                        </p:attrNameLst>
                                      </p:cBhvr>
                                      <p:tavLst>
                                        <p:tav tm="0">
                                          <p:val>
                                            <p:strVal val="#ppt_x"/>
                                          </p:val>
                                        </p:tav>
                                        <p:tav tm="100000">
                                          <p:val>
                                            <p:strVal val="#ppt_x"/>
                                          </p:val>
                                        </p:tav>
                                      </p:tavLst>
                                    </p:anim>
                                    <p:anim calcmode="lin" valueType="num">
                                      <p:cBhvr additive="base">
                                        <p:cTn id="338" dur="250" fill="hold"/>
                                        <p:tgtEl>
                                          <p:spTgt spid="7198"/>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7199"/>
                                        </p:tgtEl>
                                        <p:attrNameLst>
                                          <p:attrName>style.visibility</p:attrName>
                                        </p:attrNameLst>
                                      </p:cBhvr>
                                      <p:to>
                                        <p:strVal val="visible"/>
                                      </p:to>
                                    </p:set>
                                    <p:anim calcmode="lin" valueType="num">
                                      <p:cBhvr additive="base">
                                        <p:cTn id="342" dur="250" fill="hold"/>
                                        <p:tgtEl>
                                          <p:spTgt spid="7199"/>
                                        </p:tgtEl>
                                        <p:attrNameLst>
                                          <p:attrName>ppt_x</p:attrName>
                                        </p:attrNameLst>
                                      </p:cBhvr>
                                      <p:tavLst>
                                        <p:tav tm="0">
                                          <p:val>
                                            <p:strVal val="#ppt_x"/>
                                          </p:val>
                                        </p:tav>
                                        <p:tav tm="100000">
                                          <p:val>
                                            <p:strVal val="#ppt_x"/>
                                          </p:val>
                                        </p:tav>
                                      </p:tavLst>
                                    </p:anim>
                                    <p:anim calcmode="lin" valueType="num">
                                      <p:cBhvr additive="base">
                                        <p:cTn id="343" dur="250" fill="hold"/>
                                        <p:tgtEl>
                                          <p:spTgt spid="7199"/>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7200"/>
                                        </p:tgtEl>
                                        <p:attrNameLst>
                                          <p:attrName>style.visibility</p:attrName>
                                        </p:attrNameLst>
                                      </p:cBhvr>
                                      <p:to>
                                        <p:strVal val="visible"/>
                                      </p:to>
                                    </p:set>
                                    <p:anim calcmode="lin" valueType="num">
                                      <p:cBhvr additive="base">
                                        <p:cTn id="347" dur="250" fill="hold"/>
                                        <p:tgtEl>
                                          <p:spTgt spid="7200"/>
                                        </p:tgtEl>
                                        <p:attrNameLst>
                                          <p:attrName>ppt_x</p:attrName>
                                        </p:attrNameLst>
                                      </p:cBhvr>
                                      <p:tavLst>
                                        <p:tav tm="0">
                                          <p:val>
                                            <p:strVal val="#ppt_x"/>
                                          </p:val>
                                        </p:tav>
                                        <p:tav tm="100000">
                                          <p:val>
                                            <p:strVal val="#ppt_x"/>
                                          </p:val>
                                        </p:tav>
                                      </p:tavLst>
                                    </p:anim>
                                    <p:anim calcmode="lin" valueType="num">
                                      <p:cBhvr additive="base">
                                        <p:cTn id="348" dur="250" fill="hold"/>
                                        <p:tgtEl>
                                          <p:spTgt spid="7200"/>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7201"/>
                                        </p:tgtEl>
                                        <p:attrNameLst>
                                          <p:attrName>style.visibility</p:attrName>
                                        </p:attrNameLst>
                                      </p:cBhvr>
                                      <p:to>
                                        <p:strVal val="visible"/>
                                      </p:to>
                                    </p:set>
                                    <p:anim calcmode="lin" valueType="num">
                                      <p:cBhvr additive="base">
                                        <p:cTn id="352" dur="250" fill="hold"/>
                                        <p:tgtEl>
                                          <p:spTgt spid="7201"/>
                                        </p:tgtEl>
                                        <p:attrNameLst>
                                          <p:attrName>ppt_x</p:attrName>
                                        </p:attrNameLst>
                                      </p:cBhvr>
                                      <p:tavLst>
                                        <p:tav tm="0">
                                          <p:val>
                                            <p:strVal val="#ppt_x"/>
                                          </p:val>
                                        </p:tav>
                                        <p:tav tm="100000">
                                          <p:val>
                                            <p:strVal val="#ppt_x"/>
                                          </p:val>
                                        </p:tav>
                                      </p:tavLst>
                                    </p:anim>
                                    <p:anim calcmode="lin" valueType="num">
                                      <p:cBhvr additive="base">
                                        <p:cTn id="353" dur="250" fill="hold"/>
                                        <p:tgtEl>
                                          <p:spTgt spid="7201"/>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7202"/>
                                        </p:tgtEl>
                                        <p:attrNameLst>
                                          <p:attrName>style.visibility</p:attrName>
                                        </p:attrNameLst>
                                      </p:cBhvr>
                                      <p:to>
                                        <p:strVal val="visible"/>
                                      </p:to>
                                    </p:set>
                                    <p:anim calcmode="lin" valueType="num">
                                      <p:cBhvr additive="base">
                                        <p:cTn id="357" dur="250" fill="hold"/>
                                        <p:tgtEl>
                                          <p:spTgt spid="7202"/>
                                        </p:tgtEl>
                                        <p:attrNameLst>
                                          <p:attrName>ppt_x</p:attrName>
                                        </p:attrNameLst>
                                      </p:cBhvr>
                                      <p:tavLst>
                                        <p:tav tm="0">
                                          <p:val>
                                            <p:strVal val="#ppt_x"/>
                                          </p:val>
                                        </p:tav>
                                        <p:tav tm="100000">
                                          <p:val>
                                            <p:strVal val="#ppt_x"/>
                                          </p:val>
                                        </p:tav>
                                      </p:tavLst>
                                    </p:anim>
                                    <p:anim calcmode="lin" valueType="num">
                                      <p:cBhvr additive="base">
                                        <p:cTn id="358" dur="250" fill="hold"/>
                                        <p:tgtEl>
                                          <p:spTgt spid="7202"/>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grpId="0" nodeType="afterEffect">
                                  <p:stCondLst>
                                    <p:cond delay="0"/>
                                  </p:stCondLst>
                                  <p:childTnLst>
                                    <p:set>
                                      <p:cBhvr>
                                        <p:cTn id="361" dur="1" fill="hold">
                                          <p:stCondLst>
                                            <p:cond delay="0"/>
                                          </p:stCondLst>
                                        </p:cTn>
                                        <p:tgtEl>
                                          <p:spTgt spid="7203"/>
                                        </p:tgtEl>
                                        <p:attrNameLst>
                                          <p:attrName>style.visibility</p:attrName>
                                        </p:attrNameLst>
                                      </p:cBhvr>
                                      <p:to>
                                        <p:strVal val="visible"/>
                                      </p:to>
                                    </p:set>
                                    <p:anim calcmode="lin" valueType="num">
                                      <p:cBhvr additive="base">
                                        <p:cTn id="362" dur="250" fill="hold"/>
                                        <p:tgtEl>
                                          <p:spTgt spid="7203"/>
                                        </p:tgtEl>
                                        <p:attrNameLst>
                                          <p:attrName>ppt_x</p:attrName>
                                        </p:attrNameLst>
                                      </p:cBhvr>
                                      <p:tavLst>
                                        <p:tav tm="0">
                                          <p:val>
                                            <p:strVal val="#ppt_x"/>
                                          </p:val>
                                        </p:tav>
                                        <p:tav tm="100000">
                                          <p:val>
                                            <p:strVal val="#ppt_x"/>
                                          </p:val>
                                        </p:tav>
                                      </p:tavLst>
                                    </p:anim>
                                    <p:anim calcmode="lin" valueType="num">
                                      <p:cBhvr additive="base">
                                        <p:cTn id="363" dur="250" fill="hold"/>
                                        <p:tgtEl>
                                          <p:spTgt spid="7203"/>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7204"/>
                                        </p:tgtEl>
                                        <p:attrNameLst>
                                          <p:attrName>style.visibility</p:attrName>
                                        </p:attrNameLst>
                                      </p:cBhvr>
                                      <p:to>
                                        <p:strVal val="visible"/>
                                      </p:to>
                                    </p:set>
                                    <p:anim calcmode="lin" valueType="num">
                                      <p:cBhvr additive="base">
                                        <p:cTn id="367" dur="250" fill="hold"/>
                                        <p:tgtEl>
                                          <p:spTgt spid="7204"/>
                                        </p:tgtEl>
                                        <p:attrNameLst>
                                          <p:attrName>ppt_x</p:attrName>
                                        </p:attrNameLst>
                                      </p:cBhvr>
                                      <p:tavLst>
                                        <p:tav tm="0">
                                          <p:val>
                                            <p:strVal val="#ppt_x"/>
                                          </p:val>
                                        </p:tav>
                                        <p:tav tm="100000">
                                          <p:val>
                                            <p:strVal val="#ppt_x"/>
                                          </p:val>
                                        </p:tav>
                                      </p:tavLst>
                                    </p:anim>
                                    <p:anim calcmode="lin" valueType="num">
                                      <p:cBhvr additive="base">
                                        <p:cTn id="368" dur="250" fill="hold"/>
                                        <p:tgtEl>
                                          <p:spTgt spid="7204"/>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grpId="0" nodeType="afterEffect">
                                  <p:stCondLst>
                                    <p:cond delay="0"/>
                                  </p:stCondLst>
                                  <p:childTnLst>
                                    <p:set>
                                      <p:cBhvr>
                                        <p:cTn id="371" dur="1" fill="hold">
                                          <p:stCondLst>
                                            <p:cond delay="0"/>
                                          </p:stCondLst>
                                        </p:cTn>
                                        <p:tgtEl>
                                          <p:spTgt spid="7205"/>
                                        </p:tgtEl>
                                        <p:attrNameLst>
                                          <p:attrName>style.visibility</p:attrName>
                                        </p:attrNameLst>
                                      </p:cBhvr>
                                      <p:to>
                                        <p:strVal val="visible"/>
                                      </p:to>
                                    </p:set>
                                    <p:anim calcmode="lin" valueType="num">
                                      <p:cBhvr additive="base">
                                        <p:cTn id="372" dur="250" fill="hold"/>
                                        <p:tgtEl>
                                          <p:spTgt spid="7205"/>
                                        </p:tgtEl>
                                        <p:attrNameLst>
                                          <p:attrName>ppt_x</p:attrName>
                                        </p:attrNameLst>
                                      </p:cBhvr>
                                      <p:tavLst>
                                        <p:tav tm="0">
                                          <p:val>
                                            <p:strVal val="#ppt_x"/>
                                          </p:val>
                                        </p:tav>
                                        <p:tav tm="100000">
                                          <p:val>
                                            <p:strVal val="#ppt_x"/>
                                          </p:val>
                                        </p:tav>
                                      </p:tavLst>
                                    </p:anim>
                                    <p:anim calcmode="lin" valueType="num">
                                      <p:cBhvr additive="base">
                                        <p:cTn id="373" dur="250" fill="hold"/>
                                        <p:tgtEl>
                                          <p:spTgt spid="7205"/>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7206"/>
                                        </p:tgtEl>
                                        <p:attrNameLst>
                                          <p:attrName>style.visibility</p:attrName>
                                        </p:attrNameLst>
                                      </p:cBhvr>
                                      <p:to>
                                        <p:strVal val="visible"/>
                                      </p:to>
                                    </p:set>
                                    <p:anim calcmode="lin" valueType="num">
                                      <p:cBhvr additive="base">
                                        <p:cTn id="377" dur="250" fill="hold"/>
                                        <p:tgtEl>
                                          <p:spTgt spid="7206"/>
                                        </p:tgtEl>
                                        <p:attrNameLst>
                                          <p:attrName>ppt_x</p:attrName>
                                        </p:attrNameLst>
                                      </p:cBhvr>
                                      <p:tavLst>
                                        <p:tav tm="0">
                                          <p:val>
                                            <p:strVal val="#ppt_x"/>
                                          </p:val>
                                        </p:tav>
                                        <p:tav tm="100000">
                                          <p:val>
                                            <p:strVal val="#ppt_x"/>
                                          </p:val>
                                        </p:tav>
                                      </p:tavLst>
                                    </p:anim>
                                    <p:anim calcmode="lin" valueType="num">
                                      <p:cBhvr additive="base">
                                        <p:cTn id="378" dur="250" fill="hold"/>
                                        <p:tgtEl>
                                          <p:spTgt spid="7206"/>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grpId="0" nodeType="afterEffect">
                                  <p:stCondLst>
                                    <p:cond delay="0"/>
                                  </p:stCondLst>
                                  <p:childTnLst>
                                    <p:set>
                                      <p:cBhvr>
                                        <p:cTn id="381" dur="1" fill="hold">
                                          <p:stCondLst>
                                            <p:cond delay="0"/>
                                          </p:stCondLst>
                                        </p:cTn>
                                        <p:tgtEl>
                                          <p:spTgt spid="7207"/>
                                        </p:tgtEl>
                                        <p:attrNameLst>
                                          <p:attrName>style.visibility</p:attrName>
                                        </p:attrNameLst>
                                      </p:cBhvr>
                                      <p:to>
                                        <p:strVal val="visible"/>
                                      </p:to>
                                    </p:set>
                                    <p:anim calcmode="lin" valueType="num">
                                      <p:cBhvr additive="base">
                                        <p:cTn id="382" dur="250" fill="hold"/>
                                        <p:tgtEl>
                                          <p:spTgt spid="7207"/>
                                        </p:tgtEl>
                                        <p:attrNameLst>
                                          <p:attrName>ppt_x</p:attrName>
                                        </p:attrNameLst>
                                      </p:cBhvr>
                                      <p:tavLst>
                                        <p:tav tm="0">
                                          <p:val>
                                            <p:strVal val="#ppt_x"/>
                                          </p:val>
                                        </p:tav>
                                        <p:tav tm="100000">
                                          <p:val>
                                            <p:strVal val="#ppt_x"/>
                                          </p:val>
                                        </p:tav>
                                      </p:tavLst>
                                    </p:anim>
                                    <p:anim calcmode="lin" valueType="num">
                                      <p:cBhvr additive="base">
                                        <p:cTn id="383" dur="250" fill="hold"/>
                                        <p:tgtEl>
                                          <p:spTgt spid="7207"/>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grpId="0" nodeType="afterEffect">
                                  <p:stCondLst>
                                    <p:cond delay="0"/>
                                  </p:stCondLst>
                                  <p:childTnLst>
                                    <p:set>
                                      <p:cBhvr>
                                        <p:cTn id="386" dur="1" fill="hold">
                                          <p:stCondLst>
                                            <p:cond delay="0"/>
                                          </p:stCondLst>
                                        </p:cTn>
                                        <p:tgtEl>
                                          <p:spTgt spid="7208"/>
                                        </p:tgtEl>
                                        <p:attrNameLst>
                                          <p:attrName>style.visibility</p:attrName>
                                        </p:attrNameLst>
                                      </p:cBhvr>
                                      <p:to>
                                        <p:strVal val="visible"/>
                                      </p:to>
                                    </p:set>
                                    <p:anim calcmode="lin" valueType="num">
                                      <p:cBhvr additive="base">
                                        <p:cTn id="387" dur="250" fill="hold"/>
                                        <p:tgtEl>
                                          <p:spTgt spid="7208"/>
                                        </p:tgtEl>
                                        <p:attrNameLst>
                                          <p:attrName>ppt_x</p:attrName>
                                        </p:attrNameLst>
                                      </p:cBhvr>
                                      <p:tavLst>
                                        <p:tav tm="0">
                                          <p:val>
                                            <p:strVal val="#ppt_x"/>
                                          </p:val>
                                        </p:tav>
                                        <p:tav tm="100000">
                                          <p:val>
                                            <p:strVal val="#ppt_x"/>
                                          </p:val>
                                        </p:tav>
                                      </p:tavLst>
                                    </p:anim>
                                    <p:anim calcmode="lin" valueType="num">
                                      <p:cBhvr additive="base">
                                        <p:cTn id="388" dur="250" fill="hold"/>
                                        <p:tgtEl>
                                          <p:spTgt spid="7208"/>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grpId="0" nodeType="afterEffect">
                                  <p:stCondLst>
                                    <p:cond delay="0"/>
                                  </p:stCondLst>
                                  <p:childTnLst>
                                    <p:set>
                                      <p:cBhvr>
                                        <p:cTn id="391" dur="1" fill="hold">
                                          <p:stCondLst>
                                            <p:cond delay="0"/>
                                          </p:stCondLst>
                                        </p:cTn>
                                        <p:tgtEl>
                                          <p:spTgt spid="7209"/>
                                        </p:tgtEl>
                                        <p:attrNameLst>
                                          <p:attrName>style.visibility</p:attrName>
                                        </p:attrNameLst>
                                      </p:cBhvr>
                                      <p:to>
                                        <p:strVal val="visible"/>
                                      </p:to>
                                    </p:set>
                                    <p:anim calcmode="lin" valueType="num">
                                      <p:cBhvr additive="base">
                                        <p:cTn id="392" dur="250" fill="hold"/>
                                        <p:tgtEl>
                                          <p:spTgt spid="7209"/>
                                        </p:tgtEl>
                                        <p:attrNameLst>
                                          <p:attrName>ppt_x</p:attrName>
                                        </p:attrNameLst>
                                      </p:cBhvr>
                                      <p:tavLst>
                                        <p:tav tm="0">
                                          <p:val>
                                            <p:strVal val="#ppt_x"/>
                                          </p:val>
                                        </p:tav>
                                        <p:tav tm="100000">
                                          <p:val>
                                            <p:strVal val="#ppt_x"/>
                                          </p:val>
                                        </p:tav>
                                      </p:tavLst>
                                    </p:anim>
                                    <p:anim calcmode="lin" valueType="num">
                                      <p:cBhvr additive="base">
                                        <p:cTn id="393" dur="250" fill="hold"/>
                                        <p:tgtEl>
                                          <p:spTgt spid="7209"/>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grpId="0" nodeType="afterEffect">
                                  <p:stCondLst>
                                    <p:cond delay="0"/>
                                  </p:stCondLst>
                                  <p:childTnLst>
                                    <p:set>
                                      <p:cBhvr>
                                        <p:cTn id="396" dur="1" fill="hold">
                                          <p:stCondLst>
                                            <p:cond delay="0"/>
                                          </p:stCondLst>
                                        </p:cTn>
                                        <p:tgtEl>
                                          <p:spTgt spid="7210"/>
                                        </p:tgtEl>
                                        <p:attrNameLst>
                                          <p:attrName>style.visibility</p:attrName>
                                        </p:attrNameLst>
                                      </p:cBhvr>
                                      <p:to>
                                        <p:strVal val="visible"/>
                                      </p:to>
                                    </p:set>
                                    <p:anim calcmode="lin" valueType="num">
                                      <p:cBhvr additive="base">
                                        <p:cTn id="397" dur="250" fill="hold"/>
                                        <p:tgtEl>
                                          <p:spTgt spid="7210"/>
                                        </p:tgtEl>
                                        <p:attrNameLst>
                                          <p:attrName>ppt_x</p:attrName>
                                        </p:attrNameLst>
                                      </p:cBhvr>
                                      <p:tavLst>
                                        <p:tav tm="0">
                                          <p:val>
                                            <p:strVal val="#ppt_x"/>
                                          </p:val>
                                        </p:tav>
                                        <p:tav tm="100000">
                                          <p:val>
                                            <p:strVal val="#ppt_x"/>
                                          </p:val>
                                        </p:tav>
                                      </p:tavLst>
                                    </p:anim>
                                    <p:anim calcmode="lin" valueType="num">
                                      <p:cBhvr additive="base">
                                        <p:cTn id="398" dur="250" fill="hold"/>
                                        <p:tgtEl>
                                          <p:spTgt spid="7210"/>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grpId="0" nodeType="afterEffect">
                                  <p:stCondLst>
                                    <p:cond delay="0"/>
                                  </p:stCondLst>
                                  <p:childTnLst>
                                    <p:set>
                                      <p:cBhvr>
                                        <p:cTn id="401" dur="1" fill="hold">
                                          <p:stCondLst>
                                            <p:cond delay="0"/>
                                          </p:stCondLst>
                                        </p:cTn>
                                        <p:tgtEl>
                                          <p:spTgt spid="7211"/>
                                        </p:tgtEl>
                                        <p:attrNameLst>
                                          <p:attrName>style.visibility</p:attrName>
                                        </p:attrNameLst>
                                      </p:cBhvr>
                                      <p:to>
                                        <p:strVal val="visible"/>
                                      </p:to>
                                    </p:set>
                                    <p:anim calcmode="lin" valueType="num">
                                      <p:cBhvr additive="base">
                                        <p:cTn id="402" dur="250" fill="hold"/>
                                        <p:tgtEl>
                                          <p:spTgt spid="7211"/>
                                        </p:tgtEl>
                                        <p:attrNameLst>
                                          <p:attrName>ppt_x</p:attrName>
                                        </p:attrNameLst>
                                      </p:cBhvr>
                                      <p:tavLst>
                                        <p:tav tm="0">
                                          <p:val>
                                            <p:strVal val="#ppt_x"/>
                                          </p:val>
                                        </p:tav>
                                        <p:tav tm="100000">
                                          <p:val>
                                            <p:strVal val="#ppt_x"/>
                                          </p:val>
                                        </p:tav>
                                      </p:tavLst>
                                    </p:anim>
                                    <p:anim calcmode="lin" valueType="num">
                                      <p:cBhvr additive="base">
                                        <p:cTn id="403" dur="250" fill="hold"/>
                                        <p:tgtEl>
                                          <p:spTgt spid="7211"/>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grpId="0" nodeType="afterEffect">
                                  <p:stCondLst>
                                    <p:cond delay="0"/>
                                  </p:stCondLst>
                                  <p:childTnLst>
                                    <p:set>
                                      <p:cBhvr>
                                        <p:cTn id="406" dur="1" fill="hold">
                                          <p:stCondLst>
                                            <p:cond delay="0"/>
                                          </p:stCondLst>
                                        </p:cTn>
                                        <p:tgtEl>
                                          <p:spTgt spid="7212"/>
                                        </p:tgtEl>
                                        <p:attrNameLst>
                                          <p:attrName>style.visibility</p:attrName>
                                        </p:attrNameLst>
                                      </p:cBhvr>
                                      <p:to>
                                        <p:strVal val="visible"/>
                                      </p:to>
                                    </p:set>
                                    <p:anim calcmode="lin" valueType="num">
                                      <p:cBhvr additive="base">
                                        <p:cTn id="407" dur="250" fill="hold"/>
                                        <p:tgtEl>
                                          <p:spTgt spid="7212"/>
                                        </p:tgtEl>
                                        <p:attrNameLst>
                                          <p:attrName>ppt_x</p:attrName>
                                        </p:attrNameLst>
                                      </p:cBhvr>
                                      <p:tavLst>
                                        <p:tav tm="0">
                                          <p:val>
                                            <p:strVal val="#ppt_x"/>
                                          </p:val>
                                        </p:tav>
                                        <p:tav tm="100000">
                                          <p:val>
                                            <p:strVal val="#ppt_x"/>
                                          </p:val>
                                        </p:tav>
                                      </p:tavLst>
                                    </p:anim>
                                    <p:anim calcmode="lin" valueType="num">
                                      <p:cBhvr additive="base">
                                        <p:cTn id="408" dur="250" fill="hold"/>
                                        <p:tgtEl>
                                          <p:spTgt spid="7212"/>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grpId="0" nodeType="afterEffect">
                                  <p:stCondLst>
                                    <p:cond delay="0"/>
                                  </p:stCondLst>
                                  <p:childTnLst>
                                    <p:set>
                                      <p:cBhvr>
                                        <p:cTn id="411" dur="1" fill="hold">
                                          <p:stCondLst>
                                            <p:cond delay="0"/>
                                          </p:stCondLst>
                                        </p:cTn>
                                        <p:tgtEl>
                                          <p:spTgt spid="7213"/>
                                        </p:tgtEl>
                                        <p:attrNameLst>
                                          <p:attrName>style.visibility</p:attrName>
                                        </p:attrNameLst>
                                      </p:cBhvr>
                                      <p:to>
                                        <p:strVal val="visible"/>
                                      </p:to>
                                    </p:set>
                                    <p:anim calcmode="lin" valueType="num">
                                      <p:cBhvr additive="base">
                                        <p:cTn id="412" dur="250" fill="hold"/>
                                        <p:tgtEl>
                                          <p:spTgt spid="7213"/>
                                        </p:tgtEl>
                                        <p:attrNameLst>
                                          <p:attrName>ppt_x</p:attrName>
                                        </p:attrNameLst>
                                      </p:cBhvr>
                                      <p:tavLst>
                                        <p:tav tm="0">
                                          <p:val>
                                            <p:strVal val="#ppt_x"/>
                                          </p:val>
                                        </p:tav>
                                        <p:tav tm="100000">
                                          <p:val>
                                            <p:strVal val="#ppt_x"/>
                                          </p:val>
                                        </p:tav>
                                      </p:tavLst>
                                    </p:anim>
                                    <p:anim calcmode="lin" valueType="num">
                                      <p:cBhvr additive="base">
                                        <p:cTn id="413" dur="250" fill="hold"/>
                                        <p:tgtEl>
                                          <p:spTgt spid="7213"/>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grpId="0" nodeType="afterEffect">
                                  <p:stCondLst>
                                    <p:cond delay="0"/>
                                  </p:stCondLst>
                                  <p:childTnLst>
                                    <p:set>
                                      <p:cBhvr>
                                        <p:cTn id="416" dur="1" fill="hold">
                                          <p:stCondLst>
                                            <p:cond delay="0"/>
                                          </p:stCondLst>
                                        </p:cTn>
                                        <p:tgtEl>
                                          <p:spTgt spid="7214"/>
                                        </p:tgtEl>
                                        <p:attrNameLst>
                                          <p:attrName>style.visibility</p:attrName>
                                        </p:attrNameLst>
                                      </p:cBhvr>
                                      <p:to>
                                        <p:strVal val="visible"/>
                                      </p:to>
                                    </p:set>
                                    <p:anim calcmode="lin" valueType="num">
                                      <p:cBhvr additive="base">
                                        <p:cTn id="417" dur="250" fill="hold"/>
                                        <p:tgtEl>
                                          <p:spTgt spid="7214"/>
                                        </p:tgtEl>
                                        <p:attrNameLst>
                                          <p:attrName>ppt_x</p:attrName>
                                        </p:attrNameLst>
                                      </p:cBhvr>
                                      <p:tavLst>
                                        <p:tav tm="0">
                                          <p:val>
                                            <p:strVal val="#ppt_x"/>
                                          </p:val>
                                        </p:tav>
                                        <p:tav tm="100000">
                                          <p:val>
                                            <p:strVal val="#ppt_x"/>
                                          </p:val>
                                        </p:tav>
                                      </p:tavLst>
                                    </p:anim>
                                    <p:anim calcmode="lin" valueType="num">
                                      <p:cBhvr additive="base">
                                        <p:cTn id="418" dur="250" fill="hold"/>
                                        <p:tgtEl>
                                          <p:spTgt spid="7214"/>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grpId="0" nodeType="afterEffect">
                                  <p:stCondLst>
                                    <p:cond delay="0"/>
                                  </p:stCondLst>
                                  <p:childTnLst>
                                    <p:set>
                                      <p:cBhvr>
                                        <p:cTn id="421" dur="1" fill="hold">
                                          <p:stCondLst>
                                            <p:cond delay="0"/>
                                          </p:stCondLst>
                                        </p:cTn>
                                        <p:tgtEl>
                                          <p:spTgt spid="7215"/>
                                        </p:tgtEl>
                                        <p:attrNameLst>
                                          <p:attrName>style.visibility</p:attrName>
                                        </p:attrNameLst>
                                      </p:cBhvr>
                                      <p:to>
                                        <p:strVal val="visible"/>
                                      </p:to>
                                    </p:set>
                                    <p:anim calcmode="lin" valueType="num">
                                      <p:cBhvr additive="base">
                                        <p:cTn id="422" dur="250" fill="hold"/>
                                        <p:tgtEl>
                                          <p:spTgt spid="7215"/>
                                        </p:tgtEl>
                                        <p:attrNameLst>
                                          <p:attrName>ppt_x</p:attrName>
                                        </p:attrNameLst>
                                      </p:cBhvr>
                                      <p:tavLst>
                                        <p:tav tm="0">
                                          <p:val>
                                            <p:strVal val="#ppt_x"/>
                                          </p:val>
                                        </p:tav>
                                        <p:tav tm="100000">
                                          <p:val>
                                            <p:strVal val="#ppt_x"/>
                                          </p:val>
                                        </p:tav>
                                      </p:tavLst>
                                    </p:anim>
                                    <p:anim calcmode="lin" valueType="num">
                                      <p:cBhvr additive="base">
                                        <p:cTn id="423" dur="250" fill="hold"/>
                                        <p:tgtEl>
                                          <p:spTgt spid="7215"/>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grpId="0" nodeType="afterEffect">
                                  <p:stCondLst>
                                    <p:cond delay="0"/>
                                  </p:stCondLst>
                                  <p:childTnLst>
                                    <p:set>
                                      <p:cBhvr>
                                        <p:cTn id="426" dur="1" fill="hold">
                                          <p:stCondLst>
                                            <p:cond delay="0"/>
                                          </p:stCondLst>
                                        </p:cTn>
                                        <p:tgtEl>
                                          <p:spTgt spid="7216"/>
                                        </p:tgtEl>
                                        <p:attrNameLst>
                                          <p:attrName>style.visibility</p:attrName>
                                        </p:attrNameLst>
                                      </p:cBhvr>
                                      <p:to>
                                        <p:strVal val="visible"/>
                                      </p:to>
                                    </p:set>
                                    <p:anim calcmode="lin" valueType="num">
                                      <p:cBhvr additive="base">
                                        <p:cTn id="427" dur="250" fill="hold"/>
                                        <p:tgtEl>
                                          <p:spTgt spid="7216"/>
                                        </p:tgtEl>
                                        <p:attrNameLst>
                                          <p:attrName>ppt_x</p:attrName>
                                        </p:attrNameLst>
                                      </p:cBhvr>
                                      <p:tavLst>
                                        <p:tav tm="0">
                                          <p:val>
                                            <p:strVal val="#ppt_x"/>
                                          </p:val>
                                        </p:tav>
                                        <p:tav tm="100000">
                                          <p:val>
                                            <p:strVal val="#ppt_x"/>
                                          </p:val>
                                        </p:tav>
                                      </p:tavLst>
                                    </p:anim>
                                    <p:anim calcmode="lin" valueType="num">
                                      <p:cBhvr additive="base">
                                        <p:cTn id="428" dur="250" fill="hold"/>
                                        <p:tgtEl>
                                          <p:spTgt spid="7216"/>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grpId="0" nodeType="afterEffect">
                                  <p:stCondLst>
                                    <p:cond delay="0"/>
                                  </p:stCondLst>
                                  <p:childTnLst>
                                    <p:set>
                                      <p:cBhvr>
                                        <p:cTn id="431" dur="1" fill="hold">
                                          <p:stCondLst>
                                            <p:cond delay="0"/>
                                          </p:stCondLst>
                                        </p:cTn>
                                        <p:tgtEl>
                                          <p:spTgt spid="7217"/>
                                        </p:tgtEl>
                                        <p:attrNameLst>
                                          <p:attrName>style.visibility</p:attrName>
                                        </p:attrNameLst>
                                      </p:cBhvr>
                                      <p:to>
                                        <p:strVal val="visible"/>
                                      </p:to>
                                    </p:set>
                                    <p:anim calcmode="lin" valueType="num">
                                      <p:cBhvr additive="base">
                                        <p:cTn id="432" dur="250" fill="hold"/>
                                        <p:tgtEl>
                                          <p:spTgt spid="7217"/>
                                        </p:tgtEl>
                                        <p:attrNameLst>
                                          <p:attrName>ppt_x</p:attrName>
                                        </p:attrNameLst>
                                      </p:cBhvr>
                                      <p:tavLst>
                                        <p:tav tm="0">
                                          <p:val>
                                            <p:strVal val="#ppt_x"/>
                                          </p:val>
                                        </p:tav>
                                        <p:tav tm="100000">
                                          <p:val>
                                            <p:strVal val="#ppt_x"/>
                                          </p:val>
                                        </p:tav>
                                      </p:tavLst>
                                    </p:anim>
                                    <p:anim calcmode="lin" valueType="num">
                                      <p:cBhvr additive="base">
                                        <p:cTn id="433" dur="250" fill="hold"/>
                                        <p:tgtEl>
                                          <p:spTgt spid="7217"/>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grpId="0" nodeType="afterEffect">
                                  <p:stCondLst>
                                    <p:cond delay="0"/>
                                  </p:stCondLst>
                                  <p:childTnLst>
                                    <p:set>
                                      <p:cBhvr>
                                        <p:cTn id="436" dur="1" fill="hold">
                                          <p:stCondLst>
                                            <p:cond delay="0"/>
                                          </p:stCondLst>
                                        </p:cTn>
                                        <p:tgtEl>
                                          <p:spTgt spid="7218"/>
                                        </p:tgtEl>
                                        <p:attrNameLst>
                                          <p:attrName>style.visibility</p:attrName>
                                        </p:attrNameLst>
                                      </p:cBhvr>
                                      <p:to>
                                        <p:strVal val="visible"/>
                                      </p:to>
                                    </p:set>
                                    <p:anim calcmode="lin" valueType="num">
                                      <p:cBhvr additive="base">
                                        <p:cTn id="437" dur="250" fill="hold"/>
                                        <p:tgtEl>
                                          <p:spTgt spid="7218"/>
                                        </p:tgtEl>
                                        <p:attrNameLst>
                                          <p:attrName>ppt_x</p:attrName>
                                        </p:attrNameLst>
                                      </p:cBhvr>
                                      <p:tavLst>
                                        <p:tav tm="0">
                                          <p:val>
                                            <p:strVal val="#ppt_x"/>
                                          </p:val>
                                        </p:tav>
                                        <p:tav tm="100000">
                                          <p:val>
                                            <p:strVal val="#ppt_x"/>
                                          </p:val>
                                        </p:tav>
                                      </p:tavLst>
                                    </p:anim>
                                    <p:anim calcmode="lin" valueType="num">
                                      <p:cBhvr additive="base">
                                        <p:cTn id="438" dur="250" fill="hold"/>
                                        <p:tgtEl>
                                          <p:spTgt spid="7218"/>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grpId="0" nodeType="afterEffect">
                                  <p:stCondLst>
                                    <p:cond delay="0"/>
                                  </p:stCondLst>
                                  <p:childTnLst>
                                    <p:set>
                                      <p:cBhvr>
                                        <p:cTn id="441" dur="1" fill="hold">
                                          <p:stCondLst>
                                            <p:cond delay="0"/>
                                          </p:stCondLst>
                                        </p:cTn>
                                        <p:tgtEl>
                                          <p:spTgt spid="7219"/>
                                        </p:tgtEl>
                                        <p:attrNameLst>
                                          <p:attrName>style.visibility</p:attrName>
                                        </p:attrNameLst>
                                      </p:cBhvr>
                                      <p:to>
                                        <p:strVal val="visible"/>
                                      </p:to>
                                    </p:set>
                                    <p:anim calcmode="lin" valueType="num">
                                      <p:cBhvr additive="base">
                                        <p:cTn id="442" dur="250" fill="hold"/>
                                        <p:tgtEl>
                                          <p:spTgt spid="7219"/>
                                        </p:tgtEl>
                                        <p:attrNameLst>
                                          <p:attrName>ppt_x</p:attrName>
                                        </p:attrNameLst>
                                      </p:cBhvr>
                                      <p:tavLst>
                                        <p:tav tm="0">
                                          <p:val>
                                            <p:strVal val="#ppt_x"/>
                                          </p:val>
                                        </p:tav>
                                        <p:tav tm="100000">
                                          <p:val>
                                            <p:strVal val="#ppt_x"/>
                                          </p:val>
                                        </p:tav>
                                      </p:tavLst>
                                    </p:anim>
                                    <p:anim calcmode="lin" valueType="num">
                                      <p:cBhvr additive="base">
                                        <p:cTn id="443" dur="250" fill="hold"/>
                                        <p:tgtEl>
                                          <p:spTgt spid="7219"/>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grpId="0" nodeType="afterEffect">
                                  <p:stCondLst>
                                    <p:cond delay="0"/>
                                  </p:stCondLst>
                                  <p:childTnLst>
                                    <p:set>
                                      <p:cBhvr>
                                        <p:cTn id="446" dur="1" fill="hold">
                                          <p:stCondLst>
                                            <p:cond delay="0"/>
                                          </p:stCondLst>
                                        </p:cTn>
                                        <p:tgtEl>
                                          <p:spTgt spid="7220"/>
                                        </p:tgtEl>
                                        <p:attrNameLst>
                                          <p:attrName>style.visibility</p:attrName>
                                        </p:attrNameLst>
                                      </p:cBhvr>
                                      <p:to>
                                        <p:strVal val="visible"/>
                                      </p:to>
                                    </p:set>
                                    <p:anim calcmode="lin" valueType="num">
                                      <p:cBhvr additive="base">
                                        <p:cTn id="447" dur="250" fill="hold"/>
                                        <p:tgtEl>
                                          <p:spTgt spid="7220"/>
                                        </p:tgtEl>
                                        <p:attrNameLst>
                                          <p:attrName>ppt_x</p:attrName>
                                        </p:attrNameLst>
                                      </p:cBhvr>
                                      <p:tavLst>
                                        <p:tav tm="0">
                                          <p:val>
                                            <p:strVal val="#ppt_x"/>
                                          </p:val>
                                        </p:tav>
                                        <p:tav tm="100000">
                                          <p:val>
                                            <p:strVal val="#ppt_x"/>
                                          </p:val>
                                        </p:tav>
                                      </p:tavLst>
                                    </p:anim>
                                    <p:anim calcmode="lin" valueType="num">
                                      <p:cBhvr additive="base">
                                        <p:cTn id="448" dur="250" fill="hold"/>
                                        <p:tgtEl>
                                          <p:spTgt spid="7220"/>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grpId="0" nodeType="afterEffect">
                                  <p:stCondLst>
                                    <p:cond delay="0"/>
                                  </p:stCondLst>
                                  <p:childTnLst>
                                    <p:set>
                                      <p:cBhvr>
                                        <p:cTn id="451" dur="1" fill="hold">
                                          <p:stCondLst>
                                            <p:cond delay="0"/>
                                          </p:stCondLst>
                                        </p:cTn>
                                        <p:tgtEl>
                                          <p:spTgt spid="7221"/>
                                        </p:tgtEl>
                                        <p:attrNameLst>
                                          <p:attrName>style.visibility</p:attrName>
                                        </p:attrNameLst>
                                      </p:cBhvr>
                                      <p:to>
                                        <p:strVal val="visible"/>
                                      </p:to>
                                    </p:set>
                                    <p:anim calcmode="lin" valueType="num">
                                      <p:cBhvr additive="base">
                                        <p:cTn id="452" dur="250" fill="hold"/>
                                        <p:tgtEl>
                                          <p:spTgt spid="7221"/>
                                        </p:tgtEl>
                                        <p:attrNameLst>
                                          <p:attrName>ppt_x</p:attrName>
                                        </p:attrNameLst>
                                      </p:cBhvr>
                                      <p:tavLst>
                                        <p:tav tm="0">
                                          <p:val>
                                            <p:strVal val="#ppt_x"/>
                                          </p:val>
                                        </p:tav>
                                        <p:tav tm="100000">
                                          <p:val>
                                            <p:strVal val="#ppt_x"/>
                                          </p:val>
                                        </p:tav>
                                      </p:tavLst>
                                    </p:anim>
                                    <p:anim calcmode="lin" valueType="num">
                                      <p:cBhvr additive="base">
                                        <p:cTn id="453" dur="250" fill="hold"/>
                                        <p:tgtEl>
                                          <p:spTgt spid="7221"/>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grpId="0" nodeType="afterEffect">
                                  <p:stCondLst>
                                    <p:cond delay="0"/>
                                  </p:stCondLst>
                                  <p:childTnLst>
                                    <p:set>
                                      <p:cBhvr>
                                        <p:cTn id="456" dur="1" fill="hold">
                                          <p:stCondLst>
                                            <p:cond delay="0"/>
                                          </p:stCondLst>
                                        </p:cTn>
                                        <p:tgtEl>
                                          <p:spTgt spid="7222"/>
                                        </p:tgtEl>
                                        <p:attrNameLst>
                                          <p:attrName>style.visibility</p:attrName>
                                        </p:attrNameLst>
                                      </p:cBhvr>
                                      <p:to>
                                        <p:strVal val="visible"/>
                                      </p:to>
                                    </p:set>
                                    <p:anim calcmode="lin" valueType="num">
                                      <p:cBhvr additive="base">
                                        <p:cTn id="457" dur="250" fill="hold"/>
                                        <p:tgtEl>
                                          <p:spTgt spid="7222"/>
                                        </p:tgtEl>
                                        <p:attrNameLst>
                                          <p:attrName>ppt_x</p:attrName>
                                        </p:attrNameLst>
                                      </p:cBhvr>
                                      <p:tavLst>
                                        <p:tav tm="0">
                                          <p:val>
                                            <p:strVal val="#ppt_x"/>
                                          </p:val>
                                        </p:tav>
                                        <p:tav tm="100000">
                                          <p:val>
                                            <p:strVal val="#ppt_x"/>
                                          </p:val>
                                        </p:tav>
                                      </p:tavLst>
                                    </p:anim>
                                    <p:anim calcmode="lin" valueType="num">
                                      <p:cBhvr additive="base">
                                        <p:cTn id="458" dur="250" fill="hold"/>
                                        <p:tgtEl>
                                          <p:spTgt spid="7222"/>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grpId="0" nodeType="afterEffect">
                                  <p:stCondLst>
                                    <p:cond delay="0"/>
                                  </p:stCondLst>
                                  <p:childTnLst>
                                    <p:set>
                                      <p:cBhvr>
                                        <p:cTn id="461" dur="1" fill="hold">
                                          <p:stCondLst>
                                            <p:cond delay="0"/>
                                          </p:stCondLst>
                                        </p:cTn>
                                        <p:tgtEl>
                                          <p:spTgt spid="7223"/>
                                        </p:tgtEl>
                                        <p:attrNameLst>
                                          <p:attrName>style.visibility</p:attrName>
                                        </p:attrNameLst>
                                      </p:cBhvr>
                                      <p:to>
                                        <p:strVal val="visible"/>
                                      </p:to>
                                    </p:set>
                                    <p:anim calcmode="lin" valueType="num">
                                      <p:cBhvr additive="base">
                                        <p:cTn id="462" dur="250" fill="hold"/>
                                        <p:tgtEl>
                                          <p:spTgt spid="7223"/>
                                        </p:tgtEl>
                                        <p:attrNameLst>
                                          <p:attrName>ppt_x</p:attrName>
                                        </p:attrNameLst>
                                      </p:cBhvr>
                                      <p:tavLst>
                                        <p:tav tm="0">
                                          <p:val>
                                            <p:strVal val="#ppt_x"/>
                                          </p:val>
                                        </p:tav>
                                        <p:tav tm="100000">
                                          <p:val>
                                            <p:strVal val="#ppt_x"/>
                                          </p:val>
                                        </p:tav>
                                      </p:tavLst>
                                    </p:anim>
                                    <p:anim calcmode="lin" valueType="num">
                                      <p:cBhvr additive="base">
                                        <p:cTn id="463" dur="250" fill="hold"/>
                                        <p:tgtEl>
                                          <p:spTgt spid="7223"/>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grpId="0" nodeType="afterEffect">
                                  <p:stCondLst>
                                    <p:cond delay="0"/>
                                  </p:stCondLst>
                                  <p:childTnLst>
                                    <p:set>
                                      <p:cBhvr>
                                        <p:cTn id="466" dur="1" fill="hold">
                                          <p:stCondLst>
                                            <p:cond delay="0"/>
                                          </p:stCondLst>
                                        </p:cTn>
                                        <p:tgtEl>
                                          <p:spTgt spid="7224"/>
                                        </p:tgtEl>
                                        <p:attrNameLst>
                                          <p:attrName>style.visibility</p:attrName>
                                        </p:attrNameLst>
                                      </p:cBhvr>
                                      <p:to>
                                        <p:strVal val="visible"/>
                                      </p:to>
                                    </p:set>
                                    <p:anim calcmode="lin" valueType="num">
                                      <p:cBhvr additive="base">
                                        <p:cTn id="467" dur="250" fill="hold"/>
                                        <p:tgtEl>
                                          <p:spTgt spid="7224"/>
                                        </p:tgtEl>
                                        <p:attrNameLst>
                                          <p:attrName>ppt_x</p:attrName>
                                        </p:attrNameLst>
                                      </p:cBhvr>
                                      <p:tavLst>
                                        <p:tav tm="0">
                                          <p:val>
                                            <p:strVal val="#ppt_x"/>
                                          </p:val>
                                        </p:tav>
                                        <p:tav tm="100000">
                                          <p:val>
                                            <p:strVal val="#ppt_x"/>
                                          </p:val>
                                        </p:tav>
                                      </p:tavLst>
                                    </p:anim>
                                    <p:anim calcmode="lin" valueType="num">
                                      <p:cBhvr additive="base">
                                        <p:cTn id="468" dur="250" fill="hold"/>
                                        <p:tgtEl>
                                          <p:spTgt spid="7224"/>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grpId="0" nodeType="afterEffect">
                                  <p:stCondLst>
                                    <p:cond delay="0"/>
                                  </p:stCondLst>
                                  <p:childTnLst>
                                    <p:set>
                                      <p:cBhvr>
                                        <p:cTn id="471" dur="1" fill="hold">
                                          <p:stCondLst>
                                            <p:cond delay="0"/>
                                          </p:stCondLst>
                                        </p:cTn>
                                        <p:tgtEl>
                                          <p:spTgt spid="7225"/>
                                        </p:tgtEl>
                                        <p:attrNameLst>
                                          <p:attrName>style.visibility</p:attrName>
                                        </p:attrNameLst>
                                      </p:cBhvr>
                                      <p:to>
                                        <p:strVal val="visible"/>
                                      </p:to>
                                    </p:set>
                                    <p:anim calcmode="lin" valueType="num">
                                      <p:cBhvr additive="base">
                                        <p:cTn id="472" dur="250" fill="hold"/>
                                        <p:tgtEl>
                                          <p:spTgt spid="7225"/>
                                        </p:tgtEl>
                                        <p:attrNameLst>
                                          <p:attrName>ppt_x</p:attrName>
                                        </p:attrNameLst>
                                      </p:cBhvr>
                                      <p:tavLst>
                                        <p:tav tm="0">
                                          <p:val>
                                            <p:strVal val="#ppt_x"/>
                                          </p:val>
                                        </p:tav>
                                        <p:tav tm="100000">
                                          <p:val>
                                            <p:strVal val="#ppt_x"/>
                                          </p:val>
                                        </p:tav>
                                      </p:tavLst>
                                    </p:anim>
                                    <p:anim calcmode="lin" valueType="num">
                                      <p:cBhvr additive="base">
                                        <p:cTn id="473" dur="250" fill="hold"/>
                                        <p:tgtEl>
                                          <p:spTgt spid="7225"/>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grpId="0" nodeType="afterEffect">
                                  <p:stCondLst>
                                    <p:cond delay="0"/>
                                  </p:stCondLst>
                                  <p:childTnLst>
                                    <p:set>
                                      <p:cBhvr>
                                        <p:cTn id="476" dur="1" fill="hold">
                                          <p:stCondLst>
                                            <p:cond delay="0"/>
                                          </p:stCondLst>
                                        </p:cTn>
                                        <p:tgtEl>
                                          <p:spTgt spid="7226"/>
                                        </p:tgtEl>
                                        <p:attrNameLst>
                                          <p:attrName>style.visibility</p:attrName>
                                        </p:attrNameLst>
                                      </p:cBhvr>
                                      <p:to>
                                        <p:strVal val="visible"/>
                                      </p:to>
                                    </p:set>
                                    <p:anim calcmode="lin" valueType="num">
                                      <p:cBhvr additive="base">
                                        <p:cTn id="477" dur="250" fill="hold"/>
                                        <p:tgtEl>
                                          <p:spTgt spid="7226"/>
                                        </p:tgtEl>
                                        <p:attrNameLst>
                                          <p:attrName>ppt_x</p:attrName>
                                        </p:attrNameLst>
                                      </p:cBhvr>
                                      <p:tavLst>
                                        <p:tav tm="0">
                                          <p:val>
                                            <p:strVal val="#ppt_x"/>
                                          </p:val>
                                        </p:tav>
                                        <p:tav tm="100000">
                                          <p:val>
                                            <p:strVal val="#ppt_x"/>
                                          </p:val>
                                        </p:tav>
                                      </p:tavLst>
                                    </p:anim>
                                    <p:anim calcmode="lin" valueType="num">
                                      <p:cBhvr additive="base">
                                        <p:cTn id="478" dur="250" fill="hold"/>
                                        <p:tgtEl>
                                          <p:spTgt spid="7226"/>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grpId="0" nodeType="afterEffect">
                                  <p:stCondLst>
                                    <p:cond delay="0"/>
                                  </p:stCondLst>
                                  <p:childTnLst>
                                    <p:set>
                                      <p:cBhvr>
                                        <p:cTn id="481" dur="1" fill="hold">
                                          <p:stCondLst>
                                            <p:cond delay="0"/>
                                          </p:stCondLst>
                                        </p:cTn>
                                        <p:tgtEl>
                                          <p:spTgt spid="7227"/>
                                        </p:tgtEl>
                                        <p:attrNameLst>
                                          <p:attrName>style.visibility</p:attrName>
                                        </p:attrNameLst>
                                      </p:cBhvr>
                                      <p:to>
                                        <p:strVal val="visible"/>
                                      </p:to>
                                    </p:set>
                                    <p:anim calcmode="lin" valueType="num">
                                      <p:cBhvr additive="base">
                                        <p:cTn id="482" dur="250" fill="hold"/>
                                        <p:tgtEl>
                                          <p:spTgt spid="7227"/>
                                        </p:tgtEl>
                                        <p:attrNameLst>
                                          <p:attrName>ppt_x</p:attrName>
                                        </p:attrNameLst>
                                      </p:cBhvr>
                                      <p:tavLst>
                                        <p:tav tm="0">
                                          <p:val>
                                            <p:strVal val="#ppt_x"/>
                                          </p:val>
                                        </p:tav>
                                        <p:tav tm="100000">
                                          <p:val>
                                            <p:strVal val="#ppt_x"/>
                                          </p:val>
                                        </p:tav>
                                      </p:tavLst>
                                    </p:anim>
                                    <p:anim calcmode="lin" valueType="num">
                                      <p:cBhvr additive="base">
                                        <p:cTn id="483" dur="250" fill="hold"/>
                                        <p:tgtEl>
                                          <p:spTgt spid="7227"/>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7228"/>
                                        </p:tgtEl>
                                        <p:attrNameLst>
                                          <p:attrName>style.visibility</p:attrName>
                                        </p:attrNameLst>
                                      </p:cBhvr>
                                      <p:to>
                                        <p:strVal val="visible"/>
                                      </p:to>
                                    </p:set>
                                    <p:anim calcmode="lin" valueType="num">
                                      <p:cBhvr additive="base">
                                        <p:cTn id="487" dur="250" fill="hold"/>
                                        <p:tgtEl>
                                          <p:spTgt spid="7228"/>
                                        </p:tgtEl>
                                        <p:attrNameLst>
                                          <p:attrName>ppt_x</p:attrName>
                                        </p:attrNameLst>
                                      </p:cBhvr>
                                      <p:tavLst>
                                        <p:tav tm="0">
                                          <p:val>
                                            <p:strVal val="#ppt_x"/>
                                          </p:val>
                                        </p:tav>
                                        <p:tav tm="100000">
                                          <p:val>
                                            <p:strVal val="#ppt_x"/>
                                          </p:val>
                                        </p:tav>
                                      </p:tavLst>
                                    </p:anim>
                                    <p:anim calcmode="lin" valueType="num">
                                      <p:cBhvr additive="base">
                                        <p:cTn id="488" dur="250" fill="hold"/>
                                        <p:tgtEl>
                                          <p:spTgt spid="7228"/>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grpId="0" nodeType="afterEffect">
                                  <p:stCondLst>
                                    <p:cond delay="0"/>
                                  </p:stCondLst>
                                  <p:childTnLst>
                                    <p:set>
                                      <p:cBhvr>
                                        <p:cTn id="491" dur="1" fill="hold">
                                          <p:stCondLst>
                                            <p:cond delay="0"/>
                                          </p:stCondLst>
                                        </p:cTn>
                                        <p:tgtEl>
                                          <p:spTgt spid="7229"/>
                                        </p:tgtEl>
                                        <p:attrNameLst>
                                          <p:attrName>style.visibility</p:attrName>
                                        </p:attrNameLst>
                                      </p:cBhvr>
                                      <p:to>
                                        <p:strVal val="visible"/>
                                      </p:to>
                                    </p:set>
                                    <p:anim calcmode="lin" valueType="num">
                                      <p:cBhvr additive="base">
                                        <p:cTn id="492" dur="250" fill="hold"/>
                                        <p:tgtEl>
                                          <p:spTgt spid="7229"/>
                                        </p:tgtEl>
                                        <p:attrNameLst>
                                          <p:attrName>ppt_x</p:attrName>
                                        </p:attrNameLst>
                                      </p:cBhvr>
                                      <p:tavLst>
                                        <p:tav tm="0">
                                          <p:val>
                                            <p:strVal val="#ppt_x"/>
                                          </p:val>
                                        </p:tav>
                                        <p:tav tm="100000">
                                          <p:val>
                                            <p:strVal val="#ppt_x"/>
                                          </p:val>
                                        </p:tav>
                                      </p:tavLst>
                                    </p:anim>
                                    <p:anim calcmode="lin" valueType="num">
                                      <p:cBhvr additive="base">
                                        <p:cTn id="493" dur="250" fill="hold"/>
                                        <p:tgtEl>
                                          <p:spTgt spid="7229"/>
                                        </p:tgtEl>
                                        <p:attrNameLst>
                                          <p:attrName>ppt_y</p:attrName>
                                        </p:attrNameLst>
                                      </p:cBhvr>
                                      <p:tavLst>
                                        <p:tav tm="0">
                                          <p:val>
                                            <p:strVal val="1+#ppt_h/2"/>
                                          </p:val>
                                        </p:tav>
                                        <p:tav tm="100000">
                                          <p:val>
                                            <p:strVal val="#ppt_y"/>
                                          </p:val>
                                        </p:tav>
                                      </p:tavLst>
                                    </p:anim>
                                  </p:childTnLst>
                                </p:cTn>
                              </p:par>
                            </p:childTnLst>
                          </p:cTn>
                        </p:par>
                        <p:par>
                          <p:cTn id="494" fill="hold">
                            <p:stCondLst>
                              <p:cond delay="49000"/>
                            </p:stCondLst>
                            <p:childTnLst>
                              <p:par>
                                <p:cTn id="495" presetID="2" presetClass="entr" presetSubtype="4" fill="hold" grpId="0" nodeType="afterEffect">
                                  <p:stCondLst>
                                    <p:cond delay="0"/>
                                  </p:stCondLst>
                                  <p:childTnLst>
                                    <p:set>
                                      <p:cBhvr>
                                        <p:cTn id="496" dur="1" fill="hold">
                                          <p:stCondLst>
                                            <p:cond delay="0"/>
                                          </p:stCondLst>
                                        </p:cTn>
                                        <p:tgtEl>
                                          <p:spTgt spid="7230"/>
                                        </p:tgtEl>
                                        <p:attrNameLst>
                                          <p:attrName>style.visibility</p:attrName>
                                        </p:attrNameLst>
                                      </p:cBhvr>
                                      <p:to>
                                        <p:strVal val="visible"/>
                                      </p:to>
                                    </p:set>
                                    <p:anim calcmode="lin" valueType="num">
                                      <p:cBhvr additive="base">
                                        <p:cTn id="497" dur="250" fill="hold"/>
                                        <p:tgtEl>
                                          <p:spTgt spid="7230"/>
                                        </p:tgtEl>
                                        <p:attrNameLst>
                                          <p:attrName>ppt_x</p:attrName>
                                        </p:attrNameLst>
                                      </p:cBhvr>
                                      <p:tavLst>
                                        <p:tav tm="0">
                                          <p:val>
                                            <p:strVal val="#ppt_x"/>
                                          </p:val>
                                        </p:tav>
                                        <p:tav tm="100000">
                                          <p:val>
                                            <p:strVal val="#ppt_x"/>
                                          </p:val>
                                        </p:tav>
                                      </p:tavLst>
                                    </p:anim>
                                    <p:anim calcmode="lin" valueType="num">
                                      <p:cBhvr additive="base">
                                        <p:cTn id="498" dur="250" fill="hold"/>
                                        <p:tgtEl>
                                          <p:spTgt spid="7230"/>
                                        </p:tgtEl>
                                        <p:attrNameLst>
                                          <p:attrName>ppt_y</p:attrName>
                                        </p:attrNameLst>
                                      </p:cBhvr>
                                      <p:tavLst>
                                        <p:tav tm="0">
                                          <p:val>
                                            <p:strVal val="1+#ppt_h/2"/>
                                          </p:val>
                                        </p:tav>
                                        <p:tav tm="100000">
                                          <p:val>
                                            <p:strVal val="#ppt_y"/>
                                          </p:val>
                                        </p:tav>
                                      </p:tavLst>
                                    </p:anim>
                                  </p:childTnLst>
                                </p:cTn>
                              </p:par>
                            </p:childTnLst>
                          </p:cTn>
                        </p:par>
                        <p:par>
                          <p:cTn id="499" fill="hold">
                            <p:stCondLst>
                              <p:cond delay="49500"/>
                            </p:stCondLst>
                            <p:childTnLst>
                              <p:par>
                                <p:cTn id="500" presetID="2" presetClass="entr" presetSubtype="4" fill="hold" grpId="0" nodeType="afterEffect">
                                  <p:stCondLst>
                                    <p:cond delay="0"/>
                                  </p:stCondLst>
                                  <p:childTnLst>
                                    <p:set>
                                      <p:cBhvr>
                                        <p:cTn id="501" dur="1" fill="hold">
                                          <p:stCondLst>
                                            <p:cond delay="0"/>
                                          </p:stCondLst>
                                        </p:cTn>
                                        <p:tgtEl>
                                          <p:spTgt spid="7231"/>
                                        </p:tgtEl>
                                        <p:attrNameLst>
                                          <p:attrName>style.visibility</p:attrName>
                                        </p:attrNameLst>
                                      </p:cBhvr>
                                      <p:to>
                                        <p:strVal val="visible"/>
                                      </p:to>
                                    </p:set>
                                    <p:anim calcmode="lin" valueType="num">
                                      <p:cBhvr additive="base">
                                        <p:cTn id="502" dur="250" fill="hold"/>
                                        <p:tgtEl>
                                          <p:spTgt spid="7231"/>
                                        </p:tgtEl>
                                        <p:attrNameLst>
                                          <p:attrName>ppt_x</p:attrName>
                                        </p:attrNameLst>
                                      </p:cBhvr>
                                      <p:tavLst>
                                        <p:tav tm="0">
                                          <p:val>
                                            <p:strVal val="#ppt_x"/>
                                          </p:val>
                                        </p:tav>
                                        <p:tav tm="100000">
                                          <p:val>
                                            <p:strVal val="#ppt_x"/>
                                          </p:val>
                                        </p:tav>
                                      </p:tavLst>
                                    </p:anim>
                                    <p:anim calcmode="lin" valueType="num">
                                      <p:cBhvr additive="base">
                                        <p:cTn id="503" dur="250" fill="hold"/>
                                        <p:tgtEl>
                                          <p:spTgt spid="7231"/>
                                        </p:tgtEl>
                                        <p:attrNameLst>
                                          <p:attrName>ppt_y</p:attrName>
                                        </p:attrNameLst>
                                      </p:cBhvr>
                                      <p:tavLst>
                                        <p:tav tm="0">
                                          <p:val>
                                            <p:strVal val="1+#ppt_h/2"/>
                                          </p:val>
                                        </p:tav>
                                        <p:tav tm="100000">
                                          <p:val>
                                            <p:strVal val="#ppt_y"/>
                                          </p:val>
                                        </p:tav>
                                      </p:tavLst>
                                    </p:anim>
                                  </p:childTnLst>
                                </p:cTn>
                              </p:par>
                            </p:childTnLst>
                          </p:cTn>
                        </p:par>
                        <p:par>
                          <p:cTn id="504" fill="hold">
                            <p:stCondLst>
                              <p:cond delay="50000"/>
                            </p:stCondLst>
                            <p:childTnLst>
                              <p:par>
                                <p:cTn id="505" presetID="2" presetClass="entr" presetSubtype="4" fill="hold" grpId="0" nodeType="afterEffect">
                                  <p:stCondLst>
                                    <p:cond delay="0"/>
                                  </p:stCondLst>
                                  <p:childTnLst>
                                    <p:set>
                                      <p:cBhvr>
                                        <p:cTn id="506" dur="1" fill="hold">
                                          <p:stCondLst>
                                            <p:cond delay="0"/>
                                          </p:stCondLst>
                                        </p:cTn>
                                        <p:tgtEl>
                                          <p:spTgt spid="7232"/>
                                        </p:tgtEl>
                                        <p:attrNameLst>
                                          <p:attrName>style.visibility</p:attrName>
                                        </p:attrNameLst>
                                      </p:cBhvr>
                                      <p:to>
                                        <p:strVal val="visible"/>
                                      </p:to>
                                    </p:set>
                                    <p:anim calcmode="lin" valueType="num">
                                      <p:cBhvr additive="base">
                                        <p:cTn id="507" dur="250" fill="hold"/>
                                        <p:tgtEl>
                                          <p:spTgt spid="7232"/>
                                        </p:tgtEl>
                                        <p:attrNameLst>
                                          <p:attrName>ppt_x</p:attrName>
                                        </p:attrNameLst>
                                      </p:cBhvr>
                                      <p:tavLst>
                                        <p:tav tm="0">
                                          <p:val>
                                            <p:strVal val="#ppt_x"/>
                                          </p:val>
                                        </p:tav>
                                        <p:tav tm="100000">
                                          <p:val>
                                            <p:strVal val="#ppt_x"/>
                                          </p:val>
                                        </p:tav>
                                      </p:tavLst>
                                    </p:anim>
                                    <p:anim calcmode="lin" valueType="num">
                                      <p:cBhvr additive="base">
                                        <p:cTn id="508" dur="250" fill="hold"/>
                                        <p:tgtEl>
                                          <p:spTgt spid="7232"/>
                                        </p:tgtEl>
                                        <p:attrNameLst>
                                          <p:attrName>ppt_y</p:attrName>
                                        </p:attrNameLst>
                                      </p:cBhvr>
                                      <p:tavLst>
                                        <p:tav tm="0">
                                          <p:val>
                                            <p:strVal val="1+#ppt_h/2"/>
                                          </p:val>
                                        </p:tav>
                                        <p:tav tm="100000">
                                          <p:val>
                                            <p:strVal val="#ppt_y"/>
                                          </p:val>
                                        </p:tav>
                                      </p:tavLst>
                                    </p:anim>
                                  </p:childTnLst>
                                </p:cTn>
                              </p:par>
                            </p:childTnLst>
                          </p:cTn>
                        </p:par>
                        <p:par>
                          <p:cTn id="509" fill="hold">
                            <p:stCondLst>
                              <p:cond delay="50500"/>
                            </p:stCondLst>
                            <p:childTnLst>
                              <p:par>
                                <p:cTn id="510" presetID="2" presetClass="entr" presetSubtype="4" fill="hold" grpId="0" nodeType="afterEffect">
                                  <p:stCondLst>
                                    <p:cond delay="0"/>
                                  </p:stCondLst>
                                  <p:childTnLst>
                                    <p:set>
                                      <p:cBhvr>
                                        <p:cTn id="511" dur="1" fill="hold">
                                          <p:stCondLst>
                                            <p:cond delay="0"/>
                                          </p:stCondLst>
                                        </p:cTn>
                                        <p:tgtEl>
                                          <p:spTgt spid="7233"/>
                                        </p:tgtEl>
                                        <p:attrNameLst>
                                          <p:attrName>style.visibility</p:attrName>
                                        </p:attrNameLst>
                                      </p:cBhvr>
                                      <p:to>
                                        <p:strVal val="visible"/>
                                      </p:to>
                                    </p:set>
                                    <p:anim calcmode="lin" valueType="num">
                                      <p:cBhvr additive="base">
                                        <p:cTn id="512" dur="250" fill="hold"/>
                                        <p:tgtEl>
                                          <p:spTgt spid="7233"/>
                                        </p:tgtEl>
                                        <p:attrNameLst>
                                          <p:attrName>ppt_x</p:attrName>
                                        </p:attrNameLst>
                                      </p:cBhvr>
                                      <p:tavLst>
                                        <p:tav tm="0">
                                          <p:val>
                                            <p:strVal val="#ppt_x"/>
                                          </p:val>
                                        </p:tav>
                                        <p:tav tm="100000">
                                          <p:val>
                                            <p:strVal val="#ppt_x"/>
                                          </p:val>
                                        </p:tav>
                                      </p:tavLst>
                                    </p:anim>
                                    <p:anim calcmode="lin" valueType="num">
                                      <p:cBhvr additive="base">
                                        <p:cTn id="513" dur="250" fill="hold"/>
                                        <p:tgtEl>
                                          <p:spTgt spid="7233"/>
                                        </p:tgtEl>
                                        <p:attrNameLst>
                                          <p:attrName>ppt_y</p:attrName>
                                        </p:attrNameLst>
                                      </p:cBhvr>
                                      <p:tavLst>
                                        <p:tav tm="0">
                                          <p:val>
                                            <p:strVal val="1+#ppt_h/2"/>
                                          </p:val>
                                        </p:tav>
                                        <p:tav tm="100000">
                                          <p:val>
                                            <p:strVal val="#ppt_y"/>
                                          </p:val>
                                        </p:tav>
                                      </p:tavLst>
                                    </p:anim>
                                  </p:childTnLst>
                                </p:cTn>
                              </p:par>
                            </p:childTnLst>
                          </p:cTn>
                        </p:par>
                        <p:par>
                          <p:cTn id="514" fill="hold">
                            <p:stCondLst>
                              <p:cond delay="51000"/>
                            </p:stCondLst>
                            <p:childTnLst>
                              <p:par>
                                <p:cTn id="515" presetID="2" presetClass="entr" presetSubtype="4" fill="hold" grpId="0" nodeType="afterEffect">
                                  <p:stCondLst>
                                    <p:cond delay="0"/>
                                  </p:stCondLst>
                                  <p:childTnLst>
                                    <p:set>
                                      <p:cBhvr>
                                        <p:cTn id="516" dur="1" fill="hold">
                                          <p:stCondLst>
                                            <p:cond delay="0"/>
                                          </p:stCondLst>
                                        </p:cTn>
                                        <p:tgtEl>
                                          <p:spTgt spid="7234"/>
                                        </p:tgtEl>
                                        <p:attrNameLst>
                                          <p:attrName>style.visibility</p:attrName>
                                        </p:attrNameLst>
                                      </p:cBhvr>
                                      <p:to>
                                        <p:strVal val="visible"/>
                                      </p:to>
                                    </p:set>
                                    <p:anim calcmode="lin" valueType="num">
                                      <p:cBhvr additive="base">
                                        <p:cTn id="517" dur="250" fill="hold"/>
                                        <p:tgtEl>
                                          <p:spTgt spid="7234"/>
                                        </p:tgtEl>
                                        <p:attrNameLst>
                                          <p:attrName>ppt_x</p:attrName>
                                        </p:attrNameLst>
                                      </p:cBhvr>
                                      <p:tavLst>
                                        <p:tav tm="0">
                                          <p:val>
                                            <p:strVal val="#ppt_x"/>
                                          </p:val>
                                        </p:tav>
                                        <p:tav tm="100000">
                                          <p:val>
                                            <p:strVal val="#ppt_x"/>
                                          </p:val>
                                        </p:tav>
                                      </p:tavLst>
                                    </p:anim>
                                    <p:anim calcmode="lin" valueType="num">
                                      <p:cBhvr additive="base">
                                        <p:cTn id="518" dur="250" fill="hold"/>
                                        <p:tgtEl>
                                          <p:spTgt spid="7234"/>
                                        </p:tgtEl>
                                        <p:attrNameLst>
                                          <p:attrName>ppt_y</p:attrName>
                                        </p:attrNameLst>
                                      </p:cBhvr>
                                      <p:tavLst>
                                        <p:tav tm="0">
                                          <p:val>
                                            <p:strVal val="1+#ppt_h/2"/>
                                          </p:val>
                                        </p:tav>
                                        <p:tav tm="100000">
                                          <p:val>
                                            <p:strVal val="#ppt_y"/>
                                          </p:val>
                                        </p:tav>
                                      </p:tavLst>
                                    </p:anim>
                                  </p:childTnLst>
                                </p:cTn>
                              </p:par>
                            </p:childTnLst>
                          </p:cTn>
                        </p:par>
                        <p:par>
                          <p:cTn id="519" fill="hold">
                            <p:stCondLst>
                              <p:cond delay="51500"/>
                            </p:stCondLst>
                            <p:childTnLst>
                              <p:par>
                                <p:cTn id="520" presetID="2" presetClass="entr" presetSubtype="4" fill="hold" grpId="0" nodeType="afterEffect">
                                  <p:stCondLst>
                                    <p:cond delay="0"/>
                                  </p:stCondLst>
                                  <p:childTnLst>
                                    <p:set>
                                      <p:cBhvr>
                                        <p:cTn id="521" dur="1" fill="hold">
                                          <p:stCondLst>
                                            <p:cond delay="0"/>
                                          </p:stCondLst>
                                        </p:cTn>
                                        <p:tgtEl>
                                          <p:spTgt spid="7235"/>
                                        </p:tgtEl>
                                        <p:attrNameLst>
                                          <p:attrName>style.visibility</p:attrName>
                                        </p:attrNameLst>
                                      </p:cBhvr>
                                      <p:to>
                                        <p:strVal val="visible"/>
                                      </p:to>
                                    </p:set>
                                    <p:anim calcmode="lin" valueType="num">
                                      <p:cBhvr additive="base">
                                        <p:cTn id="522" dur="250" fill="hold"/>
                                        <p:tgtEl>
                                          <p:spTgt spid="7235"/>
                                        </p:tgtEl>
                                        <p:attrNameLst>
                                          <p:attrName>ppt_x</p:attrName>
                                        </p:attrNameLst>
                                      </p:cBhvr>
                                      <p:tavLst>
                                        <p:tav tm="0">
                                          <p:val>
                                            <p:strVal val="#ppt_x"/>
                                          </p:val>
                                        </p:tav>
                                        <p:tav tm="100000">
                                          <p:val>
                                            <p:strVal val="#ppt_x"/>
                                          </p:val>
                                        </p:tav>
                                      </p:tavLst>
                                    </p:anim>
                                    <p:anim calcmode="lin" valueType="num">
                                      <p:cBhvr additive="base">
                                        <p:cTn id="523" dur="250" fill="hold"/>
                                        <p:tgtEl>
                                          <p:spTgt spid="7235"/>
                                        </p:tgtEl>
                                        <p:attrNameLst>
                                          <p:attrName>ppt_y</p:attrName>
                                        </p:attrNameLst>
                                      </p:cBhvr>
                                      <p:tavLst>
                                        <p:tav tm="0">
                                          <p:val>
                                            <p:strVal val="1+#ppt_h/2"/>
                                          </p:val>
                                        </p:tav>
                                        <p:tav tm="100000">
                                          <p:val>
                                            <p:strVal val="#ppt_y"/>
                                          </p:val>
                                        </p:tav>
                                      </p:tavLst>
                                    </p:anim>
                                  </p:childTnLst>
                                </p:cTn>
                              </p:par>
                            </p:childTnLst>
                          </p:cTn>
                        </p:par>
                        <p:par>
                          <p:cTn id="524" fill="hold">
                            <p:stCondLst>
                              <p:cond delay="52000"/>
                            </p:stCondLst>
                            <p:childTnLst>
                              <p:par>
                                <p:cTn id="525" presetID="2" presetClass="entr" presetSubtype="4" fill="hold" grpId="0" nodeType="afterEffect">
                                  <p:stCondLst>
                                    <p:cond delay="0"/>
                                  </p:stCondLst>
                                  <p:childTnLst>
                                    <p:set>
                                      <p:cBhvr>
                                        <p:cTn id="526" dur="1" fill="hold">
                                          <p:stCondLst>
                                            <p:cond delay="0"/>
                                          </p:stCondLst>
                                        </p:cTn>
                                        <p:tgtEl>
                                          <p:spTgt spid="7236"/>
                                        </p:tgtEl>
                                        <p:attrNameLst>
                                          <p:attrName>style.visibility</p:attrName>
                                        </p:attrNameLst>
                                      </p:cBhvr>
                                      <p:to>
                                        <p:strVal val="visible"/>
                                      </p:to>
                                    </p:set>
                                    <p:anim calcmode="lin" valueType="num">
                                      <p:cBhvr additive="base">
                                        <p:cTn id="527" dur="250" fill="hold"/>
                                        <p:tgtEl>
                                          <p:spTgt spid="7236"/>
                                        </p:tgtEl>
                                        <p:attrNameLst>
                                          <p:attrName>ppt_x</p:attrName>
                                        </p:attrNameLst>
                                      </p:cBhvr>
                                      <p:tavLst>
                                        <p:tav tm="0">
                                          <p:val>
                                            <p:strVal val="#ppt_x"/>
                                          </p:val>
                                        </p:tav>
                                        <p:tav tm="100000">
                                          <p:val>
                                            <p:strVal val="#ppt_x"/>
                                          </p:val>
                                        </p:tav>
                                      </p:tavLst>
                                    </p:anim>
                                    <p:anim calcmode="lin" valueType="num">
                                      <p:cBhvr additive="base">
                                        <p:cTn id="528" dur="250" fill="hold"/>
                                        <p:tgtEl>
                                          <p:spTgt spid="7236"/>
                                        </p:tgtEl>
                                        <p:attrNameLst>
                                          <p:attrName>ppt_y</p:attrName>
                                        </p:attrNameLst>
                                      </p:cBhvr>
                                      <p:tavLst>
                                        <p:tav tm="0">
                                          <p:val>
                                            <p:strVal val="1+#ppt_h/2"/>
                                          </p:val>
                                        </p:tav>
                                        <p:tav tm="100000">
                                          <p:val>
                                            <p:strVal val="#ppt_y"/>
                                          </p:val>
                                        </p:tav>
                                      </p:tavLst>
                                    </p:anim>
                                  </p:childTnLst>
                                </p:cTn>
                              </p:par>
                            </p:childTnLst>
                          </p:cTn>
                        </p:par>
                        <p:par>
                          <p:cTn id="529" fill="hold">
                            <p:stCondLst>
                              <p:cond delay="52500"/>
                            </p:stCondLst>
                            <p:childTnLst>
                              <p:par>
                                <p:cTn id="530" presetID="2" presetClass="entr" presetSubtype="4" fill="hold" grpId="0" nodeType="afterEffect">
                                  <p:stCondLst>
                                    <p:cond delay="0"/>
                                  </p:stCondLst>
                                  <p:childTnLst>
                                    <p:set>
                                      <p:cBhvr>
                                        <p:cTn id="531" dur="1" fill="hold">
                                          <p:stCondLst>
                                            <p:cond delay="0"/>
                                          </p:stCondLst>
                                        </p:cTn>
                                        <p:tgtEl>
                                          <p:spTgt spid="7237"/>
                                        </p:tgtEl>
                                        <p:attrNameLst>
                                          <p:attrName>style.visibility</p:attrName>
                                        </p:attrNameLst>
                                      </p:cBhvr>
                                      <p:to>
                                        <p:strVal val="visible"/>
                                      </p:to>
                                    </p:set>
                                    <p:anim calcmode="lin" valueType="num">
                                      <p:cBhvr additive="base">
                                        <p:cTn id="532" dur="250" fill="hold"/>
                                        <p:tgtEl>
                                          <p:spTgt spid="7237"/>
                                        </p:tgtEl>
                                        <p:attrNameLst>
                                          <p:attrName>ppt_x</p:attrName>
                                        </p:attrNameLst>
                                      </p:cBhvr>
                                      <p:tavLst>
                                        <p:tav tm="0">
                                          <p:val>
                                            <p:strVal val="#ppt_x"/>
                                          </p:val>
                                        </p:tav>
                                        <p:tav tm="100000">
                                          <p:val>
                                            <p:strVal val="#ppt_x"/>
                                          </p:val>
                                        </p:tav>
                                      </p:tavLst>
                                    </p:anim>
                                    <p:anim calcmode="lin" valueType="num">
                                      <p:cBhvr additive="base">
                                        <p:cTn id="533" dur="250" fill="hold"/>
                                        <p:tgtEl>
                                          <p:spTgt spid="7237"/>
                                        </p:tgtEl>
                                        <p:attrNameLst>
                                          <p:attrName>ppt_y</p:attrName>
                                        </p:attrNameLst>
                                      </p:cBhvr>
                                      <p:tavLst>
                                        <p:tav tm="0">
                                          <p:val>
                                            <p:strVal val="1+#ppt_h/2"/>
                                          </p:val>
                                        </p:tav>
                                        <p:tav tm="100000">
                                          <p:val>
                                            <p:strVal val="#ppt_y"/>
                                          </p:val>
                                        </p:tav>
                                      </p:tavLst>
                                    </p:anim>
                                  </p:childTnLst>
                                </p:cTn>
                              </p:par>
                            </p:childTnLst>
                          </p:cTn>
                        </p:par>
                        <p:par>
                          <p:cTn id="534" fill="hold">
                            <p:stCondLst>
                              <p:cond delay="53000"/>
                            </p:stCondLst>
                            <p:childTnLst>
                              <p:par>
                                <p:cTn id="535" presetID="2" presetClass="entr" presetSubtype="4" fill="hold" grpId="0" nodeType="afterEffect">
                                  <p:stCondLst>
                                    <p:cond delay="0"/>
                                  </p:stCondLst>
                                  <p:childTnLst>
                                    <p:set>
                                      <p:cBhvr>
                                        <p:cTn id="536" dur="1" fill="hold">
                                          <p:stCondLst>
                                            <p:cond delay="0"/>
                                          </p:stCondLst>
                                        </p:cTn>
                                        <p:tgtEl>
                                          <p:spTgt spid="7238"/>
                                        </p:tgtEl>
                                        <p:attrNameLst>
                                          <p:attrName>style.visibility</p:attrName>
                                        </p:attrNameLst>
                                      </p:cBhvr>
                                      <p:to>
                                        <p:strVal val="visible"/>
                                      </p:to>
                                    </p:set>
                                    <p:anim calcmode="lin" valueType="num">
                                      <p:cBhvr additive="base">
                                        <p:cTn id="537" dur="250" fill="hold"/>
                                        <p:tgtEl>
                                          <p:spTgt spid="7238"/>
                                        </p:tgtEl>
                                        <p:attrNameLst>
                                          <p:attrName>ppt_x</p:attrName>
                                        </p:attrNameLst>
                                      </p:cBhvr>
                                      <p:tavLst>
                                        <p:tav tm="0">
                                          <p:val>
                                            <p:strVal val="#ppt_x"/>
                                          </p:val>
                                        </p:tav>
                                        <p:tav tm="100000">
                                          <p:val>
                                            <p:strVal val="#ppt_x"/>
                                          </p:val>
                                        </p:tav>
                                      </p:tavLst>
                                    </p:anim>
                                    <p:anim calcmode="lin" valueType="num">
                                      <p:cBhvr additive="base">
                                        <p:cTn id="538" dur="250" fill="hold"/>
                                        <p:tgtEl>
                                          <p:spTgt spid="7238"/>
                                        </p:tgtEl>
                                        <p:attrNameLst>
                                          <p:attrName>ppt_y</p:attrName>
                                        </p:attrNameLst>
                                      </p:cBhvr>
                                      <p:tavLst>
                                        <p:tav tm="0">
                                          <p:val>
                                            <p:strVal val="1+#ppt_h/2"/>
                                          </p:val>
                                        </p:tav>
                                        <p:tav tm="100000">
                                          <p:val>
                                            <p:strVal val="#ppt_y"/>
                                          </p:val>
                                        </p:tav>
                                      </p:tavLst>
                                    </p:anim>
                                  </p:childTnLst>
                                </p:cTn>
                              </p:par>
                            </p:childTnLst>
                          </p:cTn>
                        </p:par>
                        <p:par>
                          <p:cTn id="539" fill="hold">
                            <p:stCondLst>
                              <p:cond delay="53500"/>
                            </p:stCondLst>
                            <p:childTnLst>
                              <p:par>
                                <p:cTn id="540" presetID="2" presetClass="entr" presetSubtype="4" fill="hold" grpId="0" nodeType="afterEffect">
                                  <p:stCondLst>
                                    <p:cond delay="0"/>
                                  </p:stCondLst>
                                  <p:childTnLst>
                                    <p:set>
                                      <p:cBhvr>
                                        <p:cTn id="541" dur="1" fill="hold">
                                          <p:stCondLst>
                                            <p:cond delay="0"/>
                                          </p:stCondLst>
                                        </p:cTn>
                                        <p:tgtEl>
                                          <p:spTgt spid="7239"/>
                                        </p:tgtEl>
                                        <p:attrNameLst>
                                          <p:attrName>style.visibility</p:attrName>
                                        </p:attrNameLst>
                                      </p:cBhvr>
                                      <p:to>
                                        <p:strVal val="visible"/>
                                      </p:to>
                                    </p:set>
                                    <p:anim calcmode="lin" valueType="num">
                                      <p:cBhvr additive="base">
                                        <p:cTn id="542" dur="250" fill="hold"/>
                                        <p:tgtEl>
                                          <p:spTgt spid="7239"/>
                                        </p:tgtEl>
                                        <p:attrNameLst>
                                          <p:attrName>ppt_x</p:attrName>
                                        </p:attrNameLst>
                                      </p:cBhvr>
                                      <p:tavLst>
                                        <p:tav tm="0">
                                          <p:val>
                                            <p:strVal val="#ppt_x"/>
                                          </p:val>
                                        </p:tav>
                                        <p:tav tm="100000">
                                          <p:val>
                                            <p:strVal val="#ppt_x"/>
                                          </p:val>
                                        </p:tav>
                                      </p:tavLst>
                                    </p:anim>
                                    <p:anim calcmode="lin" valueType="num">
                                      <p:cBhvr additive="base">
                                        <p:cTn id="543" dur="250" fill="hold"/>
                                        <p:tgtEl>
                                          <p:spTgt spid="7239"/>
                                        </p:tgtEl>
                                        <p:attrNameLst>
                                          <p:attrName>ppt_y</p:attrName>
                                        </p:attrNameLst>
                                      </p:cBhvr>
                                      <p:tavLst>
                                        <p:tav tm="0">
                                          <p:val>
                                            <p:strVal val="1+#ppt_h/2"/>
                                          </p:val>
                                        </p:tav>
                                        <p:tav tm="100000">
                                          <p:val>
                                            <p:strVal val="#ppt_y"/>
                                          </p:val>
                                        </p:tav>
                                      </p:tavLst>
                                    </p:anim>
                                  </p:childTnLst>
                                </p:cTn>
                              </p:par>
                            </p:childTnLst>
                          </p:cTn>
                        </p:par>
                        <p:par>
                          <p:cTn id="544" fill="hold">
                            <p:stCondLst>
                              <p:cond delay="54000"/>
                            </p:stCondLst>
                            <p:childTnLst>
                              <p:par>
                                <p:cTn id="545" presetID="2" presetClass="entr" presetSubtype="4" fill="hold" grpId="0" nodeType="afterEffect">
                                  <p:stCondLst>
                                    <p:cond delay="0"/>
                                  </p:stCondLst>
                                  <p:childTnLst>
                                    <p:set>
                                      <p:cBhvr>
                                        <p:cTn id="546" dur="1" fill="hold">
                                          <p:stCondLst>
                                            <p:cond delay="0"/>
                                          </p:stCondLst>
                                        </p:cTn>
                                        <p:tgtEl>
                                          <p:spTgt spid="7240"/>
                                        </p:tgtEl>
                                        <p:attrNameLst>
                                          <p:attrName>style.visibility</p:attrName>
                                        </p:attrNameLst>
                                      </p:cBhvr>
                                      <p:to>
                                        <p:strVal val="visible"/>
                                      </p:to>
                                    </p:set>
                                    <p:anim calcmode="lin" valueType="num">
                                      <p:cBhvr additive="base">
                                        <p:cTn id="547" dur="250" fill="hold"/>
                                        <p:tgtEl>
                                          <p:spTgt spid="7240"/>
                                        </p:tgtEl>
                                        <p:attrNameLst>
                                          <p:attrName>ppt_x</p:attrName>
                                        </p:attrNameLst>
                                      </p:cBhvr>
                                      <p:tavLst>
                                        <p:tav tm="0">
                                          <p:val>
                                            <p:strVal val="#ppt_x"/>
                                          </p:val>
                                        </p:tav>
                                        <p:tav tm="100000">
                                          <p:val>
                                            <p:strVal val="#ppt_x"/>
                                          </p:val>
                                        </p:tav>
                                      </p:tavLst>
                                    </p:anim>
                                    <p:anim calcmode="lin" valueType="num">
                                      <p:cBhvr additive="base">
                                        <p:cTn id="548" dur="250" fill="hold"/>
                                        <p:tgtEl>
                                          <p:spTgt spid="7240"/>
                                        </p:tgtEl>
                                        <p:attrNameLst>
                                          <p:attrName>ppt_y</p:attrName>
                                        </p:attrNameLst>
                                      </p:cBhvr>
                                      <p:tavLst>
                                        <p:tav tm="0">
                                          <p:val>
                                            <p:strVal val="1+#ppt_h/2"/>
                                          </p:val>
                                        </p:tav>
                                        <p:tav tm="100000">
                                          <p:val>
                                            <p:strVal val="#ppt_y"/>
                                          </p:val>
                                        </p:tav>
                                      </p:tavLst>
                                    </p:anim>
                                  </p:childTnLst>
                                </p:cTn>
                              </p:par>
                            </p:childTnLst>
                          </p:cTn>
                        </p:par>
                        <p:par>
                          <p:cTn id="549" fill="hold">
                            <p:stCondLst>
                              <p:cond delay="54500"/>
                            </p:stCondLst>
                            <p:childTnLst>
                              <p:par>
                                <p:cTn id="550" presetID="2" presetClass="entr" presetSubtype="4" fill="hold" grpId="0" nodeType="afterEffect">
                                  <p:stCondLst>
                                    <p:cond delay="0"/>
                                  </p:stCondLst>
                                  <p:childTnLst>
                                    <p:set>
                                      <p:cBhvr>
                                        <p:cTn id="551" dur="1" fill="hold">
                                          <p:stCondLst>
                                            <p:cond delay="0"/>
                                          </p:stCondLst>
                                        </p:cTn>
                                        <p:tgtEl>
                                          <p:spTgt spid="7241"/>
                                        </p:tgtEl>
                                        <p:attrNameLst>
                                          <p:attrName>style.visibility</p:attrName>
                                        </p:attrNameLst>
                                      </p:cBhvr>
                                      <p:to>
                                        <p:strVal val="visible"/>
                                      </p:to>
                                    </p:set>
                                    <p:anim calcmode="lin" valueType="num">
                                      <p:cBhvr additive="base">
                                        <p:cTn id="552" dur="250" fill="hold"/>
                                        <p:tgtEl>
                                          <p:spTgt spid="7241"/>
                                        </p:tgtEl>
                                        <p:attrNameLst>
                                          <p:attrName>ppt_x</p:attrName>
                                        </p:attrNameLst>
                                      </p:cBhvr>
                                      <p:tavLst>
                                        <p:tav tm="0">
                                          <p:val>
                                            <p:strVal val="#ppt_x"/>
                                          </p:val>
                                        </p:tav>
                                        <p:tav tm="100000">
                                          <p:val>
                                            <p:strVal val="#ppt_x"/>
                                          </p:val>
                                        </p:tav>
                                      </p:tavLst>
                                    </p:anim>
                                    <p:anim calcmode="lin" valueType="num">
                                      <p:cBhvr additive="base">
                                        <p:cTn id="553" dur="250" fill="hold"/>
                                        <p:tgtEl>
                                          <p:spTgt spid="7241"/>
                                        </p:tgtEl>
                                        <p:attrNameLst>
                                          <p:attrName>ppt_y</p:attrName>
                                        </p:attrNameLst>
                                      </p:cBhvr>
                                      <p:tavLst>
                                        <p:tav tm="0">
                                          <p:val>
                                            <p:strVal val="1+#ppt_h/2"/>
                                          </p:val>
                                        </p:tav>
                                        <p:tav tm="100000">
                                          <p:val>
                                            <p:strVal val="#ppt_y"/>
                                          </p:val>
                                        </p:tav>
                                      </p:tavLst>
                                    </p:anim>
                                  </p:childTnLst>
                                </p:cTn>
                              </p:par>
                            </p:childTnLst>
                          </p:cTn>
                        </p:par>
                        <p:par>
                          <p:cTn id="554" fill="hold">
                            <p:stCondLst>
                              <p:cond delay="55000"/>
                            </p:stCondLst>
                            <p:childTnLst>
                              <p:par>
                                <p:cTn id="555" presetID="2" presetClass="entr" presetSubtype="4" fill="hold" grpId="0" nodeType="afterEffect">
                                  <p:stCondLst>
                                    <p:cond delay="0"/>
                                  </p:stCondLst>
                                  <p:childTnLst>
                                    <p:set>
                                      <p:cBhvr>
                                        <p:cTn id="556" dur="1" fill="hold">
                                          <p:stCondLst>
                                            <p:cond delay="0"/>
                                          </p:stCondLst>
                                        </p:cTn>
                                        <p:tgtEl>
                                          <p:spTgt spid="7242"/>
                                        </p:tgtEl>
                                        <p:attrNameLst>
                                          <p:attrName>style.visibility</p:attrName>
                                        </p:attrNameLst>
                                      </p:cBhvr>
                                      <p:to>
                                        <p:strVal val="visible"/>
                                      </p:to>
                                    </p:set>
                                    <p:anim calcmode="lin" valueType="num">
                                      <p:cBhvr additive="base">
                                        <p:cTn id="557" dur="250" fill="hold"/>
                                        <p:tgtEl>
                                          <p:spTgt spid="7242"/>
                                        </p:tgtEl>
                                        <p:attrNameLst>
                                          <p:attrName>ppt_x</p:attrName>
                                        </p:attrNameLst>
                                      </p:cBhvr>
                                      <p:tavLst>
                                        <p:tav tm="0">
                                          <p:val>
                                            <p:strVal val="#ppt_x"/>
                                          </p:val>
                                        </p:tav>
                                        <p:tav tm="100000">
                                          <p:val>
                                            <p:strVal val="#ppt_x"/>
                                          </p:val>
                                        </p:tav>
                                      </p:tavLst>
                                    </p:anim>
                                    <p:anim calcmode="lin" valueType="num">
                                      <p:cBhvr additive="base">
                                        <p:cTn id="558" dur="250" fill="hold"/>
                                        <p:tgtEl>
                                          <p:spTgt spid="7242"/>
                                        </p:tgtEl>
                                        <p:attrNameLst>
                                          <p:attrName>ppt_y</p:attrName>
                                        </p:attrNameLst>
                                      </p:cBhvr>
                                      <p:tavLst>
                                        <p:tav tm="0">
                                          <p:val>
                                            <p:strVal val="1+#ppt_h/2"/>
                                          </p:val>
                                        </p:tav>
                                        <p:tav tm="100000">
                                          <p:val>
                                            <p:strVal val="#ppt_y"/>
                                          </p:val>
                                        </p:tav>
                                      </p:tavLst>
                                    </p:anim>
                                  </p:childTnLst>
                                </p:cTn>
                              </p:par>
                            </p:childTnLst>
                          </p:cTn>
                        </p:par>
                        <p:par>
                          <p:cTn id="559" fill="hold">
                            <p:stCondLst>
                              <p:cond delay="55500"/>
                            </p:stCondLst>
                            <p:childTnLst>
                              <p:par>
                                <p:cTn id="560" presetID="2" presetClass="entr" presetSubtype="4" fill="hold" nodeType="afterEffect">
                                  <p:stCondLst>
                                    <p:cond delay="0"/>
                                  </p:stCondLst>
                                  <p:childTnLst>
                                    <p:set>
                                      <p:cBhvr>
                                        <p:cTn id="561" dur="1" fill="hold">
                                          <p:stCondLst>
                                            <p:cond delay="0"/>
                                          </p:stCondLst>
                                        </p:cTn>
                                        <p:tgtEl>
                                          <p:spTgt spid="108"/>
                                        </p:tgtEl>
                                        <p:attrNameLst>
                                          <p:attrName>style.visibility</p:attrName>
                                        </p:attrNameLst>
                                      </p:cBhvr>
                                      <p:to>
                                        <p:strVal val="visible"/>
                                      </p:to>
                                    </p:set>
                                    <p:anim calcmode="lin" valueType="num">
                                      <p:cBhvr additive="base">
                                        <p:cTn id="562" dur="250" fill="hold"/>
                                        <p:tgtEl>
                                          <p:spTgt spid="108"/>
                                        </p:tgtEl>
                                        <p:attrNameLst>
                                          <p:attrName>ppt_x</p:attrName>
                                        </p:attrNameLst>
                                      </p:cBhvr>
                                      <p:tavLst>
                                        <p:tav tm="0">
                                          <p:val>
                                            <p:strVal val="#ppt_x"/>
                                          </p:val>
                                        </p:tav>
                                        <p:tav tm="100000">
                                          <p:val>
                                            <p:strVal val="#ppt_x"/>
                                          </p:val>
                                        </p:tav>
                                      </p:tavLst>
                                    </p:anim>
                                    <p:anim calcmode="lin" valueType="num">
                                      <p:cBhvr additive="base">
                                        <p:cTn id="563" dur="250" fill="hold"/>
                                        <p:tgtEl>
                                          <p:spTgt spid="108"/>
                                        </p:tgtEl>
                                        <p:attrNameLst>
                                          <p:attrName>ppt_y</p:attrName>
                                        </p:attrNameLst>
                                      </p:cBhvr>
                                      <p:tavLst>
                                        <p:tav tm="0">
                                          <p:val>
                                            <p:strVal val="1+#ppt_h/2"/>
                                          </p:val>
                                        </p:tav>
                                        <p:tav tm="100000">
                                          <p:val>
                                            <p:strVal val="#ppt_y"/>
                                          </p:val>
                                        </p:tav>
                                      </p:tavLst>
                                    </p:anim>
                                  </p:childTnLst>
                                </p:cTn>
                              </p:par>
                            </p:childTnLst>
                          </p:cTn>
                        </p:par>
                        <p:par>
                          <p:cTn id="564" fill="hold">
                            <p:stCondLst>
                              <p:cond delay="56000"/>
                            </p:stCondLst>
                            <p:childTnLst>
                              <p:par>
                                <p:cTn id="565" presetID="2" presetClass="entr" presetSubtype="4" fill="hold" grpId="0" nodeType="afterEffect">
                                  <p:stCondLst>
                                    <p:cond delay="0"/>
                                  </p:stCondLst>
                                  <p:childTnLst>
                                    <p:set>
                                      <p:cBhvr>
                                        <p:cTn id="566" dur="1" fill="hold">
                                          <p:stCondLst>
                                            <p:cond delay="0"/>
                                          </p:stCondLst>
                                        </p:cTn>
                                        <p:tgtEl>
                                          <p:spTgt spid="112"/>
                                        </p:tgtEl>
                                        <p:attrNameLst>
                                          <p:attrName>style.visibility</p:attrName>
                                        </p:attrNameLst>
                                      </p:cBhvr>
                                      <p:to>
                                        <p:strVal val="visible"/>
                                      </p:to>
                                    </p:set>
                                    <p:anim calcmode="lin" valueType="num">
                                      <p:cBhvr additive="base">
                                        <p:cTn id="567" dur="250" fill="hold"/>
                                        <p:tgtEl>
                                          <p:spTgt spid="112"/>
                                        </p:tgtEl>
                                        <p:attrNameLst>
                                          <p:attrName>ppt_x</p:attrName>
                                        </p:attrNameLst>
                                      </p:cBhvr>
                                      <p:tavLst>
                                        <p:tav tm="0">
                                          <p:val>
                                            <p:strVal val="#ppt_x"/>
                                          </p:val>
                                        </p:tav>
                                        <p:tav tm="100000">
                                          <p:val>
                                            <p:strVal val="#ppt_x"/>
                                          </p:val>
                                        </p:tav>
                                      </p:tavLst>
                                    </p:anim>
                                    <p:anim calcmode="lin" valueType="num">
                                      <p:cBhvr additive="base">
                                        <p:cTn id="568" dur="250" fill="hold"/>
                                        <p:tgtEl>
                                          <p:spTgt spid="112"/>
                                        </p:tgtEl>
                                        <p:attrNameLst>
                                          <p:attrName>ppt_y</p:attrName>
                                        </p:attrNameLst>
                                      </p:cBhvr>
                                      <p:tavLst>
                                        <p:tav tm="0">
                                          <p:val>
                                            <p:strVal val="1+#ppt_h/2"/>
                                          </p:val>
                                        </p:tav>
                                        <p:tav tm="100000">
                                          <p:val>
                                            <p:strVal val="#ppt_y"/>
                                          </p:val>
                                        </p:tav>
                                      </p:tavLst>
                                    </p:anim>
                                  </p:childTnLst>
                                </p:cTn>
                              </p:par>
                            </p:childTnLst>
                          </p:cTn>
                        </p:par>
                        <p:par>
                          <p:cTn id="569" fill="hold">
                            <p:stCondLst>
                              <p:cond delay="56500"/>
                            </p:stCondLst>
                            <p:childTnLst>
                              <p:par>
                                <p:cTn id="570" presetID="2" presetClass="entr" presetSubtype="4" fill="hold" grpId="0" nodeType="afterEffect">
                                  <p:stCondLst>
                                    <p:cond delay="0"/>
                                  </p:stCondLst>
                                  <p:childTnLst>
                                    <p:set>
                                      <p:cBhvr>
                                        <p:cTn id="571" dur="1" fill="hold">
                                          <p:stCondLst>
                                            <p:cond delay="0"/>
                                          </p:stCondLst>
                                        </p:cTn>
                                        <p:tgtEl>
                                          <p:spTgt spid="114"/>
                                        </p:tgtEl>
                                        <p:attrNameLst>
                                          <p:attrName>style.visibility</p:attrName>
                                        </p:attrNameLst>
                                      </p:cBhvr>
                                      <p:to>
                                        <p:strVal val="visible"/>
                                      </p:to>
                                    </p:set>
                                    <p:anim calcmode="lin" valueType="num">
                                      <p:cBhvr additive="base">
                                        <p:cTn id="572" dur="250" fill="hold"/>
                                        <p:tgtEl>
                                          <p:spTgt spid="114"/>
                                        </p:tgtEl>
                                        <p:attrNameLst>
                                          <p:attrName>ppt_x</p:attrName>
                                        </p:attrNameLst>
                                      </p:cBhvr>
                                      <p:tavLst>
                                        <p:tav tm="0">
                                          <p:val>
                                            <p:strVal val="#ppt_x"/>
                                          </p:val>
                                        </p:tav>
                                        <p:tav tm="100000">
                                          <p:val>
                                            <p:strVal val="#ppt_x"/>
                                          </p:val>
                                        </p:tav>
                                      </p:tavLst>
                                    </p:anim>
                                    <p:anim calcmode="lin" valueType="num">
                                      <p:cBhvr additive="base">
                                        <p:cTn id="573" dur="250" fill="hold"/>
                                        <p:tgtEl>
                                          <p:spTgt spid="114"/>
                                        </p:tgtEl>
                                        <p:attrNameLst>
                                          <p:attrName>ppt_y</p:attrName>
                                        </p:attrNameLst>
                                      </p:cBhvr>
                                      <p:tavLst>
                                        <p:tav tm="0">
                                          <p:val>
                                            <p:strVal val="1+#ppt_h/2"/>
                                          </p:val>
                                        </p:tav>
                                        <p:tav tm="100000">
                                          <p:val>
                                            <p:strVal val="#ppt_y"/>
                                          </p:val>
                                        </p:tav>
                                      </p:tavLst>
                                    </p:anim>
                                  </p:childTnLst>
                                </p:cTn>
                              </p:par>
                            </p:childTnLst>
                          </p:cTn>
                        </p:par>
                        <p:par>
                          <p:cTn id="574" fill="hold">
                            <p:stCondLst>
                              <p:cond delay="57000"/>
                            </p:stCondLst>
                            <p:childTnLst>
                              <p:par>
                                <p:cTn id="575" presetID="2" presetClass="entr" presetSubtype="4" fill="hold" grpId="0" nodeType="afterEffect">
                                  <p:stCondLst>
                                    <p:cond delay="0"/>
                                  </p:stCondLst>
                                  <p:childTnLst>
                                    <p:set>
                                      <p:cBhvr>
                                        <p:cTn id="576" dur="1" fill="hold">
                                          <p:stCondLst>
                                            <p:cond delay="0"/>
                                          </p:stCondLst>
                                        </p:cTn>
                                        <p:tgtEl>
                                          <p:spTgt spid="115"/>
                                        </p:tgtEl>
                                        <p:attrNameLst>
                                          <p:attrName>style.visibility</p:attrName>
                                        </p:attrNameLst>
                                      </p:cBhvr>
                                      <p:to>
                                        <p:strVal val="visible"/>
                                      </p:to>
                                    </p:set>
                                    <p:anim calcmode="lin" valueType="num">
                                      <p:cBhvr additive="base">
                                        <p:cTn id="577" dur="250" fill="hold"/>
                                        <p:tgtEl>
                                          <p:spTgt spid="115"/>
                                        </p:tgtEl>
                                        <p:attrNameLst>
                                          <p:attrName>ppt_x</p:attrName>
                                        </p:attrNameLst>
                                      </p:cBhvr>
                                      <p:tavLst>
                                        <p:tav tm="0">
                                          <p:val>
                                            <p:strVal val="#ppt_x"/>
                                          </p:val>
                                        </p:tav>
                                        <p:tav tm="100000">
                                          <p:val>
                                            <p:strVal val="#ppt_x"/>
                                          </p:val>
                                        </p:tav>
                                      </p:tavLst>
                                    </p:anim>
                                    <p:anim calcmode="lin" valueType="num">
                                      <p:cBhvr additive="base">
                                        <p:cTn id="578" dur="250" fill="hold"/>
                                        <p:tgtEl>
                                          <p:spTgt spid="115"/>
                                        </p:tgtEl>
                                        <p:attrNameLst>
                                          <p:attrName>ppt_y</p:attrName>
                                        </p:attrNameLst>
                                      </p:cBhvr>
                                      <p:tavLst>
                                        <p:tav tm="0">
                                          <p:val>
                                            <p:strVal val="1+#ppt_h/2"/>
                                          </p:val>
                                        </p:tav>
                                        <p:tav tm="100000">
                                          <p:val>
                                            <p:strVal val="#ppt_y"/>
                                          </p:val>
                                        </p:tav>
                                      </p:tavLst>
                                    </p:anim>
                                  </p:childTnLst>
                                </p:cTn>
                              </p:par>
                            </p:childTnLst>
                          </p:cTn>
                        </p:par>
                        <p:par>
                          <p:cTn id="579" fill="hold">
                            <p:stCondLst>
                              <p:cond delay="57500"/>
                            </p:stCondLst>
                            <p:childTnLst>
                              <p:par>
                                <p:cTn id="580" presetID="2" presetClass="entr" presetSubtype="4" fill="hold" grpId="0" nodeType="afterEffect">
                                  <p:stCondLst>
                                    <p:cond delay="0"/>
                                  </p:stCondLst>
                                  <p:childTnLst>
                                    <p:set>
                                      <p:cBhvr>
                                        <p:cTn id="581" dur="1" fill="hold">
                                          <p:stCondLst>
                                            <p:cond delay="0"/>
                                          </p:stCondLst>
                                        </p:cTn>
                                        <p:tgtEl>
                                          <p:spTgt spid="116"/>
                                        </p:tgtEl>
                                        <p:attrNameLst>
                                          <p:attrName>style.visibility</p:attrName>
                                        </p:attrNameLst>
                                      </p:cBhvr>
                                      <p:to>
                                        <p:strVal val="visible"/>
                                      </p:to>
                                    </p:set>
                                    <p:anim calcmode="lin" valueType="num">
                                      <p:cBhvr additive="base">
                                        <p:cTn id="582" dur="250" fill="hold"/>
                                        <p:tgtEl>
                                          <p:spTgt spid="116"/>
                                        </p:tgtEl>
                                        <p:attrNameLst>
                                          <p:attrName>ppt_x</p:attrName>
                                        </p:attrNameLst>
                                      </p:cBhvr>
                                      <p:tavLst>
                                        <p:tav tm="0">
                                          <p:val>
                                            <p:strVal val="#ppt_x"/>
                                          </p:val>
                                        </p:tav>
                                        <p:tav tm="100000">
                                          <p:val>
                                            <p:strVal val="#ppt_x"/>
                                          </p:val>
                                        </p:tav>
                                      </p:tavLst>
                                    </p:anim>
                                    <p:anim calcmode="lin" valueType="num">
                                      <p:cBhvr additive="base">
                                        <p:cTn id="583" dur="250" fill="hold"/>
                                        <p:tgtEl>
                                          <p:spTgt spid="116"/>
                                        </p:tgtEl>
                                        <p:attrNameLst>
                                          <p:attrName>ppt_y</p:attrName>
                                        </p:attrNameLst>
                                      </p:cBhvr>
                                      <p:tavLst>
                                        <p:tav tm="0">
                                          <p:val>
                                            <p:strVal val="1+#ppt_h/2"/>
                                          </p:val>
                                        </p:tav>
                                        <p:tav tm="100000">
                                          <p:val>
                                            <p:strVal val="#ppt_y"/>
                                          </p:val>
                                        </p:tav>
                                      </p:tavLst>
                                    </p:anim>
                                  </p:childTnLst>
                                </p:cTn>
                              </p:par>
                            </p:childTnLst>
                          </p:cTn>
                        </p:par>
                        <p:par>
                          <p:cTn id="584" fill="hold">
                            <p:stCondLst>
                              <p:cond delay="58000"/>
                            </p:stCondLst>
                            <p:childTnLst>
                              <p:par>
                                <p:cTn id="585" presetID="2" presetClass="entr" presetSubtype="4" fill="hold" grpId="0" nodeType="afterEffect">
                                  <p:stCondLst>
                                    <p:cond delay="0"/>
                                  </p:stCondLst>
                                  <p:childTnLst>
                                    <p:set>
                                      <p:cBhvr>
                                        <p:cTn id="586" dur="1" fill="hold">
                                          <p:stCondLst>
                                            <p:cond delay="0"/>
                                          </p:stCondLst>
                                        </p:cTn>
                                        <p:tgtEl>
                                          <p:spTgt spid="117"/>
                                        </p:tgtEl>
                                        <p:attrNameLst>
                                          <p:attrName>style.visibility</p:attrName>
                                        </p:attrNameLst>
                                      </p:cBhvr>
                                      <p:to>
                                        <p:strVal val="visible"/>
                                      </p:to>
                                    </p:set>
                                    <p:anim calcmode="lin" valueType="num">
                                      <p:cBhvr additive="base">
                                        <p:cTn id="587" dur="250" fill="hold"/>
                                        <p:tgtEl>
                                          <p:spTgt spid="117"/>
                                        </p:tgtEl>
                                        <p:attrNameLst>
                                          <p:attrName>ppt_x</p:attrName>
                                        </p:attrNameLst>
                                      </p:cBhvr>
                                      <p:tavLst>
                                        <p:tav tm="0">
                                          <p:val>
                                            <p:strVal val="#ppt_x"/>
                                          </p:val>
                                        </p:tav>
                                        <p:tav tm="100000">
                                          <p:val>
                                            <p:strVal val="#ppt_x"/>
                                          </p:val>
                                        </p:tav>
                                      </p:tavLst>
                                    </p:anim>
                                    <p:anim calcmode="lin" valueType="num">
                                      <p:cBhvr additive="base">
                                        <p:cTn id="588" dur="250" fill="hold"/>
                                        <p:tgtEl>
                                          <p:spTgt spid="117"/>
                                        </p:tgtEl>
                                        <p:attrNameLst>
                                          <p:attrName>ppt_y</p:attrName>
                                        </p:attrNameLst>
                                      </p:cBhvr>
                                      <p:tavLst>
                                        <p:tav tm="0">
                                          <p:val>
                                            <p:strVal val="1+#ppt_h/2"/>
                                          </p:val>
                                        </p:tav>
                                        <p:tav tm="100000">
                                          <p:val>
                                            <p:strVal val="#ppt_y"/>
                                          </p:val>
                                        </p:tav>
                                      </p:tavLst>
                                    </p:anim>
                                  </p:childTnLst>
                                </p:cTn>
                              </p:par>
                            </p:childTnLst>
                          </p:cTn>
                        </p:par>
                        <p:par>
                          <p:cTn id="589" fill="hold">
                            <p:stCondLst>
                              <p:cond delay="58500"/>
                            </p:stCondLst>
                            <p:childTnLst>
                              <p:par>
                                <p:cTn id="590" presetID="2" presetClass="entr" presetSubtype="4" fill="hold" grpId="0" nodeType="afterEffect">
                                  <p:stCondLst>
                                    <p:cond delay="0"/>
                                  </p:stCondLst>
                                  <p:childTnLst>
                                    <p:set>
                                      <p:cBhvr>
                                        <p:cTn id="591" dur="1" fill="hold">
                                          <p:stCondLst>
                                            <p:cond delay="0"/>
                                          </p:stCondLst>
                                        </p:cTn>
                                        <p:tgtEl>
                                          <p:spTgt spid="118"/>
                                        </p:tgtEl>
                                        <p:attrNameLst>
                                          <p:attrName>style.visibility</p:attrName>
                                        </p:attrNameLst>
                                      </p:cBhvr>
                                      <p:to>
                                        <p:strVal val="visible"/>
                                      </p:to>
                                    </p:set>
                                    <p:anim calcmode="lin" valueType="num">
                                      <p:cBhvr additive="base">
                                        <p:cTn id="592" dur="250" fill="hold"/>
                                        <p:tgtEl>
                                          <p:spTgt spid="118"/>
                                        </p:tgtEl>
                                        <p:attrNameLst>
                                          <p:attrName>ppt_x</p:attrName>
                                        </p:attrNameLst>
                                      </p:cBhvr>
                                      <p:tavLst>
                                        <p:tav tm="0">
                                          <p:val>
                                            <p:strVal val="#ppt_x"/>
                                          </p:val>
                                        </p:tav>
                                        <p:tav tm="100000">
                                          <p:val>
                                            <p:strVal val="#ppt_x"/>
                                          </p:val>
                                        </p:tav>
                                      </p:tavLst>
                                    </p:anim>
                                    <p:anim calcmode="lin" valueType="num">
                                      <p:cBhvr additive="base">
                                        <p:cTn id="593" dur="250" fill="hold"/>
                                        <p:tgtEl>
                                          <p:spTgt spid="118"/>
                                        </p:tgtEl>
                                        <p:attrNameLst>
                                          <p:attrName>ppt_y</p:attrName>
                                        </p:attrNameLst>
                                      </p:cBhvr>
                                      <p:tavLst>
                                        <p:tav tm="0">
                                          <p:val>
                                            <p:strVal val="1+#ppt_h/2"/>
                                          </p:val>
                                        </p:tav>
                                        <p:tav tm="100000">
                                          <p:val>
                                            <p:strVal val="#ppt_y"/>
                                          </p:val>
                                        </p:tav>
                                      </p:tavLst>
                                    </p:anim>
                                  </p:childTnLst>
                                </p:cTn>
                              </p:par>
                            </p:childTnLst>
                          </p:cTn>
                        </p:par>
                        <p:par>
                          <p:cTn id="594" fill="hold">
                            <p:stCondLst>
                              <p:cond delay="59000"/>
                            </p:stCondLst>
                            <p:childTnLst>
                              <p:par>
                                <p:cTn id="595" presetID="2" presetClass="entr" presetSubtype="4" fill="hold" grpId="0" nodeType="afterEffect">
                                  <p:stCondLst>
                                    <p:cond delay="0"/>
                                  </p:stCondLst>
                                  <p:childTnLst>
                                    <p:set>
                                      <p:cBhvr>
                                        <p:cTn id="596" dur="1" fill="hold">
                                          <p:stCondLst>
                                            <p:cond delay="0"/>
                                          </p:stCondLst>
                                        </p:cTn>
                                        <p:tgtEl>
                                          <p:spTgt spid="119"/>
                                        </p:tgtEl>
                                        <p:attrNameLst>
                                          <p:attrName>style.visibility</p:attrName>
                                        </p:attrNameLst>
                                      </p:cBhvr>
                                      <p:to>
                                        <p:strVal val="visible"/>
                                      </p:to>
                                    </p:set>
                                    <p:anim calcmode="lin" valueType="num">
                                      <p:cBhvr additive="base">
                                        <p:cTn id="597" dur="250" fill="hold"/>
                                        <p:tgtEl>
                                          <p:spTgt spid="119"/>
                                        </p:tgtEl>
                                        <p:attrNameLst>
                                          <p:attrName>ppt_x</p:attrName>
                                        </p:attrNameLst>
                                      </p:cBhvr>
                                      <p:tavLst>
                                        <p:tav tm="0">
                                          <p:val>
                                            <p:strVal val="#ppt_x"/>
                                          </p:val>
                                        </p:tav>
                                        <p:tav tm="100000">
                                          <p:val>
                                            <p:strVal val="#ppt_x"/>
                                          </p:val>
                                        </p:tav>
                                      </p:tavLst>
                                    </p:anim>
                                    <p:anim calcmode="lin" valueType="num">
                                      <p:cBhvr additive="base">
                                        <p:cTn id="598" dur="250" fill="hold"/>
                                        <p:tgtEl>
                                          <p:spTgt spid="119"/>
                                        </p:tgtEl>
                                        <p:attrNameLst>
                                          <p:attrName>ppt_y</p:attrName>
                                        </p:attrNameLst>
                                      </p:cBhvr>
                                      <p:tavLst>
                                        <p:tav tm="0">
                                          <p:val>
                                            <p:strVal val="1+#ppt_h/2"/>
                                          </p:val>
                                        </p:tav>
                                        <p:tav tm="100000">
                                          <p:val>
                                            <p:strVal val="#ppt_y"/>
                                          </p:val>
                                        </p:tav>
                                      </p:tavLst>
                                    </p:anim>
                                  </p:childTnLst>
                                </p:cTn>
                              </p:par>
                            </p:childTnLst>
                          </p:cTn>
                        </p:par>
                        <p:par>
                          <p:cTn id="599" fill="hold">
                            <p:stCondLst>
                              <p:cond delay="59500"/>
                            </p:stCondLst>
                            <p:childTnLst>
                              <p:par>
                                <p:cTn id="600" presetID="2" presetClass="entr" presetSubtype="4" fill="hold" grpId="0" nodeType="afterEffect">
                                  <p:stCondLst>
                                    <p:cond delay="0"/>
                                  </p:stCondLst>
                                  <p:childTnLst>
                                    <p:set>
                                      <p:cBhvr>
                                        <p:cTn id="601" dur="1" fill="hold">
                                          <p:stCondLst>
                                            <p:cond delay="0"/>
                                          </p:stCondLst>
                                        </p:cTn>
                                        <p:tgtEl>
                                          <p:spTgt spid="120"/>
                                        </p:tgtEl>
                                        <p:attrNameLst>
                                          <p:attrName>style.visibility</p:attrName>
                                        </p:attrNameLst>
                                      </p:cBhvr>
                                      <p:to>
                                        <p:strVal val="visible"/>
                                      </p:to>
                                    </p:set>
                                    <p:anim calcmode="lin" valueType="num">
                                      <p:cBhvr additive="base">
                                        <p:cTn id="602" dur="250" fill="hold"/>
                                        <p:tgtEl>
                                          <p:spTgt spid="120"/>
                                        </p:tgtEl>
                                        <p:attrNameLst>
                                          <p:attrName>ppt_x</p:attrName>
                                        </p:attrNameLst>
                                      </p:cBhvr>
                                      <p:tavLst>
                                        <p:tav tm="0">
                                          <p:val>
                                            <p:strVal val="#ppt_x"/>
                                          </p:val>
                                        </p:tav>
                                        <p:tav tm="100000">
                                          <p:val>
                                            <p:strVal val="#ppt_x"/>
                                          </p:val>
                                        </p:tav>
                                      </p:tavLst>
                                    </p:anim>
                                    <p:anim calcmode="lin" valueType="num">
                                      <p:cBhvr additive="base">
                                        <p:cTn id="603" dur="250" fill="hold"/>
                                        <p:tgtEl>
                                          <p:spTgt spid="120"/>
                                        </p:tgtEl>
                                        <p:attrNameLst>
                                          <p:attrName>ppt_y</p:attrName>
                                        </p:attrNameLst>
                                      </p:cBhvr>
                                      <p:tavLst>
                                        <p:tav tm="0">
                                          <p:val>
                                            <p:strVal val="1+#ppt_h/2"/>
                                          </p:val>
                                        </p:tav>
                                        <p:tav tm="100000">
                                          <p:val>
                                            <p:strVal val="#ppt_y"/>
                                          </p:val>
                                        </p:tav>
                                      </p:tavLst>
                                    </p:anim>
                                  </p:childTnLst>
                                </p:cTn>
                              </p:par>
                            </p:childTnLst>
                          </p:cTn>
                        </p:par>
                        <p:par>
                          <p:cTn id="604" fill="hold">
                            <p:stCondLst>
                              <p:cond delay="60000"/>
                            </p:stCondLst>
                            <p:childTnLst>
                              <p:par>
                                <p:cTn id="605" presetID="2" presetClass="entr" presetSubtype="4" fill="hold" grpId="0" nodeType="afterEffect">
                                  <p:stCondLst>
                                    <p:cond delay="0"/>
                                  </p:stCondLst>
                                  <p:childTnLst>
                                    <p:set>
                                      <p:cBhvr>
                                        <p:cTn id="606" dur="1" fill="hold">
                                          <p:stCondLst>
                                            <p:cond delay="0"/>
                                          </p:stCondLst>
                                        </p:cTn>
                                        <p:tgtEl>
                                          <p:spTgt spid="121"/>
                                        </p:tgtEl>
                                        <p:attrNameLst>
                                          <p:attrName>style.visibility</p:attrName>
                                        </p:attrNameLst>
                                      </p:cBhvr>
                                      <p:to>
                                        <p:strVal val="visible"/>
                                      </p:to>
                                    </p:set>
                                    <p:anim calcmode="lin" valueType="num">
                                      <p:cBhvr additive="base">
                                        <p:cTn id="607" dur="250" fill="hold"/>
                                        <p:tgtEl>
                                          <p:spTgt spid="121"/>
                                        </p:tgtEl>
                                        <p:attrNameLst>
                                          <p:attrName>ppt_x</p:attrName>
                                        </p:attrNameLst>
                                      </p:cBhvr>
                                      <p:tavLst>
                                        <p:tav tm="0">
                                          <p:val>
                                            <p:strVal val="#ppt_x"/>
                                          </p:val>
                                        </p:tav>
                                        <p:tav tm="100000">
                                          <p:val>
                                            <p:strVal val="#ppt_x"/>
                                          </p:val>
                                        </p:tav>
                                      </p:tavLst>
                                    </p:anim>
                                    <p:anim calcmode="lin" valueType="num">
                                      <p:cBhvr additive="base">
                                        <p:cTn id="608" dur="250" fill="hold"/>
                                        <p:tgtEl>
                                          <p:spTgt spid="121"/>
                                        </p:tgtEl>
                                        <p:attrNameLst>
                                          <p:attrName>ppt_y</p:attrName>
                                        </p:attrNameLst>
                                      </p:cBhvr>
                                      <p:tavLst>
                                        <p:tav tm="0">
                                          <p:val>
                                            <p:strVal val="1+#ppt_h/2"/>
                                          </p:val>
                                        </p:tav>
                                        <p:tav tm="100000">
                                          <p:val>
                                            <p:strVal val="#ppt_y"/>
                                          </p:val>
                                        </p:tav>
                                      </p:tavLst>
                                    </p:anim>
                                  </p:childTnLst>
                                </p:cTn>
                              </p:par>
                            </p:childTnLst>
                          </p:cTn>
                        </p:par>
                        <p:par>
                          <p:cTn id="609" fill="hold">
                            <p:stCondLst>
                              <p:cond delay="60500"/>
                            </p:stCondLst>
                            <p:childTnLst>
                              <p:par>
                                <p:cTn id="610" presetID="2" presetClass="entr" presetSubtype="4" fill="hold" grpId="0" nodeType="afterEffect">
                                  <p:stCondLst>
                                    <p:cond delay="0"/>
                                  </p:stCondLst>
                                  <p:childTnLst>
                                    <p:set>
                                      <p:cBhvr>
                                        <p:cTn id="611" dur="1" fill="hold">
                                          <p:stCondLst>
                                            <p:cond delay="0"/>
                                          </p:stCondLst>
                                        </p:cTn>
                                        <p:tgtEl>
                                          <p:spTgt spid="122"/>
                                        </p:tgtEl>
                                        <p:attrNameLst>
                                          <p:attrName>style.visibility</p:attrName>
                                        </p:attrNameLst>
                                      </p:cBhvr>
                                      <p:to>
                                        <p:strVal val="visible"/>
                                      </p:to>
                                    </p:set>
                                    <p:anim calcmode="lin" valueType="num">
                                      <p:cBhvr additive="base">
                                        <p:cTn id="612" dur="250" fill="hold"/>
                                        <p:tgtEl>
                                          <p:spTgt spid="122"/>
                                        </p:tgtEl>
                                        <p:attrNameLst>
                                          <p:attrName>ppt_x</p:attrName>
                                        </p:attrNameLst>
                                      </p:cBhvr>
                                      <p:tavLst>
                                        <p:tav tm="0">
                                          <p:val>
                                            <p:strVal val="#ppt_x"/>
                                          </p:val>
                                        </p:tav>
                                        <p:tav tm="100000">
                                          <p:val>
                                            <p:strVal val="#ppt_x"/>
                                          </p:val>
                                        </p:tav>
                                      </p:tavLst>
                                    </p:anim>
                                    <p:anim calcmode="lin" valueType="num">
                                      <p:cBhvr additive="base">
                                        <p:cTn id="613" dur="250" fill="hold"/>
                                        <p:tgtEl>
                                          <p:spTgt spid="122"/>
                                        </p:tgtEl>
                                        <p:attrNameLst>
                                          <p:attrName>ppt_y</p:attrName>
                                        </p:attrNameLst>
                                      </p:cBhvr>
                                      <p:tavLst>
                                        <p:tav tm="0">
                                          <p:val>
                                            <p:strVal val="1+#ppt_h/2"/>
                                          </p:val>
                                        </p:tav>
                                        <p:tav tm="100000">
                                          <p:val>
                                            <p:strVal val="#ppt_y"/>
                                          </p:val>
                                        </p:tav>
                                      </p:tavLst>
                                    </p:anim>
                                  </p:childTnLst>
                                </p:cTn>
                              </p:par>
                            </p:childTnLst>
                          </p:cTn>
                        </p:par>
                        <p:par>
                          <p:cTn id="614" fill="hold">
                            <p:stCondLst>
                              <p:cond delay="61000"/>
                            </p:stCondLst>
                            <p:childTnLst>
                              <p:par>
                                <p:cTn id="615" presetID="2" presetClass="entr" presetSubtype="4" fill="hold" grpId="0" nodeType="afterEffect">
                                  <p:stCondLst>
                                    <p:cond delay="0"/>
                                  </p:stCondLst>
                                  <p:childTnLst>
                                    <p:set>
                                      <p:cBhvr>
                                        <p:cTn id="616" dur="1" fill="hold">
                                          <p:stCondLst>
                                            <p:cond delay="0"/>
                                          </p:stCondLst>
                                        </p:cTn>
                                        <p:tgtEl>
                                          <p:spTgt spid="123"/>
                                        </p:tgtEl>
                                        <p:attrNameLst>
                                          <p:attrName>style.visibility</p:attrName>
                                        </p:attrNameLst>
                                      </p:cBhvr>
                                      <p:to>
                                        <p:strVal val="visible"/>
                                      </p:to>
                                    </p:set>
                                    <p:anim calcmode="lin" valueType="num">
                                      <p:cBhvr additive="base">
                                        <p:cTn id="617" dur="250" fill="hold"/>
                                        <p:tgtEl>
                                          <p:spTgt spid="123"/>
                                        </p:tgtEl>
                                        <p:attrNameLst>
                                          <p:attrName>ppt_x</p:attrName>
                                        </p:attrNameLst>
                                      </p:cBhvr>
                                      <p:tavLst>
                                        <p:tav tm="0">
                                          <p:val>
                                            <p:strVal val="#ppt_x"/>
                                          </p:val>
                                        </p:tav>
                                        <p:tav tm="100000">
                                          <p:val>
                                            <p:strVal val="#ppt_x"/>
                                          </p:val>
                                        </p:tav>
                                      </p:tavLst>
                                    </p:anim>
                                    <p:anim calcmode="lin" valueType="num">
                                      <p:cBhvr additive="base">
                                        <p:cTn id="618" dur="250" fill="hold"/>
                                        <p:tgtEl>
                                          <p:spTgt spid="123"/>
                                        </p:tgtEl>
                                        <p:attrNameLst>
                                          <p:attrName>ppt_y</p:attrName>
                                        </p:attrNameLst>
                                      </p:cBhvr>
                                      <p:tavLst>
                                        <p:tav tm="0">
                                          <p:val>
                                            <p:strVal val="1+#ppt_h/2"/>
                                          </p:val>
                                        </p:tav>
                                        <p:tav tm="100000">
                                          <p:val>
                                            <p:strVal val="#ppt_y"/>
                                          </p:val>
                                        </p:tav>
                                      </p:tavLst>
                                    </p:anim>
                                  </p:childTnLst>
                                </p:cTn>
                              </p:par>
                            </p:childTnLst>
                          </p:cTn>
                        </p:par>
                        <p:par>
                          <p:cTn id="619" fill="hold">
                            <p:stCondLst>
                              <p:cond delay="61500"/>
                            </p:stCondLst>
                            <p:childTnLst>
                              <p:par>
                                <p:cTn id="620" presetID="2" presetClass="entr" presetSubtype="4" fill="hold" grpId="0" nodeType="afterEffect">
                                  <p:stCondLst>
                                    <p:cond delay="0"/>
                                  </p:stCondLst>
                                  <p:childTnLst>
                                    <p:set>
                                      <p:cBhvr>
                                        <p:cTn id="621" dur="1" fill="hold">
                                          <p:stCondLst>
                                            <p:cond delay="0"/>
                                          </p:stCondLst>
                                        </p:cTn>
                                        <p:tgtEl>
                                          <p:spTgt spid="124"/>
                                        </p:tgtEl>
                                        <p:attrNameLst>
                                          <p:attrName>style.visibility</p:attrName>
                                        </p:attrNameLst>
                                      </p:cBhvr>
                                      <p:to>
                                        <p:strVal val="visible"/>
                                      </p:to>
                                    </p:set>
                                    <p:anim calcmode="lin" valueType="num">
                                      <p:cBhvr additive="base">
                                        <p:cTn id="622" dur="250" fill="hold"/>
                                        <p:tgtEl>
                                          <p:spTgt spid="124"/>
                                        </p:tgtEl>
                                        <p:attrNameLst>
                                          <p:attrName>ppt_x</p:attrName>
                                        </p:attrNameLst>
                                      </p:cBhvr>
                                      <p:tavLst>
                                        <p:tav tm="0">
                                          <p:val>
                                            <p:strVal val="#ppt_x"/>
                                          </p:val>
                                        </p:tav>
                                        <p:tav tm="100000">
                                          <p:val>
                                            <p:strVal val="#ppt_x"/>
                                          </p:val>
                                        </p:tav>
                                      </p:tavLst>
                                    </p:anim>
                                    <p:anim calcmode="lin" valueType="num">
                                      <p:cBhvr additive="base">
                                        <p:cTn id="623" dur="250" fill="hold"/>
                                        <p:tgtEl>
                                          <p:spTgt spid="124"/>
                                        </p:tgtEl>
                                        <p:attrNameLst>
                                          <p:attrName>ppt_y</p:attrName>
                                        </p:attrNameLst>
                                      </p:cBhvr>
                                      <p:tavLst>
                                        <p:tav tm="0">
                                          <p:val>
                                            <p:strVal val="1+#ppt_h/2"/>
                                          </p:val>
                                        </p:tav>
                                        <p:tav tm="100000">
                                          <p:val>
                                            <p:strVal val="#ppt_y"/>
                                          </p:val>
                                        </p:tav>
                                      </p:tavLst>
                                    </p:anim>
                                  </p:childTnLst>
                                </p:cTn>
                              </p:par>
                            </p:childTnLst>
                          </p:cTn>
                        </p:par>
                        <p:par>
                          <p:cTn id="624" fill="hold">
                            <p:stCondLst>
                              <p:cond delay="62000"/>
                            </p:stCondLst>
                            <p:childTnLst>
                              <p:par>
                                <p:cTn id="625" presetID="2" presetClass="entr" presetSubtype="4" fill="hold" grpId="0" nodeType="afterEffect">
                                  <p:stCondLst>
                                    <p:cond delay="0"/>
                                  </p:stCondLst>
                                  <p:childTnLst>
                                    <p:set>
                                      <p:cBhvr>
                                        <p:cTn id="626" dur="1" fill="hold">
                                          <p:stCondLst>
                                            <p:cond delay="0"/>
                                          </p:stCondLst>
                                        </p:cTn>
                                        <p:tgtEl>
                                          <p:spTgt spid="125"/>
                                        </p:tgtEl>
                                        <p:attrNameLst>
                                          <p:attrName>style.visibility</p:attrName>
                                        </p:attrNameLst>
                                      </p:cBhvr>
                                      <p:to>
                                        <p:strVal val="visible"/>
                                      </p:to>
                                    </p:set>
                                    <p:anim calcmode="lin" valueType="num">
                                      <p:cBhvr additive="base">
                                        <p:cTn id="627" dur="250" fill="hold"/>
                                        <p:tgtEl>
                                          <p:spTgt spid="125"/>
                                        </p:tgtEl>
                                        <p:attrNameLst>
                                          <p:attrName>ppt_x</p:attrName>
                                        </p:attrNameLst>
                                      </p:cBhvr>
                                      <p:tavLst>
                                        <p:tav tm="0">
                                          <p:val>
                                            <p:strVal val="#ppt_x"/>
                                          </p:val>
                                        </p:tav>
                                        <p:tav tm="100000">
                                          <p:val>
                                            <p:strVal val="#ppt_x"/>
                                          </p:val>
                                        </p:tav>
                                      </p:tavLst>
                                    </p:anim>
                                    <p:anim calcmode="lin" valueType="num">
                                      <p:cBhvr additive="base">
                                        <p:cTn id="628" dur="250" fill="hold"/>
                                        <p:tgtEl>
                                          <p:spTgt spid="125"/>
                                        </p:tgtEl>
                                        <p:attrNameLst>
                                          <p:attrName>ppt_y</p:attrName>
                                        </p:attrNameLst>
                                      </p:cBhvr>
                                      <p:tavLst>
                                        <p:tav tm="0">
                                          <p:val>
                                            <p:strVal val="1+#ppt_h/2"/>
                                          </p:val>
                                        </p:tav>
                                        <p:tav tm="100000">
                                          <p:val>
                                            <p:strVal val="#ppt_y"/>
                                          </p:val>
                                        </p:tav>
                                      </p:tavLst>
                                    </p:anim>
                                  </p:childTnLst>
                                </p:cTn>
                              </p:par>
                            </p:childTnLst>
                          </p:cTn>
                        </p:par>
                        <p:par>
                          <p:cTn id="629" fill="hold">
                            <p:stCondLst>
                              <p:cond delay="62500"/>
                            </p:stCondLst>
                            <p:childTnLst>
                              <p:par>
                                <p:cTn id="630" presetID="2" presetClass="entr" presetSubtype="4" fill="hold" grpId="0" nodeType="afterEffect">
                                  <p:stCondLst>
                                    <p:cond delay="0"/>
                                  </p:stCondLst>
                                  <p:childTnLst>
                                    <p:set>
                                      <p:cBhvr>
                                        <p:cTn id="631" dur="1" fill="hold">
                                          <p:stCondLst>
                                            <p:cond delay="0"/>
                                          </p:stCondLst>
                                        </p:cTn>
                                        <p:tgtEl>
                                          <p:spTgt spid="126"/>
                                        </p:tgtEl>
                                        <p:attrNameLst>
                                          <p:attrName>style.visibility</p:attrName>
                                        </p:attrNameLst>
                                      </p:cBhvr>
                                      <p:to>
                                        <p:strVal val="visible"/>
                                      </p:to>
                                    </p:set>
                                    <p:anim calcmode="lin" valueType="num">
                                      <p:cBhvr additive="base">
                                        <p:cTn id="632" dur="250" fill="hold"/>
                                        <p:tgtEl>
                                          <p:spTgt spid="126"/>
                                        </p:tgtEl>
                                        <p:attrNameLst>
                                          <p:attrName>ppt_x</p:attrName>
                                        </p:attrNameLst>
                                      </p:cBhvr>
                                      <p:tavLst>
                                        <p:tav tm="0">
                                          <p:val>
                                            <p:strVal val="#ppt_x"/>
                                          </p:val>
                                        </p:tav>
                                        <p:tav tm="100000">
                                          <p:val>
                                            <p:strVal val="#ppt_x"/>
                                          </p:val>
                                        </p:tav>
                                      </p:tavLst>
                                    </p:anim>
                                    <p:anim calcmode="lin" valueType="num">
                                      <p:cBhvr additive="base">
                                        <p:cTn id="633" dur="250" fill="hold"/>
                                        <p:tgtEl>
                                          <p:spTgt spid="126"/>
                                        </p:tgtEl>
                                        <p:attrNameLst>
                                          <p:attrName>ppt_y</p:attrName>
                                        </p:attrNameLst>
                                      </p:cBhvr>
                                      <p:tavLst>
                                        <p:tav tm="0">
                                          <p:val>
                                            <p:strVal val="1+#ppt_h/2"/>
                                          </p:val>
                                        </p:tav>
                                        <p:tav tm="100000">
                                          <p:val>
                                            <p:strVal val="#ppt_y"/>
                                          </p:val>
                                        </p:tav>
                                      </p:tavLst>
                                    </p:anim>
                                  </p:childTnLst>
                                </p:cTn>
                              </p:par>
                            </p:childTnLst>
                          </p:cTn>
                        </p:par>
                        <p:par>
                          <p:cTn id="634" fill="hold">
                            <p:stCondLst>
                              <p:cond delay="63000"/>
                            </p:stCondLst>
                            <p:childTnLst>
                              <p:par>
                                <p:cTn id="635" presetID="2" presetClass="entr" presetSubtype="4" fill="hold" grpId="0" nodeType="afterEffect">
                                  <p:stCondLst>
                                    <p:cond delay="0"/>
                                  </p:stCondLst>
                                  <p:childTnLst>
                                    <p:set>
                                      <p:cBhvr>
                                        <p:cTn id="636" dur="1" fill="hold">
                                          <p:stCondLst>
                                            <p:cond delay="0"/>
                                          </p:stCondLst>
                                        </p:cTn>
                                        <p:tgtEl>
                                          <p:spTgt spid="127"/>
                                        </p:tgtEl>
                                        <p:attrNameLst>
                                          <p:attrName>style.visibility</p:attrName>
                                        </p:attrNameLst>
                                      </p:cBhvr>
                                      <p:to>
                                        <p:strVal val="visible"/>
                                      </p:to>
                                    </p:set>
                                    <p:anim calcmode="lin" valueType="num">
                                      <p:cBhvr additive="base">
                                        <p:cTn id="637" dur="250" fill="hold"/>
                                        <p:tgtEl>
                                          <p:spTgt spid="127"/>
                                        </p:tgtEl>
                                        <p:attrNameLst>
                                          <p:attrName>ppt_x</p:attrName>
                                        </p:attrNameLst>
                                      </p:cBhvr>
                                      <p:tavLst>
                                        <p:tav tm="0">
                                          <p:val>
                                            <p:strVal val="#ppt_x"/>
                                          </p:val>
                                        </p:tav>
                                        <p:tav tm="100000">
                                          <p:val>
                                            <p:strVal val="#ppt_x"/>
                                          </p:val>
                                        </p:tav>
                                      </p:tavLst>
                                    </p:anim>
                                    <p:anim calcmode="lin" valueType="num">
                                      <p:cBhvr additive="base">
                                        <p:cTn id="638" dur="250" fill="hold"/>
                                        <p:tgtEl>
                                          <p:spTgt spid="127"/>
                                        </p:tgtEl>
                                        <p:attrNameLst>
                                          <p:attrName>ppt_y</p:attrName>
                                        </p:attrNameLst>
                                      </p:cBhvr>
                                      <p:tavLst>
                                        <p:tav tm="0">
                                          <p:val>
                                            <p:strVal val="1+#ppt_h/2"/>
                                          </p:val>
                                        </p:tav>
                                        <p:tav tm="100000">
                                          <p:val>
                                            <p:strVal val="#ppt_y"/>
                                          </p:val>
                                        </p:tav>
                                      </p:tavLst>
                                    </p:anim>
                                  </p:childTnLst>
                                </p:cTn>
                              </p:par>
                            </p:childTnLst>
                          </p:cTn>
                        </p:par>
                        <p:par>
                          <p:cTn id="639" fill="hold">
                            <p:stCondLst>
                              <p:cond delay="63500"/>
                            </p:stCondLst>
                            <p:childTnLst>
                              <p:par>
                                <p:cTn id="640" presetID="2" presetClass="entr" presetSubtype="4" fill="hold" grpId="0" nodeType="afterEffect">
                                  <p:stCondLst>
                                    <p:cond delay="0"/>
                                  </p:stCondLst>
                                  <p:childTnLst>
                                    <p:set>
                                      <p:cBhvr>
                                        <p:cTn id="641" dur="1" fill="hold">
                                          <p:stCondLst>
                                            <p:cond delay="0"/>
                                          </p:stCondLst>
                                        </p:cTn>
                                        <p:tgtEl>
                                          <p:spTgt spid="128"/>
                                        </p:tgtEl>
                                        <p:attrNameLst>
                                          <p:attrName>style.visibility</p:attrName>
                                        </p:attrNameLst>
                                      </p:cBhvr>
                                      <p:to>
                                        <p:strVal val="visible"/>
                                      </p:to>
                                    </p:set>
                                    <p:anim calcmode="lin" valueType="num">
                                      <p:cBhvr additive="base">
                                        <p:cTn id="642" dur="250" fill="hold"/>
                                        <p:tgtEl>
                                          <p:spTgt spid="128"/>
                                        </p:tgtEl>
                                        <p:attrNameLst>
                                          <p:attrName>ppt_x</p:attrName>
                                        </p:attrNameLst>
                                      </p:cBhvr>
                                      <p:tavLst>
                                        <p:tav tm="0">
                                          <p:val>
                                            <p:strVal val="#ppt_x"/>
                                          </p:val>
                                        </p:tav>
                                        <p:tav tm="100000">
                                          <p:val>
                                            <p:strVal val="#ppt_x"/>
                                          </p:val>
                                        </p:tav>
                                      </p:tavLst>
                                    </p:anim>
                                    <p:anim calcmode="lin" valueType="num">
                                      <p:cBhvr additive="base">
                                        <p:cTn id="643" dur="250" fill="hold"/>
                                        <p:tgtEl>
                                          <p:spTgt spid="128"/>
                                        </p:tgtEl>
                                        <p:attrNameLst>
                                          <p:attrName>ppt_y</p:attrName>
                                        </p:attrNameLst>
                                      </p:cBhvr>
                                      <p:tavLst>
                                        <p:tav tm="0">
                                          <p:val>
                                            <p:strVal val="1+#ppt_h/2"/>
                                          </p:val>
                                        </p:tav>
                                        <p:tav tm="100000">
                                          <p:val>
                                            <p:strVal val="#ppt_y"/>
                                          </p:val>
                                        </p:tav>
                                      </p:tavLst>
                                    </p:anim>
                                  </p:childTnLst>
                                </p:cTn>
                              </p:par>
                            </p:childTnLst>
                          </p:cTn>
                        </p:par>
                        <p:par>
                          <p:cTn id="644" fill="hold">
                            <p:stCondLst>
                              <p:cond delay="64000"/>
                            </p:stCondLst>
                            <p:childTnLst>
                              <p:par>
                                <p:cTn id="645" presetID="2" presetClass="entr" presetSubtype="4" fill="hold" grpId="0" nodeType="afterEffect">
                                  <p:stCondLst>
                                    <p:cond delay="0"/>
                                  </p:stCondLst>
                                  <p:childTnLst>
                                    <p:set>
                                      <p:cBhvr>
                                        <p:cTn id="646" dur="1" fill="hold">
                                          <p:stCondLst>
                                            <p:cond delay="0"/>
                                          </p:stCondLst>
                                        </p:cTn>
                                        <p:tgtEl>
                                          <p:spTgt spid="129"/>
                                        </p:tgtEl>
                                        <p:attrNameLst>
                                          <p:attrName>style.visibility</p:attrName>
                                        </p:attrNameLst>
                                      </p:cBhvr>
                                      <p:to>
                                        <p:strVal val="visible"/>
                                      </p:to>
                                    </p:set>
                                    <p:anim calcmode="lin" valueType="num">
                                      <p:cBhvr additive="base">
                                        <p:cTn id="647" dur="250" fill="hold"/>
                                        <p:tgtEl>
                                          <p:spTgt spid="129"/>
                                        </p:tgtEl>
                                        <p:attrNameLst>
                                          <p:attrName>ppt_x</p:attrName>
                                        </p:attrNameLst>
                                      </p:cBhvr>
                                      <p:tavLst>
                                        <p:tav tm="0">
                                          <p:val>
                                            <p:strVal val="#ppt_x"/>
                                          </p:val>
                                        </p:tav>
                                        <p:tav tm="100000">
                                          <p:val>
                                            <p:strVal val="#ppt_x"/>
                                          </p:val>
                                        </p:tav>
                                      </p:tavLst>
                                    </p:anim>
                                    <p:anim calcmode="lin" valueType="num">
                                      <p:cBhvr additive="base">
                                        <p:cTn id="648" dur="250" fill="hold"/>
                                        <p:tgtEl>
                                          <p:spTgt spid="129"/>
                                        </p:tgtEl>
                                        <p:attrNameLst>
                                          <p:attrName>ppt_y</p:attrName>
                                        </p:attrNameLst>
                                      </p:cBhvr>
                                      <p:tavLst>
                                        <p:tav tm="0">
                                          <p:val>
                                            <p:strVal val="1+#ppt_h/2"/>
                                          </p:val>
                                        </p:tav>
                                        <p:tav tm="100000">
                                          <p:val>
                                            <p:strVal val="#ppt_y"/>
                                          </p:val>
                                        </p:tav>
                                      </p:tavLst>
                                    </p:anim>
                                  </p:childTnLst>
                                </p:cTn>
                              </p:par>
                            </p:childTnLst>
                          </p:cTn>
                        </p:par>
                        <p:par>
                          <p:cTn id="649" fill="hold">
                            <p:stCondLst>
                              <p:cond delay="64500"/>
                            </p:stCondLst>
                            <p:childTnLst>
                              <p:par>
                                <p:cTn id="650" presetID="2" presetClass="entr" presetSubtype="4" fill="hold" grpId="0" nodeType="afterEffect">
                                  <p:stCondLst>
                                    <p:cond delay="0"/>
                                  </p:stCondLst>
                                  <p:childTnLst>
                                    <p:set>
                                      <p:cBhvr>
                                        <p:cTn id="651" dur="1" fill="hold">
                                          <p:stCondLst>
                                            <p:cond delay="0"/>
                                          </p:stCondLst>
                                        </p:cTn>
                                        <p:tgtEl>
                                          <p:spTgt spid="130"/>
                                        </p:tgtEl>
                                        <p:attrNameLst>
                                          <p:attrName>style.visibility</p:attrName>
                                        </p:attrNameLst>
                                      </p:cBhvr>
                                      <p:to>
                                        <p:strVal val="visible"/>
                                      </p:to>
                                    </p:set>
                                    <p:anim calcmode="lin" valueType="num">
                                      <p:cBhvr additive="base">
                                        <p:cTn id="652" dur="250" fill="hold"/>
                                        <p:tgtEl>
                                          <p:spTgt spid="130"/>
                                        </p:tgtEl>
                                        <p:attrNameLst>
                                          <p:attrName>ppt_x</p:attrName>
                                        </p:attrNameLst>
                                      </p:cBhvr>
                                      <p:tavLst>
                                        <p:tav tm="0">
                                          <p:val>
                                            <p:strVal val="#ppt_x"/>
                                          </p:val>
                                        </p:tav>
                                        <p:tav tm="100000">
                                          <p:val>
                                            <p:strVal val="#ppt_x"/>
                                          </p:val>
                                        </p:tav>
                                      </p:tavLst>
                                    </p:anim>
                                    <p:anim calcmode="lin" valueType="num">
                                      <p:cBhvr additive="base">
                                        <p:cTn id="653" dur="250" fill="hold"/>
                                        <p:tgtEl>
                                          <p:spTgt spid="130"/>
                                        </p:tgtEl>
                                        <p:attrNameLst>
                                          <p:attrName>ppt_y</p:attrName>
                                        </p:attrNameLst>
                                      </p:cBhvr>
                                      <p:tavLst>
                                        <p:tav tm="0">
                                          <p:val>
                                            <p:strVal val="1+#ppt_h/2"/>
                                          </p:val>
                                        </p:tav>
                                        <p:tav tm="100000">
                                          <p:val>
                                            <p:strVal val="#ppt_y"/>
                                          </p:val>
                                        </p:tav>
                                      </p:tavLst>
                                    </p:anim>
                                  </p:childTnLst>
                                </p:cTn>
                              </p:par>
                            </p:childTnLst>
                          </p:cTn>
                        </p:par>
                        <p:par>
                          <p:cTn id="654" fill="hold">
                            <p:stCondLst>
                              <p:cond delay="65000"/>
                            </p:stCondLst>
                            <p:childTnLst>
                              <p:par>
                                <p:cTn id="655" presetID="2" presetClass="entr" presetSubtype="4" fill="hold" grpId="0" nodeType="afterEffect">
                                  <p:stCondLst>
                                    <p:cond delay="0"/>
                                  </p:stCondLst>
                                  <p:childTnLst>
                                    <p:set>
                                      <p:cBhvr>
                                        <p:cTn id="656" dur="1" fill="hold">
                                          <p:stCondLst>
                                            <p:cond delay="0"/>
                                          </p:stCondLst>
                                        </p:cTn>
                                        <p:tgtEl>
                                          <p:spTgt spid="131"/>
                                        </p:tgtEl>
                                        <p:attrNameLst>
                                          <p:attrName>style.visibility</p:attrName>
                                        </p:attrNameLst>
                                      </p:cBhvr>
                                      <p:to>
                                        <p:strVal val="visible"/>
                                      </p:to>
                                    </p:set>
                                    <p:anim calcmode="lin" valueType="num">
                                      <p:cBhvr additive="base">
                                        <p:cTn id="657" dur="250" fill="hold"/>
                                        <p:tgtEl>
                                          <p:spTgt spid="131"/>
                                        </p:tgtEl>
                                        <p:attrNameLst>
                                          <p:attrName>ppt_x</p:attrName>
                                        </p:attrNameLst>
                                      </p:cBhvr>
                                      <p:tavLst>
                                        <p:tav tm="0">
                                          <p:val>
                                            <p:strVal val="#ppt_x"/>
                                          </p:val>
                                        </p:tav>
                                        <p:tav tm="100000">
                                          <p:val>
                                            <p:strVal val="#ppt_x"/>
                                          </p:val>
                                        </p:tav>
                                      </p:tavLst>
                                    </p:anim>
                                    <p:anim calcmode="lin" valueType="num">
                                      <p:cBhvr additive="base">
                                        <p:cTn id="658" dur="250" fill="hold"/>
                                        <p:tgtEl>
                                          <p:spTgt spid="131"/>
                                        </p:tgtEl>
                                        <p:attrNameLst>
                                          <p:attrName>ppt_y</p:attrName>
                                        </p:attrNameLst>
                                      </p:cBhvr>
                                      <p:tavLst>
                                        <p:tav tm="0">
                                          <p:val>
                                            <p:strVal val="1+#ppt_h/2"/>
                                          </p:val>
                                        </p:tav>
                                        <p:tav tm="100000">
                                          <p:val>
                                            <p:strVal val="#ppt_y"/>
                                          </p:val>
                                        </p:tav>
                                      </p:tavLst>
                                    </p:anim>
                                  </p:childTnLst>
                                </p:cTn>
                              </p:par>
                            </p:childTnLst>
                          </p:cTn>
                        </p:par>
                        <p:par>
                          <p:cTn id="659" fill="hold">
                            <p:stCondLst>
                              <p:cond delay="65500"/>
                            </p:stCondLst>
                            <p:childTnLst>
                              <p:par>
                                <p:cTn id="660" presetID="2" presetClass="entr" presetSubtype="4" fill="hold" grpId="0" nodeType="afterEffect">
                                  <p:stCondLst>
                                    <p:cond delay="0"/>
                                  </p:stCondLst>
                                  <p:childTnLst>
                                    <p:set>
                                      <p:cBhvr>
                                        <p:cTn id="661" dur="1" fill="hold">
                                          <p:stCondLst>
                                            <p:cond delay="0"/>
                                          </p:stCondLst>
                                        </p:cTn>
                                        <p:tgtEl>
                                          <p:spTgt spid="132"/>
                                        </p:tgtEl>
                                        <p:attrNameLst>
                                          <p:attrName>style.visibility</p:attrName>
                                        </p:attrNameLst>
                                      </p:cBhvr>
                                      <p:to>
                                        <p:strVal val="visible"/>
                                      </p:to>
                                    </p:set>
                                    <p:anim calcmode="lin" valueType="num">
                                      <p:cBhvr additive="base">
                                        <p:cTn id="662" dur="250" fill="hold"/>
                                        <p:tgtEl>
                                          <p:spTgt spid="132"/>
                                        </p:tgtEl>
                                        <p:attrNameLst>
                                          <p:attrName>ppt_x</p:attrName>
                                        </p:attrNameLst>
                                      </p:cBhvr>
                                      <p:tavLst>
                                        <p:tav tm="0">
                                          <p:val>
                                            <p:strVal val="#ppt_x"/>
                                          </p:val>
                                        </p:tav>
                                        <p:tav tm="100000">
                                          <p:val>
                                            <p:strVal val="#ppt_x"/>
                                          </p:val>
                                        </p:tav>
                                      </p:tavLst>
                                    </p:anim>
                                    <p:anim calcmode="lin" valueType="num">
                                      <p:cBhvr additive="base">
                                        <p:cTn id="663" dur="250" fill="hold"/>
                                        <p:tgtEl>
                                          <p:spTgt spid="132"/>
                                        </p:tgtEl>
                                        <p:attrNameLst>
                                          <p:attrName>ppt_y</p:attrName>
                                        </p:attrNameLst>
                                      </p:cBhvr>
                                      <p:tavLst>
                                        <p:tav tm="0">
                                          <p:val>
                                            <p:strVal val="1+#ppt_h/2"/>
                                          </p:val>
                                        </p:tav>
                                        <p:tav tm="100000">
                                          <p:val>
                                            <p:strVal val="#ppt_y"/>
                                          </p:val>
                                        </p:tav>
                                      </p:tavLst>
                                    </p:anim>
                                  </p:childTnLst>
                                </p:cTn>
                              </p:par>
                            </p:childTnLst>
                          </p:cTn>
                        </p:par>
                        <p:par>
                          <p:cTn id="664" fill="hold">
                            <p:stCondLst>
                              <p:cond delay="66000"/>
                            </p:stCondLst>
                            <p:childTnLst>
                              <p:par>
                                <p:cTn id="665" presetID="2" presetClass="entr" presetSubtype="4" fill="hold" grpId="0" nodeType="afterEffect">
                                  <p:stCondLst>
                                    <p:cond delay="0"/>
                                  </p:stCondLst>
                                  <p:childTnLst>
                                    <p:set>
                                      <p:cBhvr>
                                        <p:cTn id="666" dur="1" fill="hold">
                                          <p:stCondLst>
                                            <p:cond delay="0"/>
                                          </p:stCondLst>
                                        </p:cTn>
                                        <p:tgtEl>
                                          <p:spTgt spid="133"/>
                                        </p:tgtEl>
                                        <p:attrNameLst>
                                          <p:attrName>style.visibility</p:attrName>
                                        </p:attrNameLst>
                                      </p:cBhvr>
                                      <p:to>
                                        <p:strVal val="visible"/>
                                      </p:to>
                                    </p:set>
                                    <p:anim calcmode="lin" valueType="num">
                                      <p:cBhvr additive="base">
                                        <p:cTn id="667" dur="250" fill="hold"/>
                                        <p:tgtEl>
                                          <p:spTgt spid="133"/>
                                        </p:tgtEl>
                                        <p:attrNameLst>
                                          <p:attrName>ppt_x</p:attrName>
                                        </p:attrNameLst>
                                      </p:cBhvr>
                                      <p:tavLst>
                                        <p:tav tm="0">
                                          <p:val>
                                            <p:strVal val="#ppt_x"/>
                                          </p:val>
                                        </p:tav>
                                        <p:tav tm="100000">
                                          <p:val>
                                            <p:strVal val="#ppt_x"/>
                                          </p:val>
                                        </p:tav>
                                      </p:tavLst>
                                    </p:anim>
                                    <p:anim calcmode="lin" valueType="num">
                                      <p:cBhvr additive="base">
                                        <p:cTn id="668" dur="250" fill="hold"/>
                                        <p:tgtEl>
                                          <p:spTgt spid="133"/>
                                        </p:tgtEl>
                                        <p:attrNameLst>
                                          <p:attrName>ppt_y</p:attrName>
                                        </p:attrNameLst>
                                      </p:cBhvr>
                                      <p:tavLst>
                                        <p:tav tm="0">
                                          <p:val>
                                            <p:strVal val="1+#ppt_h/2"/>
                                          </p:val>
                                        </p:tav>
                                        <p:tav tm="100000">
                                          <p:val>
                                            <p:strVal val="#ppt_y"/>
                                          </p:val>
                                        </p:tav>
                                      </p:tavLst>
                                    </p:anim>
                                  </p:childTnLst>
                                </p:cTn>
                              </p:par>
                            </p:childTnLst>
                          </p:cTn>
                        </p:par>
                        <p:par>
                          <p:cTn id="669" fill="hold">
                            <p:stCondLst>
                              <p:cond delay="66500"/>
                            </p:stCondLst>
                            <p:childTnLst>
                              <p:par>
                                <p:cTn id="670" presetID="2" presetClass="entr" presetSubtype="4" fill="hold" grpId="0" nodeType="afterEffect">
                                  <p:stCondLst>
                                    <p:cond delay="0"/>
                                  </p:stCondLst>
                                  <p:childTnLst>
                                    <p:set>
                                      <p:cBhvr>
                                        <p:cTn id="671" dur="1" fill="hold">
                                          <p:stCondLst>
                                            <p:cond delay="0"/>
                                          </p:stCondLst>
                                        </p:cTn>
                                        <p:tgtEl>
                                          <p:spTgt spid="134"/>
                                        </p:tgtEl>
                                        <p:attrNameLst>
                                          <p:attrName>style.visibility</p:attrName>
                                        </p:attrNameLst>
                                      </p:cBhvr>
                                      <p:to>
                                        <p:strVal val="visible"/>
                                      </p:to>
                                    </p:set>
                                    <p:anim calcmode="lin" valueType="num">
                                      <p:cBhvr additive="base">
                                        <p:cTn id="672" dur="250" fill="hold"/>
                                        <p:tgtEl>
                                          <p:spTgt spid="134"/>
                                        </p:tgtEl>
                                        <p:attrNameLst>
                                          <p:attrName>ppt_x</p:attrName>
                                        </p:attrNameLst>
                                      </p:cBhvr>
                                      <p:tavLst>
                                        <p:tav tm="0">
                                          <p:val>
                                            <p:strVal val="#ppt_x"/>
                                          </p:val>
                                        </p:tav>
                                        <p:tav tm="100000">
                                          <p:val>
                                            <p:strVal val="#ppt_x"/>
                                          </p:val>
                                        </p:tav>
                                      </p:tavLst>
                                    </p:anim>
                                    <p:anim calcmode="lin" valueType="num">
                                      <p:cBhvr additive="base">
                                        <p:cTn id="673" dur="250" fill="hold"/>
                                        <p:tgtEl>
                                          <p:spTgt spid="134"/>
                                        </p:tgtEl>
                                        <p:attrNameLst>
                                          <p:attrName>ppt_y</p:attrName>
                                        </p:attrNameLst>
                                      </p:cBhvr>
                                      <p:tavLst>
                                        <p:tav tm="0">
                                          <p:val>
                                            <p:strVal val="1+#ppt_h/2"/>
                                          </p:val>
                                        </p:tav>
                                        <p:tav tm="100000">
                                          <p:val>
                                            <p:strVal val="#ppt_y"/>
                                          </p:val>
                                        </p:tav>
                                      </p:tavLst>
                                    </p:anim>
                                  </p:childTnLst>
                                </p:cTn>
                              </p:par>
                            </p:childTnLst>
                          </p:cTn>
                        </p:par>
                        <p:par>
                          <p:cTn id="674" fill="hold">
                            <p:stCondLst>
                              <p:cond delay="67000"/>
                            </p:stCondLst>
                            <p:childTnLst>
                              <p:par>
                                <p:cTn id="675" presetID="2" presetClass="entr" presetSubtype="4" fill="hold" grpId="0" nodeType="afterEffect">
                                  <p:stCondLst>
                                    <p:cond delay="0"/>
                                  </p:stCondLst>
                                  <p:childTnLst>
                                    <p:set>
                                      <p:cBhvr>
                                        <p:cTn id="676" dur="1" fill="hold">
                                          <p:stCondLst>
                                            <p:cond delay="0"/>
                                          </p:stCondLst>
                                        </p:cTn>
                                        <p:tgtEl>
                                          <p:spTgt spid="135"/>
                                        </p:tgtEl>
                                        <p:attrNameLst>
                                          <p:attrName>style.visibility</p:attrName>
                                        </p:attrNameLst>
                                      </p:cBhvr>
                                      <p:to>
                                        <p:strVal val="visible"/>
                                      </p:to>
                                    </p:set>
                                    <p:anim calcmode="lin" valueType="num">
                                      <p:cBhvr additive="base">
                                        <p:cTn id="677" dur="250" fill="hold"/>
                                        <p:tgtEl>
                                          <p:spTgt spid="135"/>
                                        </p:tgtEl>
                                        <p:attrNameLst>
                                          <p:attrName>ppt_x</p:attrName>
                                        </p:attrNameLst>
                                      </p:cBhvr>
                                      <p:tavLst>
                                        <p:tav tm="0">
                                          <p:val>
                                            <p:strVal val="#ppt_x"/>
                                          </p:val>
                                        </p:tav>
                                        <p:tav tm="100000">
                                          <p:val>
                                            <p:strVal val="#ppt_x"/>
                                          </p:val>
                                        </p:tav>
                                      </p:tavLst>
                                    </p:anim>
                                    <p:anim calcmode="lin" valueType="num">
                                      <p:cBhvr additive="base">
                                        <p:cTn id="678" dur="250" fill="hold"/>
                                        <p:tgtEl>
                                          <p:spTgt spid="135"/>
                                        </p:tgtEl>
                                        <p:attrNameLst>
                                          <p:attrName>ppt_y</p:attrName>
                                        </p:attrNameLst>
                                      </p:cBhvr>
                                      <p:tavLst>
                                        <p:tav tm="0">
                                          <p:val>
                                            <p:strVal val="1+#ppt_h/2"/>
                                          </p:val>
                                        </p:tav>
                                        <p:tav tm="100000">
                                          <p:val>
                                            <p:strVal val="#ppt_y"/>
                                          </p:val>
                                        </p:tav>
                                      </p:tavLst>
                                    </p:anim>
                                  </p:childTnLst>
                                </p:cTn>
                              </p:par>
                            </p:childTnLst>
                          </p:cTn>
                        </p:par>
                        <p:par>
                          <p:cTn id="679" fill="hold">
                            <p:stCondLst>
                              <p:cond delay="67500"/>
                            </p:stCondLst>
                            <p:childTnLst>
                              <p:par>
                                <p:cTn id="680" presetID="2" presetClass="entr" presetSubtype="4" fill="hold" grpId="0" nodeType="afterEffect">
                                  <p:stCondLst>
                                    <p:cond delay="0"/>
                                  </p:stCondLst>
                                  <p:childTnLst>
                                    <p:set>
                                      <p:cBhvr>
                                        <p:cTn id="681" dur="1" fill="hold">
                                          <p:stCondLst>
                                            <p:cond delay="0"/>
                                          </p:stCondLst>
                                        </p:cTn>
                                        <p:tgtEl>
                                          <p:spTgt spid="136"/>
                                        </p:tgtEl>
                                        <p:attrNameLst>
                                          <p:attrName>style.visibility</p:attrName>
                                        </p:attrNameLst>
                                      </p:cBhvr>
                                      <p:to>
                                        <p:strVal val="visible"/>
                                      </p:to>
                                    </p:set>
                                    <p:anim calcmode="lin" valueType="num">
                                      <p:cBhvr additive="base">
                                        <p:cTn id="682" dur="250" fill="hold"/>
                                        <p:tgtEl>
                                          <p:spTgt spid="136"/>
                                        </p:tgtEl>
                                        <p:attrNameLst>
                                          <p:attrName>ppt_x</p:attrName>
                                        </p:attrNameLst>
                                      </p:cBhvr>
                                      <p:tavLst>
                                        <p:tav tm="0">
                                          <p:val>
                                            <p:strVal val="#ppt_x"/>
                                          </p:val>
                                        </p:tav>
                                        <p:tav tm="100000">
                                          <p:val>
                                            <p:strVal val="#ppt_x"/>
                                          </p:val>
                                        </p:tav>
                                      </p:tavLst>
                                    </p:anim>
                                    <p:anim calcmode="lin" valueType="num">
                                      <p:cBhvr additive="base">
                                        <p:cTn id="683" dur="250" fill="hold"/>
                                        <p:tgtEl>
                                          <p:spTgt spid="136"/>
                                        </p:tgtEl>
                                        <p:attrNameLst>
                                          <p:attrName>ppt_y</p:attrName>
                                        </p:attrNameLst>
                                      </p:cBhvr>
                                      <p:tavLst>
                                        <p:tav tm="0">
                                          <p:val>
                                            <p:strVal val="1+#ppt_h/2"/>
                                          </p:val>
                                        </p:tav>
                                        <p:tav tm="100000">
                                          <p:val>
                                            <p:strVal val="#ppt_y"/>
                                          </p:val>
                                        </p:tav>
                                      </p:tavLst>
                                    </p:anim>
                                  </p:childTnLst>
                                </p:cTn>
                              </p:par>
                            </p:childTnLst>
                          </p:cTn>
                        </p:par>
                        <p:par>
                          <p:cTn id="684" fill="hold">
                            <p:stCondLst>
                              <p:cond delay="68000"/>
                            </p:stCondLst>
                            <p:childTnLst>
                              <p:par>
                                <p:cTn id="685" presetID="2" presetClass="entr" presetSubtype="4" fill="hold" grpId="0" nodeType="afterEffect">
                                  <p:stCondLst>
                                    <p:cond delay="0"/>
                                  </p:stCondLst>
                                  <p:childTnLst>
                                    <p:set>
                                      <p:cBhvr>
                                        <p:cTn id="686" dur="1" fill="hold">
                                          <p:stCondLst>
                                            <p:cond delay="0"/>
                                          </p:stCondLst>
                                        </p:cTn>
                                        <p:tgtEl>
                                          <p:spTgt spid="137"/>
                                        </p:tgtEl>
                                        <p:attrNameLst>
                                          <p:attrName>style.visibility</p:attrName>
                                        </p:attrNameLst>
                                      </p:cBhvr>
                                      <p:to>
                                        <p:strVal val="visible"/>
                                      </p:to>
                                    </p:set>
                                    <p:anim calcmode="lin" valueType="num">
                                      <p:cBhvr additive="base">
                                        <p:cTn id="687" dur="250" fill="hold"/>
                                        <p:tgtEl>
                                          <p:spTgt spid="137"/>
                                        </p:tgtEl>
                                        <p:attrNameLst>
                                          <p:attrName>ppt_x</p:attrName>
                                        </p:attrNameLst>
                                      </p:cBhvr>
                                      <p:tavLst>
                                        <p:tav tm="0">
                                          <p:val>
                                            <p:strVal val="#ppt_x"/>
                                          </p:val>
                                        </p:tav>
                                        <p:tav tm="100000">
                                          <p:val>
                                            <p:strVal val="#ppt_x"/>
                                          </p:val>
                                        </p:tav>
                                      </p:tavLst>
                                    </p:anim>
                                    <p:anim calcmode="lin" valueType="num">
                                      <p:cBhvr additive="base">
                                        <p:cTn id="688" dur="250" fill="hold"/>
                                        <p:tgtEl>
                                          <p:spTgt spid="137"/>
                                        </p:tgtEl>
                                        <p:attrNameLst>
                                          <p:attrName>ppt_y</p:attrName>
                                        </p:attrNameLst>
                                      </p:cBhvr>
                                      <p:tavLst>
                                        <p:tav tm="0">
                                          <p:val>
                                            <p:strVal val="1+#ppt_h/2"/>
                                          </p:val>
                                        </p:tav>
                                        <p:tav tm="100000">
                                          <p:val>
                                            <p:strVal val="#ppt_y"/>
                                          </p:val>
                                        </p:tav>
                                      </p:tavLst>
                                    </p:anim>
                                  </p:childTnLst>
                                </p:cTn>
                              </p:par>
                            </p:childTnLst>
                          </p:cTn>
                        </p:par>
                        <p:par>
                          <p:cTn id="689" fill="hold">
                            <p:stCondLst>
                              <p:cond delay="68500"/>
                            </p:stCondLst>
                            <p:childTnLst>
                              <p:par>
                                <p:cTn id="690" presetID="2" presetClass="entr" presetSubtype="4" fill="hold" grpId="0" nodeType="afterEffect">
                                  <p:stCondLst>
                                    <p:cond delay="0"/>
                                  </p:stCondLst>
                                  <p:childTnLst>
                                    <p:set>
                                      <p:cBhvr>
                                        <p:cTn id="691" dur="1" fill="hold">
                                          <p:stCondLst>
                                            <p:cond delay="0"/>
                                          </p:stCondLst>
                                        </p:cTn>
                                        <p:tgtEl>
                                          <p:spTgt spid="138"/>
                                        </p:tgtEl>
                                        <p:attrNameLst>
                                          <p:attrName>style.visibility</p:attrName>
                                        </p:attrNameLst>
                                      </p:cBhvr>
                                      <p:to>
                                        <p:strVal val="visible"/>
                                      </p:to>
                                    </p:set>
                                    <p:anim calcmode="lin" valueType="num">
                                      <p:cBhvr additive="base">
                                        <p:cTn id="692" dur="250" fill="hold"/>
                                        <p:tgtEl>
                                          <p:spTgt spid="138"/>
                                        </p:tgtEl>
                                        <p:attrNameLst>
                                          <p:attrName>ppt_x</p:attrName>
                                        </p:attrNameLst>
                                      </p:cBhvr>
                                      <p:tavLst>
                                        <p:tav tm="0">
                                          <p:val>
                                            <p:strVal val="#ppt_x"/>
                                          </p:val>
                                        </p:tav>
                                        <p:tav tm="100000">
                                          <p:val>
                                            <p:strVal val="#ppt_x"/>
                                          </p:val>
                                        </p:tav>
                                      </p:tavLst>
                                    </p:anim>
                                    <p:anim calcmode="lin" valueType="num">
                                      <p:cBhvr additive="base">
                                        <p:cTn id="693" dur="250" fill="hold"/>
                                        <p:tgtEl>
                                          <p:spTgt spid="138"/>
                                        </p:tgtEl>
                                        <p:attrNameLst>
                                          <p:attrName>ppt_y</p:attrName>
                                        </p:attrNameLst>
                                      </p:cBhvr>
                                      <p:tavLst>
                                        <p:tav tm="0">
                                          <p:val>
                                            <p:strVal val="1+#ppt_h/2"/>
                                          </p:val>
                                        </p:tav>
                                        <p:tav tm="100000">
                                          <p:val>
                                            <p:strVal val="#ppt_y"/>
                                          </p:val>
                                        </p:tav>
                                      </p:tavLst>
                                    </p:anim>
                                  </p:childTnLst>
                                </p:cTn>
                              </p:par>
                            </p:childTnLst>
                          </p:cTn>
                        </p:par>
                        <p:par>
                          <p:cTn id="694" fill="hold">
                            <p:stCondLst>
                              <p:cond delay="69000"/>
                            </p:stCondLst>
                            <p:childTnLst>
                              <p:par>
                                <p:cTn id="695" presetID="2" presetClass="entr" presetSubtype="4" fill="hold" grpId="0" nodeType="afterEffect">
                                  <p:stCondLst>
                                    <p:cond delay="0"/>
                                  </p:stCondLst>
                                  <p:childTnLst>
                                    <p:set>
                                      <p:cBhvr>
                                        <p:cTn id="696" dur="1" fill="hold">
                                          <p:stCondLst>
                                            <p:cond delay="0"/>
                                          </p:stCondLst>
                                        </p:cTn>
                                        <p:tgtEl>
                                          <p:spTgt spid="139"/>
                                        </p:tgtEl>
                                        <p:attrNameLst>
                                          <p:attrName>style.visibility</p:attrName>
                                        </p:attrNameLst>
                                      </p:cBhvr>
                                      <p:to>
                                        <p:strVal val="visible"/>
                                      </p:to>
                                    </p:set>
                                    <p:anim calcmode="lin" valueType="num">
                                      <p:cBhvr additive="base">
                                        <p:cTn id="697" dur="250" fill="hold"/>
                                        <p:tgtEl>
                                          <p:spTgt spid="139"/>
                                        </p:tgtEl>
                                        <p:attrNameLst>
                                          <p:attrName>ppt_x</p:attrName>
                                        </p:attrNameLst>
                                      </p:cBhvr>
                                      <p:tavLst>
                                        <p:tav tm="0">
                                          <p:val>
                                            <p:strVal val="#ppt_x"/>
                                          </p:val>
                                        </p:tav>
                                        <p:tav tm="100000">
                                          <p:val>
                                            <p:strVal val="#ppt_x"/>
                                          </p:val>
                                        </p:tav>
                                      </p:tavLst>
                                    </p:anim>
                                    <p:anim calcmode="lin" valueType="num">
                                      <p:cBhvr additive="base">
                                        <p:cTn id="698" dur="250" fill="hold"/>
                                        <p:tgtEl>
                                          <p:spTgt spid="139"/>
                                        </p:tgtEl>
                                        <p:attrNameLst>
                                          <p:attrName>ppt_y</p:attrName>
                                        </p:attrNameLst>
                                      </p:cBhvr>
                                      <p:tavLst>
                                        <p:tav tm="0">
                                          <p:val>
                                            <p:strVal val="1+#ppt_h/2"/>
                                          </p:val>
                                        </p:tav>
                                        <p:tav tm="100000">
                                          <p:val>
                                            <p:strVal val="#ppt_y"/>
                                          </p:val>
                                        </p:tav>
                                      </p:tavLst>
                                    </p:anim>
                                  </p:childTnLst>
                                </p:cTn>
                              </p:par>
                            </p:childTnLst>
                          </p:cTn>
                        </p:par>
                        <p:par>
                          <p:cTn id="699" fill="hold">
                            <p:stCondLst>
                              <p:cond delay="69500"/>
                            </p:stCondLst>
                            <p:childTnLst>
                              <p:par>
                                <p:cTn id="700" presetID="2" presetClass="entr" presetSubtype="4" fill="hold" grpId="0" nodeType="afterEffect">
                                  <p:stCondLst>
                                    <p:cond delay="0"/>
                                  </p:stCondLst>
                                  <p:childTnLst>
                                    <p:set>
                                      <p:cBhvr>
                                        <p:cTn id="701" dur="1" fill="hold">
                                          <p:stCondLst>
                                            <p:cond delay="0"/>
                                          </p:stCondLst>
                                        </p:cTn>
                                        <p:tgtEl>
                                          <p:spTgt spid="140"/>
                                        </p:tgtEl>
                                        <p:attrNameLst>
                                          <p:attrName>style.visibility</p:attrName>
                                        </p:attrNameLst>
                                      </p:cBhvr>
                                      <p:to>
                                        <p:strVal val="visible"/>
                                      </p:to>
                                    </p:set>
                                    <p:anim calcmode="lin" valueType="num">
                                      <p:cBhvr additive="base">
                                        <p:cTn id="702" dur="250" fill="hold"/>
                                        <p:tgtEl>
                                          <p:spTgt spid="140"/>
                                        </p:tgtEl>
                                        <p:attrNameLst>
                                          <p:attrName>ppt_x</p:attrName>
                                        </p:attrNameLst>
                                      </p:cBhvr>
                                      <p:tavLst>
                                        <p:tav tm="0">
                                          <p:val>
                                            <p:strVal val="#ppt_x"/>
                                          </p:val>
                                        </p:tav>
                                        <p:tav tm="100000">
                                          <p:val>
                                            <p:strVal val="#ppt_x"/>
                                          </p:val>
                                        </p:tav>
                                      </p:tavLst>
                                    </p:anim>
                                    <p:anim calcmode="lin" valueType="num">
                                      <p:cBhvr additive="base">
                                        <p:cTn id="703" dur="250" fill="hold"/>
                                        <p:tgtEl>
                                          <p:spTgt spid="140"/>
                                        </p:tgtEl>
                                        <p:attrNameLst>
                                          <p:attrName>ppt_y</p:attrName>
                                        </p:attrNameLst>
                                      </p:cBhvr>
                                      <p:tavLst>
                                        <p:tav tm="0">
                                          <p:val>
                                            <p:strVal val="1+#ppt_h/2"/>
                                          </p:val>
                                        </p:tav>
                                        <p:tav tm="100000">
                                          <p:val>
                                            <p:strVal val="#ppt_y"/>
                                          </p:val>
                                        </p:tav>
                                      </p:tavLst>
                                    </p:anim>
                                  </p:childTnLst>
                                </p:cTn>
                              </p:par>
                            </p:childTnLst>
                          </p:cTn>
                        </p:par>
                        <p:par>
                          <p:cTn id="704" fill="hold">
                            <p:stCondLst>
                              <p:cond delay="70000"/>
                            </p:stCondLst>
                            <p:childTnLst>
                              <p:par>
                                <p:cTn id="705" presetID="2" presetClass="entr" presetSubtype="4" fill="hold" grpId="0" nodeType="afterEffect">
                                  <p:stCondLst>
                                    <p:cond delay="0"/>
                                  </p:stCondLst>
                                  <p:childTnLst>
                                    <p:set>
                                      <p:cBhvr>
                                        <p:cTn id="706" dur="1" fill="hold">
                                          <p:stCondLst>
                                            <p:cond delay="0"/>
                                          </p:stCondLst>
                                        </p:cTn>
                                        <p:tgtEl>
                                          <p:spTgt spid="141"/>
                                        </p:tgtEl>
                                        <p:attrNameLst>
                                          <p:attrName>style.visibility</p:attrName>
                                        </p:attrNameLst>
                                      </p:cBhvr>
                                      <p:to>
                                        <p:strVal val="visible"/>
                                      </p:to>
                                    </p:set>
                                    <p:anim calcmode="lin" valueType="num">
                                      <p:cBhvr additive="base">
                                        <p:cTn id="707" dur="250" fill="hold"/>
                                        <p:tgtEl>
                                          <p:spTgt spid="141"/>
                                        </p:tgtEl>
                                        <p:attrNameLst>
                                          <p:attrName>ppt_x</p:attrName>
                                        </p:attrNameLst>
                                      </p:cBhvr>
                                      <p:tavLst>
                                        <p:tav tm="0">
                                          <p:val>
                                            <p:strVal val="#ppt_x"/>
                                          </p:val>
                                        </p:tav>
                                        <p:tav tm="100000">
                                          <p:val>
                                            <p:strVal val="#ppt_x"/>
                                          </p:val>
                                        </p:tav>
                                      </p:tavLst>
                                    </p:anim>
                                    <p:anim calcmode="lin" valueType="num">
                                      <p:cBhvr additive="base">
                                        <p:cTn id="708" dur="250" fill="hold"/>
                                        <p:tgtEl>
                                          <p:spTgt spid="141"/>
                                        </p:tgtEl>
                                        <p:attrNameLst>
                                          <p:attrName>ppt_y</p:attrName>
                                        </p:attrNameLst>
                                      </p:cBhvr>
                                      <p:tavLst>
                                        <p:tav tm="0">
                                          <p:val>
                                            <p:strVal val="1+#ppt_h/2"/>
                                          </p:val>
                                        </p:tav>
                                        <p:tav tm="100000">
                                          <p:val>
                                            <p:strVal val="#ppt_y"/>
                                          </p:val>
                                        </p:tav>
                                      </p:tavLst>
                                    </p:anim>
                                  </p:childTnLst>
                                </p:cTn>
                              </p:par>
                            </p:childTnLst>
                          </p:cTn>
                        </p:par>
                        <p:par>
                          <p:cTn id="709" fill="hold">
                            <p:stCondLst>
                              <p:cond delay="70500"/>
                            </p:stCondLst>
                            <p:childTnLst>
                              <p:par>
                                <p:cTn id="710" presetID="2" presetClass="entr" presetSubtype="4" fill="hold" grpId="0" nodeType="afterEffect">
                                  <p:stCondLst>
                                    <p:cond delay="0"/>
                                  </p:stCondLst>
                                  <p:childTnLst>
                                    <p:set>
                                      <p:cBhvr>
                                        <p:cTn id="711" dur="1" fill="hold">
                                          <p:stCondLst>
                                            <p:cond delay="0"/>
                                          </p:stCondLst>
                                        </p:cTn>
                                        <p:tgtEl>
                                          <p:spTgt spid="142"/>
                                        </p:tgtEl>
                                        <p:attrNameLst>
                                          <p:attrName>style.visibility</p:attrName>
                                        </p:attrNameLst>
                                      </p:cBhvr>
                                      <p:to>
                                        <p:strVal val="visible"/>
                                      </p:to>
                                    </p:set>
                                    <p:anim calcmode="lin" valueType="num">
                                      <p:cBhvr additive="base">
                                        <p:cTn id="712" dur="250" fill="hold"/>
                                        <p:tgtEl>
                                          <p:spTgt spid="142"/>
                                        </p:tgtEl>
                                        <p:attrNameLst>
                                          <p:attrName>ppt_x</p:attrName>
                                        </p:attrNameLst>
                                      </p:cBhvr>
                                      <p:tavLst>
                                        <p:tav tm="0">
                                          <p:val>
                                            <p:strVal val="#ppt_x"/>
                                          </p:val>
                                        </p:tav>
                                        <p:tav tm="100000">
                                          <p:val>
                                            <p:strVal val="#ppt_x"/>
                                          </p:val>
                                        </p:tav>
                                      </p:tavLst>
                                    </p:anim>
                                    <p:anim calcmode="lin" valueType="num">
                                      <p:cBhvr additive="base">
                                        <p:cTn id="713" dur="250" fill="hold"/>
                                        <p:tgtEl>
                                          <p:spTgt spid="142"/>
                                        </p:tgtEl>
                                        <p:attrNameLst>
                                          <p:attrName>ppt_y</p:attrName>
                                        </p:attrNameLst>
                                      </p:cBhvr>
                                      <p:tavLst>
                                        <p:tav tm="0">
                                          <p:val>
                                            <p:strVal val="1+#ppt_h/2"/>
                                          </p:val>
                                        </p:tav>
                                        <p:tav tm="100000">
                                          <p:val>
                                            <p:strVal val="#ppt_y"/>
                                          </p:val>
                                        </p:tav>
                                      </p:tavLst>
                                    </p:anim>
                                  </p:childTnLst>
                                </p:cTn>
                              </p:par>
                            </p:childTnLst>
                          </p:cTn>
                        </p:par>
                        <p:par>
                          <p:cTn id="714" fill="hold">
                            <p:stCondLst>
                              <p:cond delay="71000"/>
                            </p:stCondLst>
                            <p:childTnLst>
                              <p:par>
                                <p:cTn id="715" presetID="2" presetClass="entr" presetSubtype="4" fill="hold" grpId="0" nodeType="afterEffect">
                                  <p:stCondLst>
                                    <p:cond delay="0"/>
                                  </p:stCondLst>
                                  <p:childTnLst>
                                    <p:set>
                                      <p:cBhvr>
                                        <p:cTn id="716" dur="1" fill="hold">
                                          <p:stCondLst>
                                            <p:cond delay="0"/>
                                          </p:stCondLst>
                                        </p:cTn>
                                        <p:tgtEl>
                                          <p:spTgt spid="143"/>
                                        </p:tgtEl>
                                        <p:attrNameLst>
                                          <p:attrName>style.visibility</p:attrName>
                                        </p:attrNameLst>
                                      </p:cBhvr>
                                      <p:to>
                                        <p:strVal val="visible"/>
                                      </p:to>
                                    </p:set>
                                    <p:anim calcmode="lin" valueType="num">
                                      <p:cBhvr additive="base">
                                        <p:cTn id="717" dur="250" fill="hold"/>
                                        <p:tgtEl>
                                          <p:spTgt spid="143"/>
                                        </p:tgtEl>
                                        <p:attrNameLst>
                                          <p:attrName>ppt_x</p:attrName>
                                        </p:attrNameLst>
                                      </p:cBhvr>
                                      <p:tavLst>
                                        <p:tav tm="0">
                                          <p:val>
                                            <p:strVal val="#ppt_x"/>
                                          </p:val>
                                        </p:tav>
                                        <p:tav tm="100000">
                                          <p:val>
                                            <p:strVal val="#ppt_x"/>
                                          </p:val>
                                        </p:tav>
                                      </p:tavLst>
                                    </p:anim>
                                    <p:anim calcmode="lin" valueType="num">
                                      <p:cBhvr additive="base">
                                        <p:cTn id="718" dur="250" fill="hold"/>
                                        <p:tgtEl>
                                          <p:spTgt spid="143"/>
                                        </p:tgtEl>
                                        <p:attrNameLst>
                                          <p:attrName>ppt_y</p:attrName>
                                        </p:attrNameLst>
                                      </p:cBhvr>
                                      <p:tavLst>
                                        <p:tav tm="0">
                                          <p:val>
                                            <p:strVal val="1+#ppt_h/2"/>
                                          </p:val>
                                        </p:tav>
                                        <p:tav tm="100000">
                                          <p:val>
                                            <p:strVal val="#ppt_y"/>
                                          </p:val>
                                        </p:tav>
                                      </p:tavLst>
                                    </p:anim>
                                  </p:childTnLst>
                                </p:cTn>
                              </p:par>
                            </p:childTnLst>
                          </p:cTn>
                        </p:par>
                        <p:par>
                          <p:cTn id="719" fill="hold">
                            <p:stCondLst>
                              <p:cond delay="71500"/>
                            </p:stCondLst>
                            <p:childTnLst>
                              <p:par>
                                <p:cTn id="720" presetID="2" presetClass="entr" presetSubtype="4" fill="hold" grpId="0" nodeType="afterEffect">
                                  <p:stCondLst>
                                    <p:cond delay="0"/>
                                  </p:stCondLst>
                                  <p:childTnLst>
                                    <p:set>
                                      <p:cBhvr>
                                        <p:cTn id="721" dur="1" fill="hold">
                                          <p:stCondLst>
                                            <p:cond delay="0"/>
                                          </p:stCondLst>
                                        </p:cTn>
                                        <p:tgtEl>
                                          <p:spTgt spid="144"/>
                                        </p:tgtEl>
                                        <p:attrNameLst>
                                          <p:attrName>style.visibility</p:attrName>
                                        </p:attrNameLst>
                                      </p:cBhvr>
                                      <p:to>
                                        <p:strVal val="visible"/>
                                      </p:to>
                                    </p:set>
                                    <p:anim calcmode="lin" valueType="num">
                                      <p:cBhvr additive="base">
                                        <p:cTn id="722" dur="250" fill="hold"/>
                                        <p:tgtEl>
                                          <p:spTgt spid="144"/>
                                        </p:tgtEl>
                                        <p:attrNameLst>
                                          <p:attrName>ppt_x</p:attrName>
                                        </p:attrNameLst>
                                      </p:cBhvr>
                                      <p:tavLst>
                                        <p:tav tm="0">
                                          <p:val>
                                            <p:strVal val="#ppt_x"/>
                                          </p:val>
                                        </p:tav>
                                        <p:tav tm="100000">
                                          <p:val>
                                            <p:strVal val="#ppt_x"/>
                                          </p:val>
                                        </p:tav>
                                      </p:tavLst>
                                    </p:anim>
                                    <p:anim calcmode="lin" valueType="num">
                                      <p:cBhvr additive="base">
                                        <p:cTn id="723" dur="250" fill="hold"/>
                                        <p:tgtEl>
                                          <p:spTgt spid="144"/>
                                        </p:tgtEl>
                                        <p:attrNameLst>
                                          <p:attrName>ppt_y</p:attrName>
                                        </p:attrNameLst>
                                      </p:cBhvr>
                                      <p:tavLst>
                                        <p:tav tm="0">
                                          <p:val>
                                            <p:strVal val="1+#ppt_h/2"/>
                                          </p:val>
                                        </p:tav>
                                        <p:tav tm="100000">
                                          <p:val>
                                            <p:strVal val="#ppt_y"/>
                                          </p:val>
                                        </p:tav>
                                      </p:tavLst>
                                    </p:anim>
                                  </p:childTnLst>
                                </p:cTn>
                              </p:par>
                            </p:childTnLst>
                          </p:cTn>
                        </p:par>
                        <p:par>
                          <p:cTn id="724" fill="hold">
                            <p:stCondLst>
                              <p:cond delay="72000"/>
                            </p:stCondLst>
                            <p:childTnLst>
                              <p:par>
                                <p:cTn id="725" presetID="2" presetClass="entr" presetSubtype="4" fill="hold" grpId="0" nodeType="afterEffect">
                                  <p:stCondLst>
                                    <p:cond delay="0"/>
                                  </p:stCondLst>
                                  <p:childTnLst>
                                    <p:set>
                                      <p:cBhvr>
                                        <p:cTn id="726" dur="1" fill="hold">
                                          <p:stCondLst>
                                            <p:cond delay="0"/>
                                          </p:stCondLst>
                                        </p:cTn>
                                        <p:tgtEl>
                                          <p:spTgt spid="145"/>
                                        </p:tgtEl>
                                        <p:attrNameLst>
                                          <p:attrName>style.visibility</p:attrName>
                                        </p:attrNameLst>
                                      </p:cBhvr>
                                      <p:to>
                                        <p:strVal val="visible"/>
                                      </p:to>
                                    </p:set>
                                    <p:anim calcmode="lin" valueType="num">
                                      <p:cBhvr additive="base">
                                        <p:cTn id="727" dur="250" fill="hold"/>
                                        <p:tgtEl>
                                          <p:spTgt spid="145"/>
                                        </p:tgtEl>
                                        <p:attrNameLst>
                                          <p:attrName>ppt_x</p:attrName>
                                        </p:attrNameLst>
                                      </p:cBhvr>
                                      <p:tavLst>
                                        <p:tav tm="0">
                                          <p:val>
                                            <p:strVal val="#ppt_x"/>
                                          </p:val>
                                        </p:tav>
                                        <p:tav tm="100000">
                                          <p:val>
                                            <p:strVal val="#ppt_x"/>
                                          </p:val>
                                        </p:tav>
                                      </p:tavLst>
                                    </p:anim>
                                    <p:anim calcmode="lin" valueType="num">
                                      <p:cBhvr additive="base">
                                        <p:cTn id="728" dur="250" fill="hold"/>
                                        <p:tgtEl>
                                          <p:spTgt spid="145"/>
                                        </p:tgtEl>
                                        <p:attrNameLst>
                                          <p:attrName>ppt_y</p:attrName>
                                        </p:attrNameLst>
                                      </p:cBhvr>
                                      <p:tavLst>
                                        <p:tav tm="0">
                                          <p:val>
                                            <p:strVal val="1+#ppt_h/2"/>
                                          </p:val>
                                        </p:tav>
                                        <p:tav tm="100000">
                                          <p:val>
                                            <p:strVal val="#ppt_y"/>
                                          </p:val>
                                        </p:tav>
                                      </p:tavLst>
                                    </p:anim>
                                  </p:childTnLst>
                                </p:cTn>
                              </p:par>
                            </p:childTnLst>
                          </p:cTn>
                        </p:par>
                        <p:par>
                          <p:cTn id="729" fill="hold">
                            <p:stCondLst>
                              <p:cond delay="72500"/>
                            </p:stCondLst>
                            <p:childTnLst>
                              <p:par>
                                <p:cTn id="730" presetID="2" presetClass="entr" presetSubtype="4" fill="hold" grpId="0" nodeType="afterEffect">
                                  <p:stCondLst>
                                    <p:cond delay="0"/>
                                  </p:stCondLst>
                                  <p:childTnLst>
                                    <p:set>
                                      <p:cBhvr>
                                        <p:cTn id="731" dur="1" fill="hold">
                                          <p:stCondLst>
                                            <p:cond delay="0"/>
                                          </p:stCondLst>
                                        </p:cTn>
                                        <p:tgtEl>
                                          <p:spTgt spid="146"/>
                                        </p:tgtEl>
                                        <p:attrNameLst>
                                          <p:attrName>style.visibility</p:attrName>
                                        </p:attrNameLst>
                                      </p:cBhvr>
                                      <p:to>
                                        <p:strVal val="visible"/>
                                      </p:to>
                                    </p:set>
                                    <p:anim calcmode="lin" valueType="num">
                                      <p:cBhvr additive="base">
                                        <p:cTn id="732" dur="250" fill="hold"/>
                                        <p:tgtEl>
                                          <p:spTgt spid="146"/>
                                        </p:tgtEl>
                                        <p:attrNameLst>
                                          <p:attrName>ppt_x</p:attrName>
                                        </p:attrNameLst>
                                      </p:cBhvr>
                                      <p:tavLst>
                                        <p:tav tm="0">
                                          <p:val>
                                            <p:strVal val="#ppt_x"/>
                                          </p:val>
                                        </p:tav>
                                        <p:tav tm="100000">
                                          <p:val>
                                            <p:strVal val="#ppt_x"/>
                                          </p:val>
                                        </p:tav>
                                      </p:tavLst>
                                    </p:anim>
                                    <p:anim calcmode="lin" valueType="num">
                                      <p:cBhvr additive="base">
                                        <p:cTn id="733" dur="250" fill="hold"/>
                                        <p:tgtEl>
                                          <p:spTgt spid="146"/>
                                        </p:tgtEl>
                                        <p:attrNameLst>
                                          <p:attrName>ppt_y</p:attrName>
                                        </p:attrNameLst>
                                      </p:cBhvr>
                                      <p:tavLst>
                                        <p:tav tm="0">
                                          <p:val>
                                            <p:strVal val="1+#ppt_h/2"/>
                                          </p:val>
                                        </p:tav>
                                        <p:tav tm="100000">
                                          <p:val>
                                            <p:strVal val="#ppt_y"/>
                                          </p:val>
                                        </p:tav>
                                      </p:tavLst>
                                    </p:anim>
                                  </p:childTnLst>
                                </p:cTn>
                              </p:par>
                            </p:childTnLst>
                          </p:cTn>
                        </p:par>
                        <p:par>
                          <p:cTn id="734" fill="hold">
                            <p:stCondLst>
                              <p:cond delay="73000"/>
                            </p:stCondLst>
                            <p:childTnLst>
                              <p:par>
                                <p:cTn id="735" presetID="2" presetClass="entr" presetSubtype="4" fill="hold" grpId="0" nodeType="afterEffect">
                                  <p:stCondLst>
                                    <p:cond delay="0"/>
                                  </p:stCondLst>
                                  <p:childTnLst>
                                    <p:set>
                                      <p:cBhvr>
                                        <p:cTn id="736" dur="1" fill="hold">
                                          <p:stCondLst>
                                            <p:cond delay="0"/>
                                          </p:stCondLst>
                                        </p:cTn>
                                        <p:tgtEl>
                                          <p:spTgt spid="147"/>
                                        </p:tgtEl>
                                        <p:attrNameLst>
                                          <p:attrName>style.visibility</p:attrName>
                                        </p:attrNameLst>
                                      </p:cBhvr>
                                      <p:to>
                                        <p:strVal val="visible"/>
                                      </p:to>
                                    </p:set>
                                    <p:anim calcmode="lin" valueType="num">
                                      <p:cBhvr additive="base">
                                        <p:cTn id="737" dur="250" fill="hold"/>
                                        <p:tgtEl>
                                          <p:spTgt spid="147"/>
                                        </p:tgtEl>
                                        <p:attrNameLst>
                                          <p:attrName>ppt_x</p:attrName>
                                        </p:attrNameLst>
                                      </p:cBhvr>
                                      <p:tavLst>
                                        <p:tav tm="0">
                                          <p:val>
                                            <p:strVal val="#ppt_x"/>
                                          </p:val>
                                        </p:tav>
                                        <p:tav tm="100000">
                                          <p:val>
                                            <p:strVal val="#ppt_x"/>
                                          </p:val>
                                        </p:tav>
                                      </p:tavLst>
                                    </p:anim>
                                    <p:anim calcmode="lin" valueType="num">
                                      <p:cBhvr additive="base">
                                        <p:cTn id="738" dur="250" fill="hold"/>
                                        <p:tgtEl>
                                          <p:spTgt spid="147"/>
                                        </p:tgtEl>
                                        <p:attrNameLst>
                                          <p:attrName>ppt_y</p:attrName>
                                        </p:attrNameLst>
                                      </p:cBhvr>
                                      <p:tavLst>
                                        <p:tav tm="0">
                                          <p:val>
                                            <p:strVal val="1+#ppt_h/2"/>
                                          </p:val>
                                        </p:tav>
                                        <p:tav tm="100000">
                                          <p:val>
                                            <p:strVal val="#ppt_y"/>
                                          </p:val>
                                        </p:tav>
                                      </p:tavLst>
                                    </p:anim>
                                  </p:childTnLst>
                                </p:cTn>
                              </p:par>
                            </p:childTnLst>
                          </p:cTn>
                        </p:par>
                        <p:par>
                          <p:cTn id="739" fill="hold">
                            <p:stCondLst>
                              <p:cond delay="73500"/>
                            </p:stCondLst>
                            <p:childTnLst>
                              <p:par>
                                <p:cTn id="740" presetID="2" presetClass="entr" presetSubtype="4" fill="hold" grpId="0" nodeType="afterEffect">
                                  <p:stCondLst>
                                    <p:cond delay="0"/>
                                  </p:stCondLst>
                                  <p:childTnLst>
                                    <p:set>
                                      <p:cBhvr>
                                        <p:cTn id="741" dur="1" fill="hold">
                                          <p:stCondLst>
                                            <p:cond delay="0"/>
                                          </p:stCondLst>
                                        </p:cTn>
                                        <p:tgtEl>
                                          <p:spTgt spid="148"/>
                                        </p:tgtEl>
                                        <p:attrNameLst>
                                          <p:attrName>style.visibility</p:attrName>
                                        </p:attrNameLst>
                                      </p:cBhvr>
                                      <p:to>
                                        <p:strVal val="visible"/>
                                      </p:to>
                                    </p:set>
                                    <p:anim calcmode="lin" valueType="num">
                                      <p:cBhvr additive="base">
                                        <p:cTn id="742" dur="250" fill="hold"/>
                                        <p:tgtEl>
                                          <p:spTgt spid="148"/>
                                        </p:tgtEl>
                                        <p:attrNameLst>
                                          <p:attrName>ppt_x</p:attrName>
                                        </p:attrNameLst>
                                      </p:cBhvr>
                                      <p:tavLst>
                                        <p:tav tm="0">
                                          <p:val>
                                            <p:strVal val="#ppt_x"/>
                                          </p:val>
                                        </p:tav>
                                        <p:tav tm="100000">
                                          <p:val>
                                            <p:strVal val="#ppt_x"/>
                                          </p:val>
                                        </p:tav>
                                      </p:tavLst>
                                    </p:anim>
                                    <p:anim calcmode="lin" valueType="num">
                                      <p:cBhvr additive="base">
                                        <p:cTn id="743" dur="250" fill="hold"/>
                                        <p:tgtEl>
                                          <p:spTgt spid="148"/>
                                        </p:tgtEl>
                                        <p:attrNameLst>
                                          <p:attrName>ppt_y</p:attrName>
                                        </p:attrNameLst>
                                      </p:cBhvr>
                                      <p:tavLst>
                                        <p:tav tm="0">
                                          <p:val>
                                            <p:strVal val="1+#ppt_h/2"/>
                                          </p:val>
                                        </p:tav>
                                        <p:tav tm="100000">
                                          <p:val>
                                            <p:strVal val="#ppt_y"/>
                                          </p:val>
                                        </p:tav>
                                      </p:tavLst>
                                    </p:anim>
                                  </p:childTnLst>
                                </p:cTn>
                              </p:par>
                            </p:childTnLst>
                          </p:cTn>
                        </p:par>
                        <p:par>
                          <p:cTn id="744" fill="hold">
                            <p:stCondLst>
                              <p:cond delay="74000"/>
                            </p:stCondLst>
                            <p:childTnLst>
                              <p:par>
                                <p:cTn id="745" presetID="2" presetClass="entr" presetSubtype="4" fill="hold" grpId="0" nodeType="afterEffect">
                                  <p:stCondLst>
                                    <p:cond delay="0"/>
                                  </p:stCondLst>
                                  <p:childTnLst>
                                    <p:set>
                                      <p:cBhvr>
                                        <p:cTn id="746" dur="1" fill="hold">
                                          <p:stCondLst>
                                            <p:cond delay="0"/>
                                          </p:stCondLst>
                                        </p:cTn>
                                        <p:tgtEl>
                                          <p:spTgt spid="149"/>
                                        </p:tgtEl>
                                        <p:attrNameLst>
                                          <p:attrName>style.visibility</p:attrName>
                                        </p:attrNameLst>
                                      </p:cBhvr>
                                      <p:to>
                                        <p:strVal val="visible"/>
                                      </p:to>
                                    </p:set>
                                    <p:anim calcmode="lin" valueType="num">
                                      <p:cBhvr additive="base">
                                        <p:cTn id="747" dur="250" fill="hold"/>
                                        <p:tgtEl>
                                          <p:spTgt spid="149"/>
                                        </p:tgtEl>
                                        <p:attrNameLst>
                                          <p:attrName>ppt_x</p:attrName>
                                        </p:attrNameLst>
                                      </p:cBhvr>
                                      <p:tavLst>
                                        <p:tav tm="0">
                                          <p:val>
                                            <p:strVal val="#ppt_x"/>
                                          </p:val>
                                        </p:tav>
                                        <p:tav tm="100000">
                                          <p:val>
                                            <p:strVal val="#ppt_x"/>
                                          </p:val>
                                        </p:tav>
                                      </p:tavLst>
                                    </p:anim>
                                    <p:anim calcmode="lin" valueType="num">
                                      <p:cBhvr additive="base">
                                        <p:cTn id="748" dur="250" fill="hold"/>
                                        <p:tgtEl>
                                          <p:spTgt spid="149"/>
                                        </p:tgtEl>
                                        <p:attrNameLst>
                                          <p:attrName>ppt_y</p:attrName>
                                        </p:attrNameLst>
                                      </p:cBhvr>
                                      <p:tavLst>
                                        <p:tav tm="0">
                                          <p:val>
                                            <p:strVal val="1+#ppt_h/2"/>
                                          </p:val>
                                        </p:tav>
                                        <p:tav tm="100000">
                                          <p:val>
                                            <p:strVal val="#ppt_y"/>
                                          </p:val>
                                        </p:tav>
                                      </p:tavLst>
                                    </p:anim>
                                  </p:childTnLst>
                                </p:cTn>
                              </p:par>
                            </p:childTnLst>
                          </p:cTn>
                        </p:par>
                        <p:par>
                          <p:cTn id="749" fill="hold">
                            <p:stCondLst>
                              <p:cond delay="74500"/>
                            </p:stCondLst>
                            <p:childTnLst>
                              <p:par>
                                <p:cTn id="750" presetID="2" presetClass="entr" presetSubtype="4" fill="hold" grpId="0" nodeType="afterEffect">
                                  <p:stCondLst>
                                    <p:cond delay="0"/>
                                  </p:stCondLst>
                                  <p:childTnLst>
                                    <p:set>
                                      <p:cBhvr>
                                        <p:cTn id="751" dur="1" fill="hold">
                                          <p:stCondLst>
                                            <p:cond delay="0"/>
                                          </p:stCondLst>
                                        </p:cTn>
                                        <p:tgtEl>
                                          <p:spTgt spid="150"/>
                                        </p:tgtEl>
                                        <p:attrNameLst>
                                          <p:attrName>style.visibility</p:attrName>
                                        </p:attrNameLst>
                                      </p:cBhvr>
                                      <p:to>
                                        <p:strVal val="visible"/>
                                      </p:to>
                                    </p:set>
                                    <p:anim calcmode="lin" valueType="num">
                                      <p:cBhvr additive="base">
                                        <p:cTn id="752" dur="250" fill="hold"/>
                                        <p:tgtEl>
                                          <p:spTgt spid="150"/>
                                        </p:tgtEl>
                                        <p:attrNameLst>
                                          <p:attrName>ppt_x</p:attrName>
                                        </p:attrNameLst>
                                      </p:cBhvr>
                                      <p:tavLst>
                                        <p:tav tm="0">
                                          <p:val>
                                            <p:strVal val="#ppt_x"/>
                                          </p:val>
                                        </p:tav>
                                        <p:tav tm="100000">
                                          <p:val>
                                            <p:strVal val="#ppt_x"/>
                                          </p:val>
                                        </p:tav>
                                      </p:tavLst>
                                    </p:anim>
                                    <p:anim calcmode="lin" valueType="num">
                                      <p:cBhvr additive="base">
                                        <p:cTn id="753" dur="250" fill="hold"/>
                                        <p:tgtEl>
                                          <p:spTgt spid="150"/>
                                        </p:tgtEl>
                                        <p:attrNameLst>
                                          <p:attrName>ppt_y</p:attrName>
                                        </p:attrNameLst>
                                      </p:cBhvr>
                                      <p:tavLst>
                                        <p:tav tm="0">
                                          <p:val>
                                            <p:strVal val="1+#ppt_h/2"/>
                                          </p:val>
                                        </p:tav>
                                        <p:tav tm="100000">
                                          <p:val>
                                            <p:strVal val="#ppt_y"/>
                                          </p:val>
                                        </p:tav>
                                      </p:tavLst>
                                    </p:anim>
                                  </p:childTnLst>
                                </p:cTn>
                              </p:par>
                            </p:childTnLst>
                          </p:cTn>
                        </p:par>
                        <p:par>
                          <p:cTn id="754" fill="hold">
                            <p:stCondLst>
                              <p:cond delay="75000"/>
                            </p:stCondLst>
                            <p:childTnLst>
                              <p:par>
                                <p:cTn id="755" presetID="2" presetClass="entr" presetSubtype="4" fill="hold" grpId="0" nodeType="afterEffect">
                                  <p:stCondLst>
                                    <p:cond delay="0"/>
                                  </p:stCondLst>
                                  <p:childTnLst>
                                    <p:set>
                                      <p:cBhvr>
                                        <p:cTn id="756" dur="1" fill="hold">
                                          <p:stCondLst>
                                            <p:cond delay="0"/>
                                          </p:stCondLst>
                                        </p:cTn>
                                        <p:tgtEl>
                                          <p:spTgt spid="151"/>
                                        </p:tgtEl>
                                        <p:attrNameLst>
                                          <p:attrName>style.visibility</p:attrName>
                                        </p:attrNameLst>
                                      </p:cBhvr>
                                      <p:to>
                                        <p:strVal val="visible"/>
                                      </p:to>
                                    </p:set>
                                    <p:anim calcmode="lin" valueType="num">
                                      <p:cBhvr additive="base">
                                        <p:cTn id="757" dur="250" fill="hold"/>
                                        <p:tgtEl>
                                          <p:spTgt spid="151"/>
                                        </p:tgtEl>
                                        <p:attrNameLst>
                                          <p:attrName>ppt_x</p:attrName>
                                        </p:attrNameLst>
                                      </p:cBhvr>
                                      <p:tavLst>
                                        <p:tav tm="0">
                                          <p:val>
                                            <p:strVal val="#ppt_x"/>
                                          </p:val>
                                        </p:tav>
                                        <p:tav tm="100000">
                                          <p:val>
                                            <p:strVal val="#ppt_x"/>
                                          </p:val>
                                        </p:tav>
                                      </p:tavLst>
                                    </p:anim>
                                    <p:anim calcmode="lin" valueType="num">
                                      <p:cBhvr additive="base">
                                        <p:cTn id="758" dur="250" fill="hold"/>
                                        <p:tgtEl>
                                          <p:spTgt spid="151"/>
                                        </p:tgtEl>
                                        <p:attrNameLst>
                                          <p:attrName>ppt_y</p:attrName>
                                        </p:attrNameLst>
                                      </p:cBhvr>
                                      <p:tavLst>
                                        <p:tav tm="0">
                                          <p:val>
                                            <p:strVal val="1+#ppt_h/2"/>
                                          </p:val>
                                        </p:tav>
                                        <p:tav tm="100000">
                                          <p:val>
                                            <p:strVal val="#ppt_y"/>
                                          </p:val>
                                        </p:tav>
                                      </p:tavLst>
                                    </p:anim>
                                  </p:childTnLst>
                                </p:cTn>
                              </p:par>
                            </p:childTnLst>
                          </p:cTn>
                        </p:par>
                        <p:par>
                          <p:cTn id="759" fill="hold">
                            <p:stCondLst>
                              <p:cond delay="75500"/>
                            </p:stCondLst>
                            <p:childTnLst>
                              <p:par>
                                <p:cTn id="760" presetID="2" presetClass="entr" presetSubtype="4" fill="hold" grpId="0" nodeType="afterEffect">
                                  <p:stCondLst>
                                    <p:cond delay="0"/>
                                  </p:stCondLst>
                                  <p:childTnLst>
                                    <p:set>
                                      <p:cBhvr>
                                        <p:cTn id="761" dur="1" fill="hold">
                                          <p:stCondLst>
                                            <p:cond delay="0"/>
                                          </p:stCondLst>
                                        </p:cTn>
                                        <p:tgtEl>
                                          <p:spTgt spid="152"/>
                                        </p:tgtEl>
                                        <p:attrNameLst>
                                          <p:attrName>style.visibility</p:attrName>
                                        </p:attrNameLst>
                                      </p:cBhvr>
                                      <p:to>
                                        <p:strVal val="visible"/>
                                      </p:to>
                                    </p:set>
                                    <p:anim calcmode="lin" valueType="num">
                                      <p:cBhvr additive="base">
                                        <p:cTn id="762" dur="250" fill="hold"/>
                                        <p:tgtEl>
                                          <p:spTgt spid="152"/>
                                        </p:tgtEl>
                                        <p:attrNameLst>
                                          <p:attrName>ppt_x</p:attrName>
                                        </p:attrNameLst>
                                      </p:cBhvr>
                                      <p:tavLst>
                                        <p:tav tm="0">
                                          <p:val>
                                            <p:strVal val="#ppt_x"/>
                                          </p:val>
                                        </p:tav>
                                        <p:tav tm="100000">
                                          <p:val>
                                            <p:strVal val="#ppt_x"/>
                                          </p:val>
                                        </p:tav>
                                      </p:tavLst>
                                    </p:anim>
                                    <p:anim calcmode="lin" valueType="num">
                                      <p:cBhvr additive="base">
                                        <p:cTn id="763" dur="250" fill="hold"/>
                                        <p:tgtEl>
                                          <p:spTgt spid="152"/>
                                        </p:tgtEl>
                                        <p:attrNameLst>
                                          <p:attrName>ppt_y</p:attrName>
                                        </p:attrNameLst>
                                      </p:cBhvr>
                                      <p:tavLst>
                                        <p:tav tm="0">
                                          <p:val>
                                            <p:strVal val="1+#ppt_h/2"/>
                                          </p:val>
                                        </p:tav>
                                        <p:tav tm="100000">
                                          <p:val>
                                            <p:strVal val="#ppt_y"/>
                                          </p:val>
                                        </p:tav>
                                      </p:tavLst>
                                    </p:anim>
                                  </p:childTnLst>
                                </p:cTn>
                              </p:par>
                            </p:childTnLst>
                          </p:cTn>
                        </p:par>
                        <p:par>
                          <p:cTn id="764" fill="hold">
                            <p:stCondLst>
                              <p:cond delay="76000"/>
                            </p:stCondLst>
                            <p:childTnLst>
                              <p:par>
                                <p:cTn id="765" presetID="2" presetClass="entr" presetSubtype="4" fill="hold" grpId="0" nodeType="afterEffect">
                                  <p:stCondLst>
                                    <p:cond delay="0"/>
                                  </p:stCondLst>
                                  <p:childTnLst>
                                    <p:set>
                                      <p:cBhvr>
                                        <p:cTn id="766" dur="1" fill="hold">
                                          <p:stCondLst>
                                            <p:cond delay="0"/>
                                          </p:stCondLst>
                                        </p:cTn>
                                        <p:tgtEl>
                                          <p:spTgt spid="153"/>
                                        </p:tgtEl>
                                        <p:attrNameLst>
                                          <p:attrName>style.visibility</p:attrName>
                                        </p:attrNameLst>
                                      </p:cBhvr>
                                      <p:to>
                                        <p:strVal val="visible"/>
                                      </p:to>
                                    </p:set>
                                    <p:anim calcmode="lin" valueType="num">
                                      <p:cBhvr additive="base">
                                        <p:cTn id="767" dur="250" fill="hold"/>
                                        <p:tgtEl>
                                          <p:spTgt spid="153"/>
                                        </p:tgtEl>
                                        <p:attrNameLst>
                                          <p:attrName>ppt_x</p:attrName>
                                        </p:attrNameLst>
                                      </p:cBhvr>
                                      <p:tavLst>
                                        <p:tav tm="0">
                                          <p:val>
                                            <p:strVal val="#ppt_x"/>
                                          </p:val>
                                        </p:tav>
                                        <p:tav tm="100000">
                                          <p:val>
                                            <p:strVal val="#ppt_x"/>
                                          </p:val>
                                        </p:tav>
                                      </p:tavLst>
                                    </p:anim>
                                    <p:anim calcmode="lin" valueType="num">
                                      <p:cBhvr additive="base">
                                        <p:cTn id="768" dur="250" fill="hold"/>
                                        <p:tgtEl>
                                          <p:spTgt spid="153"/>
                                        </p:tgtEl>
                                        <p:attrNameLst>
                                          <p:attrName>ppt_y</p:attrName>
                                        </p:attrNameLst>
                                      </p:cBhvr>
                                      <p:tavLst>
                                        <p:tav tm="0">
                                          <p:val>
                                            <p:strVal val="1+#ppt_h/2"/>
                                          </p:val>
                                        </p:tav>
                                        <p:tav tm="100000">
                                          <p:val>
                                            <p:strVal val="#ppt_y"/>
                                          </p:val>
                                        </p:tav>
                                      </p:tavLst>
                                    </p:anim>
                                  </p:childTnLst>
                                </p:cTn>
                              </p:par>
                            </p:childTnLst>
                          </p:cTn>
                        </p:par>
                        <p:par>
                          <p:cTn id="769" fill="hold">
                            <p:stCondLst>
                              <p:cond delay="76500"/>
                            </p:stCondLst>
                            <p:childTnLst>
                              <p:par>
                                <p:cTn id="770" presetID="2" presetClass="entr" presetSubtype="4" fill="hold" grpId="0" nodeType="afterEffect">
                                  <p:stCondLst>
                                    <p:cond delay="0"/>
                                  </p:stCondLst>
                                  <p:childTnLst>
                                    <p:set>
                                      <p:cBhvr>
                                        <p:cTn id="771" dur="1" fill="hold">
                                          <p:stCondLst>
                                            <p:cond delay="0"/>
                                          </p:stCondLst>
                                        </p:cTn>
                                        <p:tgtEl>
                                          <p:spTgt spid="154"/>
                                        </p:tgtEl>
                                        <p:attrNameLst>
                                          <p:attrName>style.visibility</p:attrName>
                                        </p:attrNameLst>
                                      </p:cBhvr>
                                      <p:to>
                                        <p:strVal val="visible"/>
                                      </p:to>
                                    </p:set>
                                    <p:anim calcmode="lin" valueType="num">
                                      <p:cBhvr additive="base">
                                        <p:cTn id="772" dur="250" fill="hold"/>
                                        <p:tgtEl>
                                          <p:spTgt spid="154"/>
                                        </p:tgtEl>
                                        <p:attrNameLst>
                                          <p:attrName>ppt_x</p:attrName>
                                        </p:attrNameLst>
                                      </p:cBhvr>
                                      <p:tavLst>
                                        <p:tav tm="0">
                                          <p:val>
                                            <p:strVal val="#ppt_x"/>
                                          </p:val>
                                        </p:tav>
                                        <p:tav tm="100000">
                                          <p:val>
                                            <p:strVal val="#ppt_x"/>
                                          </p:val>
                                        </p:tav>
                                      </p:tavLst>
                                    </p:anim>
                                    <p:anim calcmode="lin" valueType="num">
                                      <p:cBhvr additive="base">
                                        <p:cTn id="773" dur="250" fill="hold"/>
                                        <p:tgtEl>
                                          <p:spTgt spid="154"/>
                                        </p:tgtEl>
                                        <p:attrNameLst>
                                          <p:attrName>ppt_y</p:attrName>
                                        </p:attrNameLst>
                                      </p:cBhvr>
                                      <p:tavLst>
                                        <p:tav tm="0">
                                          <p:val>
                                            <p:strVal val="1+#ppt_h/2"/>
                                          </p:val>
                                        </p:tav>
                                        <p:tav tm="100000">
                                          <p:val>
                                            <p:strVal val="#ppt_y"/>
                                          </p:val>
                                        </p:tav>
                                      </p:tavLst>
                                    </p:anim>
                                  </p:childTnLst>
                                </p:cTn>
                              </p:par>
                            </p:childTnLst>
                          </p:cTn>
                        </p:par>
                        <p:par>
                          <p:cTn id="774" fill="hold">
                            <p:stCondLst>
                              <p:cond delay="77000"/>
                            </p:stCondLst>
                            <p:childTnLst>
                              <p:par>
                                <p:cTn id="775" presetID="2" presetClass="entr" presetSubtype="4" fill="hold" grpId="0" nodeType="afterEffect">
                                  <p:stCondLst>
                                    <p:cond delay="0"/>
                                  </p:stCondLst>
                                  <p:childTnLst>
                                    <p:set>
                                      <p:cBhvr>
                                        <p:cTn id="776" dur="1" fill="hold">
                                          <p:stCondLst>
                                            <p:cond delay="0"/>
                                          </p:stCondLst>
                                        </p:cTn>
                                        <p:tgtEl>
                                          <p:spTgt spid="155"/>
                                        </p:tgtEl>
                                        <p:attrNameLst>
                                          <p:attrName>style.visibility</p:attrName>
                                        </p:attrNameLst>
                                      </p:cBhvr>
                                      <p:to>
                                        <p:strVal val="visible"/>
                                      </p:to>
                                    </p:set>
                                    <p:anim calcmode="lin" valueType="num">
                                      <p:cBhvr additive="base">
                                        <p:cTn id="777" dur="250" fill="hold"/>
                                        <p:tgtEl>
                                          <p:spTgt spid="155"/>
                                        </p:tgtEl>
                                        <p:attrNameLst>
                                          <p:attrName>ppt_x</p:attrName>
                                        </p:attrNameLst>
                                      </p:cBhvr>
                                      <p:tavLst>
                                        <p:tav tm="0">
                                          <p:val>
                                            <p:strVal val="#ppt_x"/>
                                          </p:val>
                                        </p:tav>
                                        <p:tav tm="100000">
                                          <p:val>
                                            <p:strVal val="#ppt_x"/>
                                          </p:val>
                                        </p:tav>
                                      </p:tavLst>
                                    </p:anim>
                                    <p:anim calcmode="lin" valueType="num">
                                      <p:cBhvr additive="base">
                                        <p:cTn id="778" dur="250" fill="hold"/>
                                        <p:tgtEl>
                                          <p:spTgt spid="155"/>
                                        </p:tgtEl>
                                        <p:attrNameLst>
                                          <p:attrName>ppt_y</p:attrName>
                                        </p:attrNameLst>
                                      </p:cBhvr>
                                      <p:tavLst>
                                        <p:tav tm="0">
                                          <p:val>
                                            <p:strVal val="1+#ppt_h/2"/>
                                          </p:val>
                                        </p:tav>
                                        <p:tav tm="100000">
                                          <p:val>
                                            <p:strVal val="#ppt_y"/>
                                          </p:val>
                                        </p:tav>
                                      </p:tavLst>
                                    </p:anim>
                                  </p:childTnLst>
                                </p:cTn>
                              </p:par>
                            </p:childTnLst>
                          </p:cTn>
                        </p:par>
                        <p:par>
                          <p:cTn id="779" fill="hold">
                            <p:stCondLst>
                              <p:cond delay="77500"/>
                            </p:stCondLst>
                            <p:childTnLst>
                              <p:par>
                                <p:cTn id="780" presetID="2" presetClass="entr" presetSubtype="4" fill="hold" grpId="0" nodeType="afterEffect">
                                  <p:stCondLst>
                                    <p:cond delay="0"/>
                                  </p:stCondLst>
                                  <p:childTnLst>
                                    <p:set>
                                      <p:cBhvr>
                                        <p:cTn id="781" dur="1" fill="hold">
                                          <p:stCondLst>
                                            <p:cond delay="0"/>
                                          </p:stCondLst>
                                        </p:cTn>
                                        <p:tgtEl>
                                          <p:spTgt spid="156"/>
                                        </p:tgtEl>
                                        <p:attrNameLst>
                                          <p:attrName>style.visibility</p:attrName>
                                        </p:attrNameLst>
                                      </p:cBhvr>
                                      <p:to>
                                        <p:strVal val="visible"/>
                                      </p:to>
                                    </p:set>
                                    <p:anim calcmode="lin" valueType="num">
                                      <p:cBhvr additive="base">
                                        <p:cTn id="782" dur="250" fill="hold"/>
                                        <p:tgtEl>
                                          <p:spTgt spid="156"/>
                                        </p:tgtEl>
                                        <p:attrNameLst>
                                          <p:attrName>ppt_x</p:attrName>
                                        </p:attrNameLst>
                                      </p:cBhvr>
                                      <p:tavLst>
                                        <p:tav tm="0">
                                          <p:val>
                                            <p:strVal val="#ppt_x"/>
                                          </p:val>
                                        </p:tav>
                                        <p:tav tm="100000">
                                          <p:val>
                                            <p:strVal val="#ppt_x"/>
                                          </p:val>
                                        </p:tav>
                                      </p:tavLst>
                                    </p:anim>
                                    <p:anim calcmode="lin" valueType="num">
                                      <p:cBhvr additive="base">
                                        <p:cTn id="783" dur="250" fill="hold"/>
                                        <p:tgtEl>
                                          <p:spTgt spid="156"/>
                                        </p:tgtEl>
                                        <p:attrNameLst>
                                          <p:attrName>ppt_y</p:attrName>
                                        </p:attrNameLst>
                                      </p:cBhvr>
                                      <p:tavLst>
                                        <p:tav tm="0">
                                          <p:val>
                                            <p:strVal val="1+#ppt_h/2"/>
                                          </p:val>
                                        </p:tav>
                                        <p:tav tm="100000">
                                          <p:val>
                                            <p:strVal val="#ppt_y"/>
                                          </p:val>
                                        </p:tav>
                                      </p:tavLst>
                                    </p:anim>
                                  </p:childTnLst>
                                </p:cTn>
                              </p:par>
                            </p:childTnLst>
                          </p:cTn>
                        </p:par>
                        <p:par>
                          <p:cTn id="784" fill="hold">
                            <p:stCondLst>
                              <p:cond delay="78000"/>
                            </p:stCondLst>
                            <p:childTnLst>
                              <p:par>
                                <p:cTn id="785" presetID="2" presetClass="entr" presetSubtype="4" fill="hold" grpId="0" nodeType="afterEffect">
                                  <p:stCondLst>
                                    <p:cond delay="0"/>
                                  </p:stCondLst>
                                  <p:childTnLst>
                                    <p:set>
                                      <p:cBhvr>
                                        <p:cTn id="786" dur="1" fill="hold">
                                          <p:stCondLst>
                                            <p:cond delay="0"/>
                                          </p:stCondLst>
                                        </p:cTn>
                                        <p:tgtEl>
                                          <p:spTgt spid="157"/>
                                        </p:tgtEl>
                                        <p:attrNameLst>
                                          <p:attrName>style.visibility</p:attrName>
                                        </p:attrNameLst>
                                      </p:cBhvr>
                                      <p:to>
                                        <p:strVal val="visible"/>
                                      </p:to>
                                    </p:set>
                                    <p:anim calcmode="lin" valueType="num">
                                      <p:cBhvr additive="base">
                                        <p:cTn id="787" dur="250" fill="hold"/>
                                        <p:tgtEl>
                                          <p:spTgt spid="157"/>
                                        </p:tgtEl>
                                        <p:attrNameLst>
                                          <p:attrName>ppt_x</p:attrName>
                                        </p:attrNameLst>
                                      </p:cBhvr>
                                      <p:tavLst>
                                        <p:tav tm="0">
                                          <p:val>
                                            <p:strVal val="#ppt_x"/>
                                          </p:val>
                                        </p:tav>
                                        <p:tav tm="100000">
                                          <p:val>
                                            <p:strVal val="#ppt_x"/>
                                          </p:val>
                                        </p:tav>
                                      </p:tavLst>
                                    </p:anim>
                                    <p:anim calcmode="lin" valueType="num">
                                      <p:cBhvr additive="base">
                                        <p:cTn id="788" dur="250" fill="hold"/>
                                        <p:tgtEl>
                                          <p:spTgt spid="157"/>
                                        </p:tgtEl>
                                        <p:attrNameLst>
                                          <p:attrName>ppt_y</p:attrName>
                                        </p:attrNameLst>
                                      </p:cBhvr>
                                      <p:tavLst>
                                        <p:tav tm="0">
                                          <p:val>
                                            <p:strVal val="1+#ppt_h/2"/>
                                          </p:val>
                                        </p:tav>
                                        <p:tav tm="100000">
                                          <p:val>
                                            <p:strVal val="#ppt_y"/>
                                          </p:val>
                                        </p:tav>
                                      </p:tavLst>
                                    </p:anim>
                                  </p:childTnLst>
                                </p:cTn>
                              </p:par>
                            </p:childTnLst>
                          </p:cTn>
                        </p:par>
                        <p:par>
                          <p:cTn id="789" fill="hold">
                            <p:stCondLst>
                              <p:cond delay="78500"/>
                            </p:stCondLst>
                            <p:childTnLst>
                              <p:par>
                                <p:cTn id="790" presetID="2" presetClass="entr" presetSubtype="4" fill="hold" grpId="0" nodeType="afterEffect">
                                  <p:stCondLst>
                                    <p:cond delay="0"/>
                                  </p:stCondLst>
                                  <p:childTnLst>
                                    <p:set>
                                      <p:cBhvr>
                                        <p:cTn id="791" dur="1" fill="hold">
                                          <p:stCondLst>
                                            <p:cond delay="0"/>
                                          </p:stCondLst>
                                        </p:cTn>
                                        <p:tgtEl>
                                          <p:spTgt spid="158"/>
                                        </p:tgtEl>
                                        <p:attrNameLst>
                                          <p:attrName>style.visibility</p:attrName>
                                        </p:attrNameLst>
                                      </p:cBhvr>
                                      <p:to>
                                        <p:strVal val="visible"/>
                                      </p:to>
                                    </p:set>
                                    <p:anim calcmode="lin" valueType="num">
                                      <p:cBhvr additive="base">
                                        <p:cTn id="792" dur="250" fill="hold"/>
                                        <p:tgtEl>
                                          <p:spTgt spid="158"/>
                                        </p:tgtEl>
                                        <p:attrNameLst>
                                          <p:attrName>ppt_x</p:attrName>
                                        </p:attrNameLst>
                                      </p:cBhvr>
                                      <p:tavLst>
                                        <p:tav tm="0">
                                          <p:val>
                                            <p:strVal val="#ppt_x"/>
                                          </p:val>
                                        </p:tav>
                                        <p:tav tm="100000">
                                          <p:val>
                                            <p:strVal val="#ppt_x"/>
                                          </p:val>
                                        </p:tav>
                                      </p:tavLst>
                                    </p:anim>
                                    <p:anim calcmode="lin" valueType="num">
                                      <p:cBhvr additive="base">
                                        <p:cTn id="793" dur="250" fill="hold"/>
                                        <p:tgtEl>
                                          <p:spTgt spid="158"/>
                                        </p:tgtEl>
                                        <p:attrNameLst>
                                          <p:attrName>ppt_y</p:attrName>
                                        </p:attrNameLst>
                                      </p:cBhvr>
                                      <p:tavLst>
                                        <p:tav tm="0">
                                          <p:val>
                                            <p:strVal val="1+#ppt_h/2"/>
                                          </p:val>
                                        </p:tav>
                                        <p:tav tm="100000">
                                          <p:val>
                                            <p:strVal val="#ppt_y"/>
                                          </p:val>
                                        </p:tav>
                                      </p:tavLst>
                                    </p:anim>
                                  </p:childTnLst>
                                </p:cTn>
                              </p:par>
                            </p:childTnLst>
                          </p:cTn>
                        </p:par>
                        <p:par>
                          <p:cTn id="794" fill="hold">
                            <p:stCondLst>
                              <p:cond delay="79000"/>
                            </p:stCondLst>
                            <p:childTnLst>
                              <p:par>
                                <p:cTn id="795" presetID="2" presetClass="entr" presetSubtype="4" fill="hold" grpId="0" nodeType="afterEffect">
                                  <p:stCondLst>
                                    <p:cond delay="0"/>
                                  </p:stCondLst>
                                  <p:childTnLst>
                                    <p:set>
                                      <p:cBhvr>
                                        <p:cTn id="796" dur="1" fill="hold">
                                          <p:stCondLst>
                                            <p:cond delay="0"/>
                                          </p:stCondLst>
                                        </p:cTn>
                                        <p:tgtEl>
                                          <p:spTgt spid="159"/>
                                        </p:tgtEl>
                                        <p:attrNameLst>
                                          <p:attrName>style.visibility</p:attrName>
                                        </p:attrNameLst>
                                      </p:cBhvr>
                                      <p:to>
                                        <p:strVal val="visible"/>
                                      </p:to>
                                    </p:set>
                                    <p:anim calcmode="lin" valueType="num">
                                      <p:cBhvr additive="base">
                                        <p:cTn id="797" dur="250" fill="hold"/>
                                        <p:tgtEl>
                                          <p:spTgt spid="159"/>
                                        </p:tgtEl>
                                        <p:attrNameLst>
                                          <p:attrName>ppt_x</p:attrName>
                                        </p:attrNameLst>
                                      </p:cBhvr>
                                      <p:tavLst>
                                        <p:tav tm="0">
                                          <p:val>
                                            <p:strVal val="#ppt_x"/>
                                          </p:val>
                                        </p:tav>
                                        <p:tav tm="100000">
                                          <p:val>
                                            <p:strVal val="#ppt_x"/>
                                          </p:val>
                                        </p:tav>
                                      </p:tavLst>
                                    </p:anim>
                                    <p:anim calcmode="lin" valueType="num">
                                      <p:cBhvr additive="base">
                                        <p:cTn id="798" dur="250" fill="hold"/>
                                        <p:tgtEl>
                                          <p:spTgt spid="159"/>
                                        </p:tgtEl>
                                        <p:attrNameLst>
                                          <p:attrName>ppt_y</p:attrName>
                                        </p:attrNameLst>
                                      </p:cBhvr>
                                      <p:tavLst>
                                        <p:tav tm="0">
                                          <p:val>
                                            <p:strVal val="1+#ppt_h/2"/>
                                          </p:val>
                                        </p:tav>
                                        <p:tav tm="100000">
                                          <p:val>
                                            <p:strVal val="#ppt_y"/>
                                          </p:val>
                                        </p:tav>
                                      </p:tavLst>
                                    </p:anim>
                                  </p:childTnLst>
                                </p:cTn>
                              </p:par>
                            </p:childTnLst>
                          </p:cTn>
                        </p:par>
                        <p:par>
                          <p:cTn id="799" fill="hold">
                            <p:stCondLst>
                              <p:cond delay="79500"/>
                            </p:stCondLst>
                            <p:childTnLst>
                              <p:par>
                                <p:cTn id="800" presetID="2" presetClass="entr" presetSubtype="4" fill="hold" grpId="0" nodeType="afterEffect">
                                  <p:stCondLst>
                                    <p:cond delay="0"/>
                                  </p:stCondLst>
                                  <p:childTnLst>
                                    <p:set>
                                      <p:cBhvr>
                                        <p:cTn id="801" dur="1" fill="hold">
                                          <p:stCondLst>
                                            <p:cond delay="0"/>
                                          </p:stCondLst>
                                        </p:cTn>
                                        <p:tgtEl>
                                          <p:spTgt spid="160"/>
                                        </p:tgtEl>
                                        <p:attrNameLst>
                                          <p:attrName>style.visibility</p:attrName>
                                        </p:attrNameLst>
                                      </p:cBhvr>
                                      <p:to>
                                        <p:strVal val="visible"/>
                                      </p:to>
                                    </p:set>
                                    <p:anim calcmode="lin" valueType="num">
                                      <p:cBhvr additive="base">
                                        <p:cTn id="802" dur="250" fill="hold"/>
                                        <p:tgtEl>
                                          <p:spTgt spid="160"/>
                                        </p:tgtEl>
                                        <p:attrNameLst>
                                          <p:attrName>ppt_x</p:attrName>
                                        </p:attrNameLst>
                                      </p:cBhvr>
                                      <p:tavLst>
                                        <p:tav tm="0">
                                          <p:val>
                                            <p:strVal val="#ppt_x"/>
                                          </p:val>
                                        </p:tav>
                                        <p:tav tm="100000">
                                          <p:val>
                                            <p:strVal val="#ppt_x"/>
                                          </p:val>
                                        </p:tav>
                                      </p:tavLst>
                                    </p:anim>
                                    <p:anim calcmode="lin" valueType="num">
                                      <p:cBhvr additive="base">
                                        <p:cTn id="803" dur="250" fill="hold"/>
                                        <p:tgtEl>
                                          <p:spTgt spid="160"/>
                                        </p:tgtEl>
                                        <p:attrNameLst>
                                          <p:attrName>ppt_y</p:attrName>
                                        </p:attrNameLst>
                                      </p:cBhvr>
                                      <p:tavLst>
                                        <p:tav tm="0">
                                          <p:val>
                                            <p:strVal val="1+#ppt_h/2"/>
                                          </p:val>
                                        </p:tav>
                                        <p:tav tm="100000">
                                          <p:val>
                                            <p:strVal val="#ppt_y"/>
                                          </p:val>
                                        </p:tav>
                                      </p:tavLst>
                                    </p:anim>
                                  </p:childTnLst>
                                </p:cTn>
                              </p:par>
                            </p:childTnLst>
                          </p:cTn>
                        </p:par>
                        <p:par>
                          <p:cTn id="804" fill="hold">
                            <p:stCondLst>
                              <p:cond delay="80000"/>
                            </p:stCondLst>
                            <p:childTnLst>
                              <p:par>
                                <p:cTn id="805" presetID="2" presetClass="entr" presetSubtype="4" fill="hold" grpId="0" nodeType="afterEffect">
                                  <p:stCondLst>
                                    <p:cond delay="0"/>
                                  </p:stCondLst>
                                  <p:childTnLst>
                                    <p:set>
                                      <p:cBhvr>
                                        <p:cTn id="806" dur="1" fill="hold">
                                          <p:stCondLst>
                                            <p:cond delay="0"/>
                                          </p:stCondLst>
                                        </p:cTn>
                                        <p:tgtEl>
                                          <p:spTgt spid="161"/>
                                        </p:tgtEl>
                                        <p:attrNameLst>
                                          <p:attrName>style.visibility</p:attrName>
                                        </p:attrNameLst>
                                      </p:cBhvr>
                                      <p:to>
                                        <p:strVal val="visible"/>
                                      </p:to>
                                    </p:set>
                                    <p:anim calcmode="lin" valueType="num">
                                      <p:cBhvr additive="base">
                                        <p:cTn id="807" dur="250" fill="hold"/>
                                        <p:tgtEl>
                                          <p:spTgt spid="161"/>
                                        </p:tgtEl>
                                        <p:attrNameLst>
                                          <p:attrName>ppt_x</p:attrName>
                                        </p:attrNameLst>
                                      </p:cBhvr>
                                      <p:tavLst>
                                        <p:tav tm="0">
                                          <p:val>
                                            <p:strVal val="#ppt_x"/>
                                          </p:val>
                                        </p:tav>
                                        <p:tav tm="100000">
                                          <p:val>
                                            <p:strVal val="#ppt_x"/>
                                          </p:val>
                                        </p:tav>
                                      </p:tavLst>
                                    </p:anim>
                                    <p:anim calcmode="lin" valueType="num">
                                      <p:cBhvr additive="base">
                                        <p:cTn id="808" dur="250" fill="hold"/>
                                        <p:tgtEl>
                                          <p:spTgt spid="161"/>
                                        </p:tgtEl>
                                        <p:attrNameLst>
                                          <p:attrName>ppt_y</p:attrName>
                                        </p:attrNameLst>
                                      </p:cBhvr>
                                      <p:tavLst>
                                        <p:tav tm="0">
                                          <p:val>
                                            <p:strVal val="1+#ppt_h/2"/>
                                          </p:val>
                                        </p:tav>
                                        <p:tav tm="100000">
                                          <p:val>
                                            <p:strVal val="#ppt_y"/>
                                          </p:val>
                                        </p:tav>
                                      </p:tavLst>
                                    </p:anim>
                                  </p:childTnLst>
                                </p:cTn>
                              </p:par>
                            </p:childTnLst>
                          </p:cTn>
                        </p:par>
                        <p:par>
                          <p:cTn id="809" fill="hold">
                            <p:stCondLst>
                              <p:cond delay="80500"/>
                            </p:stCondLst>
                            <p:childTnLst>
                              <p:par>
                                <p:cTn id="810" presetID="2" presetClass="entr" presetSubtype="4" fill="hold" grpId="0" nodeType="afterEffect">
                                  <p:stCondLst>
                                    <p:cond delay="0"/>
                                  </p:stCondLst>
                                  <p:childTnLst>
                                    <p:set>
                                      <p:cBhvr>
                                        <p:cTn id="811" dur="1" fill="hold">
                                          <p:stCondLst>
                                            <p:cond delay="0"/>
                                          </p:stCondLst>
                                        </p:cTn>
                                        <p:tgtEl>
                                          <p:spTgt spid="162"/>
                                        </p:tgtEl>
                                        <p:attrNameLst>
                                          <p:attrName>style.visibility</p:attrName>
                                        </p:attrNameLst>
                                      </p:cBhvr>
                                      <p:to>
                                        <p:strVal val="visible"/>
                                      </p:to>
                                    </p:set>
                                    <p:anim calcmode="lin" valueType="num">
                                      <p:cBhvr additive="base">
                                        <p:cTn id="812" dur="250" fill="hold"/>
                                        <p:tgtEl>
                                          <p:spTgt spid="162"/>
                                        </p:tgtEl>
                                        <p:attrNameLst>
                                          <p:attrName>ppt_x</p:attrName>
                                        </p:attrNameLst>
                                      </p:cBhvr>
                                      <p:tavLst>
                                        <p:tav tm="0">
                                          <p:val>
                                            <p:strVal val="#ppt_x"/>
                                          </p:val>
                                        </p:tav>
                                        <p:tav tm="100000">
                                          <p:val>
                                            <p:strVal val="#ppt_x"/>
                                          </p:val>
                                        </p:tav>
                                      </p:tavLst>
                                    </p:anim>
                                    <p:anim calcmode="lin" valueType="num">
                                      <p:cBhvr additive="base">
                                        <p:cTn id="813" dur="250" fill="hold"/>
                                        <p:tgtEl>
                                          <p:spTgt spid="162"/>
                                        </p:tgtEl>
                                        <p:attrNameLst>
                                          <p:attrName>ppt_y</p:attrName>
                                        </p:attrNameLst>
                                      </p:cBhvr>
                                      <p:tavLst>
                                        <p:tav tm="0">
                                          <p:val>
                                            <p:strVal val="1+#ppt_h/2"/>
                                          </p:val>
                                        </p:tav>
                                        <p:tav tm="100000">
                                          <p:val>
                                            <p:strVal val="#ppt_y"/>
                                          </p:val>
                                        </p:tav>
                                      </p:tavLst>
                                    </p:anim>
                                  </p:childTnLst>
                                </p:cTn>
                              </p:par>
                            </p:childTnLst>
                          </p:cTn>
                        </p:par>
                        <p:par>
                          <p:cTn id="814" fill="hold">
                            <p:stCondLst>
                              <p:cond delay="81000"/>
                            </p:stCondLst>
                            <p:childTnLst>
                              <p:par>
                                <p:cTn id="815" presetID="2" presetClass="entr" presetSubtype="4" fill="hold" grpId="0" nodeType="afterEffect">
                                  <p:stCondLst>
                                    <p:cond delay="0"/>
                                  </p:stCondLst>
                                  <p:childTnLst>
                                    <p:set>
                                      <p:cBhvr>
                                        <p:cTn id="816" dur="1" fill="hold">
                                          <p:stCondLst>
                                            <p:cond delay="0"/>
                                          </p:stCondLst>
                                        </p:cTn>
                                        <p:tgtEl>
                                          <p:spTgt spid="163"/>
                                        </p:tgtEl>
                                        <p:attrNameLst>
                                          <p:attrName>style.visibility</p:attrName>
                                        </p:attrNameLst>
                                      </p:cBhvr>
                                      <p:to>
                                        <p:strVal val="visible"/>
                                      </p:to>
                                    </p:set>
                                    <p:anim calcmode="lin" valueType="num">
                                      <p:cBhvr additive="base">
                                        <p:cTn id="817" dur="250" fill="hold"/>
                                        <p:tgtEl>
                                          <p:spTgt spid="163"/>
                                        </p:tgtEl>
                                        <p:attrNameLst>
                                          <p:attrName>ppt_x</p:attrName>
                                        </p:attrNameLst>
                                      </p:cBhvr>
                                      <p:tavLst>
                                        <p:tav tm="0">
                                          <p:val>
                                            <p:strVal val="#ppt_x"/>
                                          </p:val>
                                        </p:tav>
                                        <p:tav tm="100000">
                                          <p:val>
                                            <p:strVal val="#ppt_x"/>
                                          </p:val>
                                        </p:tav>
                                      </p:tavLst>
                                    </p:anim>
                                    <p:anim calcmode="lin" valueType="num">
                                      <p:cBhvr additive="base">
                                        <p:cTn id="818" dur="250" fill="hold"/>
                                        <p:tgtEl>
                                          <p:spTgt spid="163"/>
                                        </p:tgtEl>
                                        <p:attrNameLst>
                                          <p:attrName>ppt_y</p:attrName>
                                        </p:attrNameLst>
                                      </p:cBhvr>
                                      <p:tavLst>
                                        <p:tav tm="0">
                                          <p:val>
                                            <p:strVal val="1+#ppt_h/2"/>
                                          </p:val>
                                        </p:tav>
                                        <p:tav tm="100000">
                                          <p:val>
                                            <p:strVal val="#ppt_y"/>
                                          </p:val>
                                        </p:tav>
                                      </p:tavLst>
                                    </p:anim>
                                  </p:childTnLst>
                                </p:cTn>
                              </p:par>
                            </p:childTnLst>
                          </p:cTn>
                        </p:par>
                        <p:par>
                          <p:cTn id="819" fill="hold">
                            <p:stCondLst>
                              <p:cond delay="81500"/>
                            </p:stCondLst>
                            <p:childTnLst>
                              <p:par>
                                <p:cTn id="820" presetID="2" presetClass="entr" presetSubtype="4" fill="hold" grpId="0" nodeType="afterEffect">
                                  <p:stCondLst>
                                    <p:cond delay="0"/>
                                  </p:stCondLst>
                                  <p:childTnLst>
                                    <p:set>
                                      <p:cBhvr>
                                        <p:cTn id="821" dur="1" fill="hold">
                                          <p:stCondLst>
                                            <p:cond delay="0"/>
                                          </p:stCondLst>
                                        </p:cTn>
                                        <p:tgtEl>
                                          <p:spTgt spid="164"/>
                                        </p:tgtEl>
                                        <p:attrNameLst>
                                          <p:attrName>style.visibility</p:attrName>
                                        </p:attrNameLst>
                                      </p:cBhvr>
                                      <p:to>
                                        <p:strVal val="visible"/>
                                      </p:to>
                                    </p:set>
                                    <p:anim calcmode="lin" valueType="num">
                                      <p:cBhvr additive="base">
                                        <p:cTn id="822" dur="250" fill="hold"/>
                                        <p:tgtEl>
                                          <p:spTgt spid="164"/>
                                        </p:tgtEl>
                                        <p:attrNameLst>
                                          <p:attrName>ppt_x</p:attrName>
                                        </p:attrNameLst>
                                      </p:cBhvr>
                                      <p:tavLst>
                                        <p:tav tm="0">
                                          <p:val>
                                            <p:strVal val="#ppt_x"/>
                                          </p:val>
                                        </p:tav>
                                        <p:tav tm="100000">
                                          <p:val>
                                            <p:strVal val="#ppt_x"/>
                                          </p:val>
                                        </p:tav>
                                      </p:tavLst>
                                    </p:anim>
                                    <p:anim calcmode="lin" valueType="num">
                                      <p:cBhvr additive="base">
                                        <p:cTn id="823" dur="250" fill="hold"/>
                                        <p:tgtEl>
                                          <p:spTgt spid="164"/>
                                        </p:tgtEl>
                                        <p:attrNameLst>
                                          <p:attrName>ppt_y</p:attrName>
                                        </p:attrNameLst>
                                      </p:cBhvr>
                                      <p:tavLst>
                                        <p:tav tm="0">
                                          <p:val>
                                            <p:strVal val="1+#ppt_h/2"/>
                                          </p:val>
                                        </p:tav>
                                        <p:tav tm="100000">
                                          <p:val>
                                            <p:strVal val="#ppt_y"/>
                                          </p:val>
                                        </p:tav>
                                      </p:tavLst>
                                    </p:anim>
                                  </p:childTnLst>
                                </p:cTn>
                              </p:par>
                            </p:childTnLst>
                          </p:cTn>
                        </p:par>
                        <p:par>
                          <p:cTn id="824" fill="hold">
                            <p:stCondLst>
                              <p:cond delay="82000"/>
                            </p:stCondLst>
                            <p:childTnLst>
                              <p:par>
                                <p:cTn id="825" presetID="2" presetClass="entr" presetSubtype="4" fill="hold" grpId="0" nodeType="afterEffect">
                                  <p:stCondLst>
                                    <p:cond delay="0"/>
                                  </p:stCondLst>
                                  <p:childTnLst>
                                    <p:set>
                                      <p:cBhvr>
                                        <p:cTn id="826" dur="1" fill="hold">
                                          <p:stCondLst>
                                            <p:cond delay="0"/>
                                          </p:stCondLst>
                                        </p:cTn>
                                        <p:tgtEl>
                                          <p:spTgt spid="165"/>
                                        </p:tgtEl>
                                        <p:attrNameLst>
                                          <p:attrName>style.visibility</p:attrName>
                                        </p:attrNameLst>
                                      </p:cBhvr>
                                      <p:to>
                                        <p:strVal val="visible"/>
                                      </p:to>
                                    </p:set>
                                    <p:anim calcmode="lin" valueType="num">
                                      <p:cBhvr additive="base">
                                        <p:cTn id="827" dur="250" fill="hold"/>
                                        <p:tgtEl>
                                          <p:spTgt spid="165"/>
                                        </p:tgtEl>
                                        <p:attrNameLst>
                                          <p:attrName>ppt_x</p:attrName>
                                        </p:attrNameLst>
                                      </p:cBhvr>
                                      <p:tavLst>
                                        <p:tav tm="0">
                                          <p:val>
                                            <p:strVal val="#ppt_x"/>
                                          </p:val>
                                        </p:tav>
                                        <p:tav tm="100000">
                                          <p:val>
                                            <p:strVal val="#ppt_x"/>
                                          </p:val>
                                        </p:tav>
                                      </p:tavLst>
                                    </p:anim>
                                    <p:anim calcmode="lin" valueType="num">
                                      <p:cBhvr additive="base">
                                        <p:cTn id="828" dur="250" fill="hold"/>
                                        <p:tgtEl>
                                          <p:spTgt spid="165"/>
                                        </p:tgtEl>
                                        <p:attrNameLst>
                                          <p:attrName>ppt_y</p:attrName>
                                        </p:attrNameLst>
                                      </p:cBhvr>
                                      <p:tavLst>
                                        <p:tav tm="0">
                                          <p:val>
                                            <p:strVal val="1+#ppt_h/2"/>
                                          </p:val>
                                        </p:tav>
                                        <p:tav tm="100000">
                                          <p:val>
                                            <p:strVal val="#ppt_y"/>
                                          </p:val>
                                        </p:tav>
                                      </p:tavLst>
                                    </p:anim>
                                  </p:childTnLst>
                                </p:cTn>
                              </p:par>
                            </p:childTnLst>
                          </p:cTn>
                        </p:par>
                        <p:par>
                          <p:cTn id="829" fill="hold">
                            <p:stCondLst>
                              <p:cond delay="82500"/>
                            </p:stCondLst>
                            <p:childTnLst>
                              <p:par>
                                <p:cTn id="830" presetID="2" presetClass="entr" presetSubtype="4" fill="hold" grpId="0" nodeType="afterEffect">
                                  <p:stCondLst>
                                    <p:cond delay="0"/>
                                  </p:stCondLst>
                                  <p:childTnLst>
                                    <p:set>
                                      <p:cBhvr>
                                        <p:cTn id="831" dur="1" fill="hold">
                                          <p:stCondLst>
                                            <p:cond delay="0"/>
                                          </p:stCondLst>
                                        </p:cTn>
                                        <p:tgtEl>
                                          <p:spTgt spid="166"/>
                                        </p:tgtEl>
                                        <p:attrNameLst>
                                          <p:attrName>style.visibility</p:attrName>
                                        </p:attrNameLst>
                                      </p:cBhvr>
                                      <p:to>
                                        <p:strVal val="visible"/>
                                      </p:to>
                                    </p:set>
                                    <p:anim calcmode="lin" valueType="num">
                                      <p:cBhvr additive="base">
                                        <p:cTn id="832" dur="250" fill="hold"/>
                                        <p:tgtEl>
                                          <p:spTgt spid="166"/>
                                        </p:tgtEl>
                                        <p:attrNameLst>
                                          <p:attrName>ppt_x</p:attrName>
                                        </p:attrNameLst>
                                      </p:cBhvr>
                                      <p:tavLst>
                                        <p:tav tm="0">
                                          <p:val>
                                            <p:strVal val="#ppt_x"/>
                                          </p:val>
                                        </p:tav>
                                        <p:tav tm="100000">
                                          <p:val>
                                            <p:strVal val="#ppt_x"/>
                                          </p:val>
                                        </p:tav>
                                      </p:tavLst>
                                    </p:anim>
                                    <p:anim calcmode="lin" valueType="num">
                                      <p:cBhvr additive="base">
                                        <p:cTn id="833" dur="250" fill="hold"/>
                                        <p:tgtEl>
                                          <p:spTgt spid="166"/>
                                        </p:tgtEl>
                                        <p:attrNameLst>
                                          <p:attrName>ppt_y</p:attrName>
                                        </p:attrNameLst>
                                      </p:cBhvr>
                                      <p:tavLst>
                                        <p:tav tm="0">
                                          <p:val>
                                            <p:strVal val="1+#ppt_h/2"/>
                                          </p:val>
                                        </p:tav>
                                        <p:tav tm="100000">
                                          <p:val>
                                            <p:strVal val="#ppt_y"/>
                                          </p:val>
                                        </p:tav>
                                      </p:tavLst>
                                    </p:anim>
                                  </p:childTnLst>
                                </p:cTn>
                              </p:par>
                            </p:childTnLst>
                          </p:cTn>
                        </p:par>
                        <p:par>
                          <p:cTn id="834" fill="hold">
                            <p:stCondLst>
                              <p:cond delay="83000"/>
                            </p:stCondLst>
                            <p:childTnLst>
                              <p:par>
                                <p:cTn id="835" presetID="2" presetClass="entr" presetSubtype="4" fill="hold" grpId="0" nodeType="afterEffect">
                                  <p:stCondLst>
                                    <p:cond delay="0"/>
                                  </p:stCondLst>
                                  <p:childTnLst>
                                    <p:set>
                                      <p:cBhvr>
                                        <p:cTn id="836" dur="1" fill="hold">
                                          <p:stCondLst>
                                            <p:cond delay="0"/>
                                          </p:stCondLst>
                                        </p:cTn>
                                        <p:tgtEl>
                                          <p:spTgt spid="167"/>
                                        </p:tgtEl>
                                        <p:attrNameLst>
                                          <p:attrName>style.visibility</p:attrName>
                                        </p:attrNameLst>
                                      </p:cBhvr>
                                      <p:to>
                                        <p:strVal val="visible"/>
                                      </p:to>
                                    </p:set>
                                    <p:anim calcmode="lin" valueType="num">
                                      <p:cBhvr additive="base">
                                        <p:cTn id="837" dur="250" fill="hold"/>
                                        <p:tgtEl>
                                          <p:spTgt spid="167"/>
                                        </p:tgtEl>
                                        <p:attrNameLst>
                                          <p:attrName>ppt_x</p:attrName>
                                        </p:attrNameLst>
                                      </p:cBhvr>
                                      <p:tavLst>
                                        <p:tav tm="0">
                                          <p:val>
                                            <p:strVal val="#ppt_x"/>
                                          </p:val>
                                        </p:tav>
                                        <p:tav tm="100000">
                                          <p:val>
                                            <p:strVal val="#ppt_x"/>
                                          </p:val>
                                        </p:tav>
                                      </p:tavLst>
                                    </p:anim>
                                    <p:anim calcmode="lin" valueType="num">
                                      <p:cBhvr additive="base">
                                        <p:cTn id="838" dur="250" fill="hold"/>
                                        <p:tgtEl>
                                          <p:spTgt spid="167"/>
                                        </p:tgtEl>
                                        <p:attrNameLst>
                                          <p:attrName>ppt_y</p:attrName>
                                        </p:attrNameLst>
                                      </p:cBhvr>
                                      <p:tavLst>
                                        <p:tav tm="0">
                                          <p:val>
                                            <p:strVal val="1+#ppt_h/2"/>
                                          </p:val>
                                        </p:tav>
                                        <p:tav tm="100000">
                                          <p:val>
                                            <p:strVal val="#ppt_y"/>
                                          </p:val>
                                        </p:tav>
                                      </p:tavLst>
                                    </p:anim>
                                  </p:childTnLst>
                                </p:cTn>
                              </p:par>
                            </p:childTnLst>
                          </p:cTn>
                        </p:par>
                        <p:par>
                          <p:cTn id="839" fill="hold">
                            <p:stCondLst>
                              <p:cond delay="83500"/>
                            </p:stCondLst>
                            <p:childTnLst>
                              <p:par>
                                <p:cTn id="840" presetID="2" presetClass="entr" presetSubtype="4" fill="hold" grpId="0" nodeType="afterEffect">
                                  <p:stCondLst>
                                    <p:cond delay="0"/>
                                  </p:stCondLst>
                                  <p:childTnLst>
                                    <p:set>
                                      <p:cBhvr>
                                        <p:cTn id="841" dur="1" fill="hold">
                                          <p:stCondLst>
                                            <p:cond delay="0"/>
                                          </p:stCondLst>
                                        </p:cTn>
                                        <p:tgtEl>
                                          <p:spTgt spid="168"/>
                                        </p:tgtEl>
                                        <p:attrNameLst>
                                          <p:attrName>style.visibility</p:attrName>
                                        </p:attrNameLst>
                                      </p:cBhvr>
                                      <p:to>
                                        <p:strVal val="visible"/>
                                      </p:to>
                                    </p:set>
                                    <p:anim calcmode="lin" valueType="num">
                                      <p:cBhvr additive="base">
                                        <p:cTn id="842" dur="250" fill="hold"/>
                                        <p:tgtEl>
                                          <p:spTgt spid="168"/>
                                        </p:tgtEl>
                                        <p:attrNameLst>
                                          <p:attrName>ppt_x</p:attrName>
                                        </p:attrNameLst>
                                      </p:cBhvr>
                                      <p:tavLst>
                                        <p:tav tm="0">
                                          <p:val>
                                            <p:strVal val="#ppt_x"/>
                                          </p:val>
                                        </p:tav>
                                        <p:tav tm="100000">
                                          <p:val>
                                            <p:strVal val="#ppt_x"/>
                                          </p:val>
                                        </p:tav>
                                      </p:tavLst>
                                    </p:anim>
                                    <p:anim calcmode="lin" valueType="num">
                                      <p:cBhvr additive="base">
                                        <p:cTn id="843" dur="250" fill="hold"/>
                                        <p:tgtEl>
                                          <p:spTgt spid="168"/>
                                        </p:tgtEl>
                                        <p:attrNameLst>
                                          <p:attrName>ppt_y</p:attrName>
                                        </p:attrNameLst>
                                      </p:cBhvr>
                                      <p:tavLst>
                                        <p:tav tm="0">
                                          <p:val>
                                            <p:strVal val="1+#ppt_h/2"/>
                                          </p:val>
                                        </p:tav>
                                        <p:tav tm="100000">
                                          <p:val>
                                            <p:strVal val="#ppt_y"/>
                                          </p:val>
                                        </p:tav>
                                      </p:tavLst>
                                    </p:anim>
                                  </p:childTnLst>
                                </p:cTn>
                              </p:par>
                            </p:childTnLst>
                          </p:cTn>
                        </p:par>
                        <p:par>
                          <p:cTn id="844" fill="hold">
                            <p:stCondLst>
                              <p:cond delay="84000"/>
                            </p:stCondLst>
                            <p:childTnLst>
                              <p:par>
                                <p:cTn id="845" presetID="2" presetClass="entr" presetSubtype="4" fill="hold" grpId="0" nodeType="afterEffect">
                                  <p:stCondLst>
                                    <p:cond delay="0"/>
                                  </p:stCondLst>
                                  <p:childTnLst>
                                    <p:set>
                                      <p:cBhvr>
                                        <p:cTn id="846" dur="1" fill="hold">
                                          <p:stCondLst>
                                            <p:cond delay="0"/>
                                          </p:stCondLst>
                                        </p:cTn>
                                        <p:tgtEl>
                                          <p:spTgt spid="169"/>
                                        </p:tgtEl>
                                        <p:attrNameLst>
                                          <p:attrName>style.visibility</p:attrName>
                                        </p:attrNameLst>
                                      </p:cBhvr>
                                      <p:to>
                                        <p:strVal val="visible"/>
                                      </p:to>
                                    </p:set>
                                    <p:anim calcmode="lin" valueType="num">
                                      <p:cBhvr additive="base">
                                        <p:cTn id="847" dur="250" fill="hold"/>
                                        <p:tgtEl>
                                          <p:spTgt spid="169"/>
                                        </p:tgtEl>
                                        <p:attrNameLst>
                                          <p:attrName>ppt_x</p:attrName>
                                        </p:attrNameLst>
                                      </p:cBhvr>
                                      <p:tavLst>
                                        <p:tav tm="0">
                                          <p:val>
                                            <p:strVal val="#ppt_x"/>
                                          </p:val>
                                        </p:tav>
                                        <p:tav tm="100000">
                                          <p:val>
                                            <p:strVal val="#ppt_x"/>
                                          </p:val>
                                        </p:tav>
                                      </p:tavLst>
                                    </p:anim>
                                    <p:anim calcmode="lin" valueType="num">
                                      <p:cBhvr additive="base">
                                        <p:cTn id="848" dur="250" fill="hold"/>
                                        <p:tgtEl>
                                          <p:spTgt spid="169"/>
                                        </p:tgtEl>
                                        <p:attrNameLst>
                                          <p:attrName>ppt_y</p:attrName>
                                        </p:attrNameLst>
                                      </p:cBhvr>
                                      <p:tavLst>
                                        <p:tav tm="0">
                                          <p:val>
                                            <p:strVal val="1+#ppt_h/2"/>
                                          </p:val>
                                        </p:tav>
                                        <p:tav tm="100000">
                                          <p:val>
                                            <p:strVal val="#ppt_y"/>
                                          </p:val>
                                        </p:tav>
                                      </p:tavLst>
                                    </p:anim>
                                  </p:childTnLst>
                                </p:cTn>
                              </p:par>
                            </p:childTnLst>
                          </p:cTn>
                        </p:par>
                        <p:par>
                          <p:cTn id="849" fill="hold">
                            <p:stCondLst>
                              <p:cond delay="84500"/>
                            </p:stCondLst>
                            <p:childTnLst>
                              <p:par>
                                <p:cTn id="850" presetID="2" presetClass="entr" presetSubtype="4" fill="hold" nodeType="afterEffect">
                                  <p:stCondLst>
                                    <p:cond delay="0"/>
                                  </p:stCondLst>
                                  <p:childTnLst>
                                    <p:set>
                                      <p:cBhvr>
                                        <p:cTn id="851" dur="1" fill="hold">
                                          <p:stCondLst>
                                            <p:cond delay="0"/>
                                          </p:stCondLst>
                                        </p:cTn>
                                        <p:tgtEl>
                                          <p:spTgt spid="170"/>
                                        </p:tgtEl>
                                        <p:attrNameLst>
                                          <p:attrName>style.visibility</p:attrName>
                                        </p:attrNameLst>
                                      </p:cBhvr>
                                      <p:to>
                                        <p:strVal val="visible"/>
                                      </p:to>
                                    </p:set>
                                    <p:anim calcmode="lin" valueType="num">
                                      <p:cBhvr additive="base">
                                        <p:cTn id="852" dur="250" fill="hold"/>
                                        <p:tgtEl>
                                          <p:spTgt spid="170"/>
                                        </p:tgtEl>
                                        <p:attrNameLst>
                                          <p:attrName>ppt_x</p:attrName>
                                        </p:attrNameLst>
                                      </p:cBhvr>
                                      <p:tavLst>
                                        <p:tav tm="0">
                                          <p:val>
                                            <p:strVal val="#ppt_x"/>
                                          </p:val>
                                        </p:tav>
                                        <p:tav tm="100000">
                                          <p:val>
                                            <p:strVal val="#ppt_x"/>
                                          </p:val>
                                        </p:tav>
                                      </p:tavLst>
                                    </p:anim>
                                    <p:anim calcmode="lin" valueType="num">
                                      <p:cBhvr additive="base">
                                        <p:cTn id="853" dur="250" fill="hold"/>
                                        <p:tgtEl>
                                          <p:spTgt spid="170"/>
                                        </p:tgtEl>
                                        <p:attrNameLst>
                                          <p:attrName>ppt_y</p:attrName>
                                        </p:attrNameLst>
                                      </p:cBhvr>
                                      <p:tavLst>
                                        <p:tav tm="0">
                                          <p:val>
                                            <p:strVal val="1+#ppt_h/2"/>
                                          </p:val>
                                        </p:tav>
                                        <p:tav tm="100000">
                                          <p:val>
                                            <p:strVal val="#ppt_y"/>
                                          </p:val>
                                        </p:tav>
                                      </p:tavLst>
                                    </p:anim>
                                  </p:childTnLst>
                                </p:cTn>
                              </p:par>
                            </p:childTnLst>
                          </p:cTn>
                        </p:par>
                        <p:par>
                          <p:cTn id="854" fill="hold">
                            <p:stCondLst>
                              <p:cond delay="85000"/>
                            </p:stCondLst>
                            <p:childTnLst>
                              <p:par>
                                <p:cTn id="855" presetID="2" presetClass="entr" presetSubtype="4" fill="hold" nodeType="afterEffect">
                                  <p:stCondLst>
                                    <p:cond delay="0"/>
                                  </p:stCondLst>
                                  <p:childTnLst>
                                    <p:set>
                                      <p:cBhvr>
                                        <p:cTn id="856" dur="1" fill="hold">
                                          <p:stCondLst>
                                            <p:cond delay="0"/>
                                          </p:stCondLst>
                                        </p:cTn>
                                        <p:tgtEl>
                                          <p:spTgt spid="175"/>
                                        </p:tgtEl>
                                        <p:attrNameLst>
                                          <p:attrName>style.visibility</p:attrName>
                                        </p:attrNameLst>
                                      </p:cBhvr>
                                      <p:to>
                                        <p:strVal val="visible"/>
                                      </p:to>
                                    </p:set>
                                    <p:anim calcmode="lin" valueType="num">
                                      <p:cBhvr additive="base">
                                        <p:cTn id="857" dur="250" fill="hold"/>
                                        <p:tgtEl>
                                          <p:spTgt spid="175"/>
                                        </p:tgtEl>
                                        <p:attrNameLst>
                                          <p:attrName>ppt_x</p:attrName>
                                        </p:attrNameLst>
                                      </p:cBhvr>
                                      <p:tavLst>
                                        <p:tav tm="0">
                                          <p:val>
                                            <p:strVal val="#ppt_x"/>
                                          </p:val>
                                        </p:tav>
                                        <p:tav tm="100000">
                                          <p:val>
                                            <p:strVal val="#ppt_x"/>
                                          </p:val>
                                        </p:tav>
                                      </p:tavLst>
                                    </p:anim>
                                    <p:anim calcmode="lin" valueType="num">
                                      <p:cBhvr additive="base">
                                        <p:cTn id="858" dur="250" fill="hold"/>
                                        <p:tgtEl>
                                          <p:spTgt spid="175"/>
                                        </p:tgtEl>
                                        <p:attrNameLst>
                                          <p:attrName>ppt_y</p:attrName>
                                        </p:attrNameLst>
                                      </p:cBhvr>
                                      <p:tavLst>
                                        <p:tav tm="0">
                                          <p:val>
                                            <p:strVal val="1+#ppt_h/2"/>
                                          </p:val>
                                        </p:tav>
                                        <p:tav tm="100000">
                                          <p:val>
                                            <p:strVal val="#ppt_y"/>
                                          </p:val>
                                        </p:tav>
                                      </p:tavLst>
                                    </p:anim>
                                  </p:childTnLst>
                                </p:cTn>
                              </p:par>
                            </p:childTnLst>
                          </p:cTn>
                        </p:par>
                        <p:par>
                          <p:cTn id="859" fill="hold">
                            <p:stCondLst>
                              <p:cond delay="85500"/>
                            </p:stCondLst>
                            <p:childTnLst>
                              <p:par>
                                <p:cTn id="860" presetID="2" presetClass="entr" presetSubtype="4" fill="hold" nodeType="afterEffect">
                                  <p:stCondLst>
                                    <p:cond delay="0"/>
                                  </p:stCondLst>
                                  <p:childTnLst>
                                    <p:set>
                                      <p:cBhvr>
                                        <p:cTn id="861" dur="1" fill="hold">
                                          <p:stCondLst>
                                            <p:cond delay="0"/>
                                          </p:stCondLst>
                                        </p:cTn>
                                        <p:tgtEl>
                                          <p:spTgt spid="180"/>
                                        </p:tgtEl>
                                        <p:attrNameLst>
                                          <p:attrName>style.visibility</p:attrName>
                                        </p:attrNameLst>
                                      </p:cBhvr>
                                      <p:to>
                                        <p:strVal val="visible"/>
                                      </p:to>
                                    </p:set>
                                    <p:anim calcmode="lin" valueType="num">
                                      <p:cBhvr additive="base">
                                        <p:cTn id="862" dur="250" fill="hold"/>
                                        <p:tgtEl>
                                          <p:spTgt spid="180"/>
                                        </p:tgtEl>
                                        <p:attrNameLst>
                                          <p:attrName>ppt_x</p:attrName>
                                        </p:attrNameLst>
                                      </p:cBhvr>
                                      <p:tavLst>
                                        <p:tav tm="0">
                                          <p:val>
                                            <p:strVal val="#ppt_x"/>
                                          </p:val>
                                        </p:tav>
                                        <p:tav tm="100000">
                                          <p:val>
                                            <p:strVal val="#ppt_x"/>
                                          </p:val>
                                        </p:tav>
                                      </p:tavLst>
                                    </p:anim>
                                    <p:anim calcmode="lin" valueType="num">
                                      <p:cBhvr additive="base">
                                        <p:cTn id="863" dur="250" fill="hold"/>
                                        <p:tgtEl>
                                          <p:spTgt spid="180"/>
                                        </p:tgtEl>
                                        <p:attrNameLst>
                                          <p:attrName>ppt_y</p:attrName>
                                        </p:attrNameLst>
                                      </p:cBhvr>
                                      <p:tavLst>
                                        <p:tav tm="0">
                                          <p:val>
                                            <p:strVal val="1+#ppt_h/2"/>
                                          </p:val>
                                        </p:tav>
                                        <p:tav tm="100000">
                                          <p:val>
                                            <p:strVal val="#ppt_y"/>
                                          </p:val>
                                        </p:tav>
                                      </p:tavLst>
                                    </p:anim>
                                  </p:childTnLst>
                                </p:cTn>
                              </p:par>
                            </p:childTnLst>
                          </p:cTn>
                        </p:par>
                        <p:par>
                          <p:cTn id="864" fill="hold">
                            <p:stCondLst>
                              <p:cond delay="86000"/>
                            </p:stCondLst>
                            <p:childTnLst>
                              <p:par>
                                <p:cTn id="865" presetID="2" presetClass="entr" presetSubtype="4" fill="hold" nodeType="afterEffect">
                                  <p:stCondLst>
                                    <p:cond delay="0"/>
                                  </p:stCondLst>
                                  <p:childTnLst>
                                    <p:set>
                                      <p:cBhvr>
                                        <p:cTn id="866" dur="1" fill="hold">
                                          <p:stCondLst>
                                            <p:cond delay="0"/>
                                          </p:stCondLst>
                                        </p:cTn>
                                        <p:tgtEl>
                                          <p:spTgt spid="185"/>
                                        </p:tgtEl>
                                        <p:attrNameLst>
                                          <p:attrName>style.visibility</p:attrName>
                                        </p:attrNameLst>
                                      </p:cBhvr>
                                      <p:to>
                                        <p:strVal val="visible"/>
                                      </p:to>
                                    </p:set>
                                    <p:anim calcmode="lin" valueType="num">
                                      <p:cBhvr additive="base">
                                        <p:cTn id="867" dur="250" fill="hold"/>
                                        <p:tgtEl>
                                          <p:spTgt spid="185"/>
                                        </p:tgtEl>
                                        <p:attrNameLst>
                                          <p:attrName>ppt_x</p:attrName>
                                        </p:attrNameLst>
                                      </p:cBhvr>
                                      <p:tavLst>
                                        <p:tav tm="0">
                                          <p:val>
                                            <p:strVal val="#ppt_x"/>
                                          </p:val>
                                        </p:tav>
                                        <p:tav tm="100000">
                                          <p:val>
                                            <p:strVal val="#ppt_x"/>
                                          </p:val>
                                        </p:tav>
                                      </p:tavLst>
                                    </p:anim>
                                    <p:anim calcmode="lin" valueType="num">
                                      <p:cBhvr additive="base">
                                        <p:cTn id="868" dur="250" fill="hold"/>
                                        <p:tgtEl>
                                          <p:spTgt spid="185"/>
                                        </p:tgtEl>
                                        <p:attrNameLst>
                                          <p:attrName>ppt_y</p:attrName>
                                        </p:attrNameLst>
                                      </p:cBhvr>
                                      <p:tavLst>
                                        <p:tav tm="0">
                                          <p:val>
                                            <p:strVal val="1+#ppt_h/2"/>
                                          </p:val>
                                        </p:tav>
                                        <p:tav tm="100000">
                                          <p:val>
                                            <p:strVal val="#ppt_y"/>
                                          </p:val>
                                        </p:tav>
                                      </p:tavLst>
                                    </p:anim>
                                  </p:childTnLst>
                                </p:cTn>
                              </p:par>
                            </p:childTnLst>
                          </p:cTn>
                        </p:par>
                        <p:par>
                          <p:cTn id="869" fill="hold">
                            <p:stCondLst>
                              <p:cond delay="86500"/>
                            </p:stCondLst>
                            <p:childTnLst>
                              <p:par>
                                <p:cTn id="870" presetID="2" presetClass="entr" presetSubtype="4" fill="hold" nodeType="afterEffect">
                                  <p:stCondLst>
                                    <p:cond delay="0"/>
                                  </p:stCondLst>
                                  <p:childTnLst>
                                    <p:set>
                                      <p:cBhvr>
                                        <p:cTn id="871" dur="1" fill="hold">
                                          <p:stCondLst>
                                            <p:cond delay="0"/>
                                          </p:stCondLst>
                                        </p:cTn>
                                        <p:tgtEl>
                                          <p:spTgt spid="189"/>
                                        </p:tgtEl>
                                        <p:attrNameLst>
                                          <p:attrName>style.visibility</p:attrName>
                                        </p:attrNameLst>
                                      </p:cBhvr>
                                      <p:to>
                                        <p:strVal val="visible"/>
                                      </p:to>
                                    </p:set>
                                    <p:anim calcmode="lin" valueType="num">
                                      <p:cBhvr additive="base">
                                        <p:cTn id="872" dur="250" fill="hold"/>
                                        <p:tgtEl>
                                          <p:spTgt spid="189"/>
                                        </p:tgtEl>
                                        <p:attrNameLst>
                                          <p:attrName>ppt_x</p:attrName>
                                        </p:attrNameLst>
                                      </p:cBhvr>
                                      <p:tavLst>
                                        <p:tav tm="0">
                                          <p:val>
                                            <p:strVal val="#ppt_x"/>
                                          </p:val>
                                        </p:tav>
                                        <p:tav tm="100000">
                                          <p:val>
                                            <p:strVal val="#ppt_x"/>
                                          </p:val>
                                        </p:tav>
                                      </p:tavLst>
                                    </p:anim>
                                    <p:anim calcmode="lin" valueType="num">
                                      <p:cBhvr additive="base">
                                        <p:cTn id="873" dur="250" fill="hold"/>
                                        <p:tgtEl>
                                          <p:spTgt spid="189"/>
                                        </p:tgtEl>
                                        <p:attrNameLst>
                                          <p:attrName>ppt_y</p:attrName>
                                        </p:attrNameLst>
                                      </p:cBhvr>
                                      <p:tavLst>
                                        <p:tav tm="0">
                                          <p:val>
                                            <p:strVal val="1+#ppt_h/2"/>
                                          </p:val>
                                        </p:tav>
                                        <p:tav tm="100000">
                                          <p:val>
                                            <p:strVal val="#ppt_y"/>
                                          </p:val>
                                        </p:tav>
                                      </p:tavLst>
                                    </p:anim>
                                  </p:childTnLst>
                                </p:cTn>
                              </p:par>
                            </p:childTnLst>
                          </p:cTn>
                        </p:par>
                        <p:par>
                          <p:cTn id="874" fill="hold">
                            <p:stCondLst>
                              <p:cond delay="87000"/>
                            </p:stCondLst>
                            <p:childTnLst>
                              <p:par>
                                <p:cTn id="875" presetID="2" presetClass="entr" presetSubtype="4" fill="hold" nodeType="afterEffect">
                                  <p:stCondLst>
                                    <p:cond delay="0"/>
                                  </p:stCondLst>
                                  <p:childTnLst>
                                    <p:set>
                                      <p:cBhvr>
                                        <p:cTn id="876" dur="1" fill="hold">
                                          <p:stCondLst>
                                            <p:cond delay="0"/>
                                          </p:stCondLst>
                                        </p:cTn>
                                        <p:tgtEl>
                                          <p:spTgt spid="193"/>
                                        </p:tgtEl>
                                        <p:attrNameLst>
                                          <p:attrName>style.visibility</p:attrName>
                                        </p:attrNameLst>
                                      </p:cBhvr>
                                      <p:to>
                                        <p:strVal val="visible"/>
                                      </p:to>
                                    </p:set>
                                    <p:anim calcmode="lin" valueType="num">
                                      <p:cBhvr additive="base">
                                        <p:cTn id="877" dur="250" fill="hold"/>
                                        <p:tgtEl>
                                          <p:spTgt spid="193"/>
                                        </p:tgtEl>
                                        <p:attrNameLst>
                                          <p:attrName>ppt_x</p:attrName>
                                        </p:attrNameLst>
                                      </p:cBhvr>
                                      <p:tavLst>
                                        <p:tav tm="0">
                                          <p:val>
                                            <p:strVal val="#ppt_x"/>
                                          </p:val>
                                        </p:tav>
                                        <p:tav tm="100000">
                                          <p:val>
                                            <p:strVal val="#ppt_x"/>
                                          </p:val>
                                        </p:tav>
                                      </p:tavLst>
                                    </p:anim>
                                    <p:anim calcmode="lin" valueType="num">
                                      <p:cBhvr additive="base">
                                        <p:cTn id="878" dur="250" fill="hold"/>
                                        <p:tgtEl>
                                          <p:spTgt spid="193"/>
                                        </p:tgtEl>
                                        <p:attrNameLst>
                                          <p:attrName>ppt_y</p:attrName>
                                        </p:attrNameLst>
                                      </p:cBhvr>
                                      <p:tavLst>
                                        <p:tav tm="0">
                                          <p:val>
                                            <p:strVal val="1+#ppt_h/2"/>
                                          </p:val>
                                        </p:tav>
                                        <p:tav tm="100000">
                                          <p:val>
                                            <p:strVal val="#ppt_y"/>
                                          </p:val>
                                        </p:tav>
                                      </p:tavLst>
                                    </p:anim>
                                  </p:childTnLst>
                                </p:cTn>
                              </p:par>
                            </p:childTnLst>
                          </p:cTn>
                        </p:par>
                        <p:par>
                          <p:cTn id="879" fill="hold">
                            <p:stCondLst>
                              <p:cond delay="87500"/>
                            </p:stCondLst>
                            <p:childTnLst>
                              <p:par>
                                <p:cTn id="880" presetID="2" presetClass="entr" presetSubtype="4" fill="hold" nodeType="afterEffect">
                                  <p:stCondLst>
                                    <p:cond delay="0"/>
                                  </p:stCondLst>
                                  <p:childTnLst>
                                    <p:set>
                                      <p:cBhvr>
                                        <p:cTn id="881" dur="1" fill="hold">
                                          <p:stCondLst>
                                            <p:cond delay="0"/>
                                          </p:stCondLst>
                                        </p:cTn>
                                        <p:tgtEl>
                                          <p:spTgt spid="197"/>
                                        </p:tgtEl>
                                        <p:attrNameLst>
                                          <p:attrName>style.visibility</p:attrName>
                                        </p:attrNameLst>
                                      </p:cBhvr>
                                      <p:to>
                                        <p:strVal val="visible"/>
                                      </p:to>
                                    </p:set>
                                    <p:anim calcmode="lin" valueType="num">
                                      <p:cBhvr additive="base">
                                        <p:cTn id="882" dur="250" fill="hold"/>
                                        <p:tgtEl>
                                          <p:spTgt spid="197"/>
                                        </p:tgtEl>
                                        <p:attrNameLst>
                                          <p:attrName>ppt_x</p:attrName>
                                        </p:attrNameLst>
                                      </p:cBhvr>
                                      <p:tavLst>
                                        <p:tav tm="0">
                                          <p:val>
                                            <p:strVal val="#ppt_x"/>
                                          </p:val>
                                        </p:tav>
                                        <p:tav tm="100000">
                                          <p:val>
                                            <p:strVal val="#ppt_x"/>
                                          </p:val>
                                        </p:tav>
                                      </p:tavLst>
                                    </p:anim>
                                    <p:anim calcmode="lin" valueType="num">
                                      <p:cBhvr additive="base">
                                        <p:cTn id="883" dur="250" fill="hold"/>
                                        <p:tgtEl>
                                          <p:spTgt spid="197"/>
                                        </p:tgtEl>
                                        <p:attrNameLst>
                                          <p:attrName>ppt_y</p:attrName>
                                        </p:attrNameLst>
                                      </p:cBhvr>
                                      <p:tavLst>
                                        <p:tav tm="0">
                                          <p:val>
                                            <p:strVal val="1+#ppt_h/2"/>
                                          </p:val>
                                        </p:tav>
                                        <p:tav tm="100000">
                                          <p:val>
                                            <p:strVal val="#ppt_y"/>
                                          </p:val>
                                        </p:tav>
                                      </p:tavLst>
                                    </p:anim>
                                  </p:childTnLst>
                                </p:cTn>
                              </p:par>
                            </p:childTnLst>
                          </p:cTn>
                        </p:par>
                        <p:par>
                          <p:cTn id="884" fill="hold">
                            <p:stCondLst>
                              <p:cond delay="88000"/>
                            </p:stCondLst>
                            <p:childTnLst>
                              <p:par>
                                <p:cTn id="885" presetID="2" presetClass="entr" presetSubtype="4" fill="hold" nodeType="afterEffect">
                                  <p:stCondLst>
                                    <p:cond delay="0"/>
                                  </p:stCondLst>
                                  <p:childTnLst>
                                    <p:set>
                                      <p:cBhvr>
                                        <p:cTn id="886" dur="1" fill="hold">
                                          <p:stCondLst>
                                            <p:cond delay="0"/>
                                          </p:stCondLst>
                                        </p:cTn>
                                        <p:tgtEl>
                                          <p:spTgt spid="200"/>
                                        </p:tgtEl>
                                        <p:attrNameLst>
                                          <p:attrName>style.visibility</p:attrName>
                                        </p:attrNameLst>
                                      </p:cBhvr>
                                      <p:to>
                                        <p:strVal val="visible"/>
                                      </p:to>
                                    </p:set>
                                    <p:anim calcmode="lin" valueType="num">
                                      <p:cBhvr additive="base">
                                        <p:cTn id="887" dur="250" fill="hold"/>
                                        <p:tgtEl>
                                          <p:spTgt spid="200"/>
                                        </p:tgtEl>
                                        <p:attrNameLst>
                                          <p:attrName>ppt_x</p:attrName>
                                        </p:attrNameLst>
                                      </p:cBhvr>
                                      <p:tavLst>
                                        <p:tav tm="0">
                                          <p:val>
                                            <p:strVal val="#ppt_x"/>
                                          </p:val>
                                        </p:tav>
                                        <p:tav tm="100000">
                                          <p:val>
                                            <p:strVal val="#ppt_x"/>
                                          </p:val>
                                        </p:tav>
                                      </p:tavLst>
                                    </p:anim>
                                    <p:anim calcmode="lin" valueType="num">
                                      <p:cBhvr additive="base">
                                        <p:cTn id="888" dur="250" fill="hold"/>
                                        <p:tgtEl>
                                          <p:spTgt spid="200"/>
                                        </p:tgtEl>
                                        <p:attrNameLst>
                                          <p:attrName>ppt_y</p:attrName>
                                        </p:attrNameLst>
                                      </p:cBhvr>
                                      <p:tavLst>
                                        <p:tav tm="0">
                                          <p:val>
                                            <p:strVal val="1+#ppt_h/2"/>
                                          </p:val>
                                        </p:tav>
                                        <p:tav tm="100000">
                                          <p:val>
                                            <p:strVal val="#ppt_y"/>
                                          </p:val>
                                        </p:tav>
                                      </p:tavLst>
                                    </p:anim>
                                  </p:childTnLst>
                                </p:cTn>
                              </p:par>
                            </p:childTnLst>
                          </p:cTn>
                        </p:par>
                        <p:par>
                          <p:cTn id="889" fill="hold">
                            <p:stCondLst>
                              <p:cond delay="88500"/>
                            </p:stCondLst>
                            <p:childTnLst>
                              <p:par>
                                <p:cTn id="890" presetID="2" presetClass="entr" presetSubtype="4" fill="hold" nodeType="afterEffect">
                                  <p:stCondLst>
                                    <p:cond delay="0"/>
                                  </p:stCondLst>
                                  <p:childTnLst>
                                    <p:set>
                                      <p:cBhvr>
                                        <p:cTn id="891" dur="1" fill="hold">
                                          <p:stCondLst>
                                            <p:cond delay="0"/>
                                          </p:stCondLst>
                                        </p:cTn>
                                        <p:tgtEl>
                                          <p:spTgt spid="203"/>
                                        </p:tgtEl>
                                        <p:attrNameLst>
                                          <p:attrName>style.visibility</p:attrName>
                                        </p:attrNameLst>
                                      </p:cBhvr>
                                      <p:to>
                                        <p:strVal val="visible"/>
                                      </p:to>
                                    </p:set>
                                    <p:anim calcmode="lin" valueType="num">
                                      <p:cBhvr additive="base">
                                        <p:cTn id="892" dur="250" fill="hold"/>
                                        <p:tgtEl>
                                          <p:spTgt spid="203"/>
                                        </p:tgtEl>
                                        <p:attrNameLst>
                                          <p:attrName>ppt_x</p:attrName>
                                        </p:attrNameLst>
                                      </p:cBhvr>
                                      <p:tavLst>
                                        <p:tav tm="0">
                                          <p:val>
                                            <p:strVal val="#ppt_x"/>
                                          </p:val>
                                        </p:tav>
                                        <p:tav tm="100000">
                                          <p:val>
                                            <p:strVal val="#ppt_x"/>
                                          </p:val>
                                        </p:tav>
                                      </p:tavLst>
                                    </p:anim>
                                    <p:anim calcmode="lin" valueType="num">
                                      <p:cBhvr additive="base">
                                        <p:cTn id="893" dur="250" fill="hold"/>
                                        <p:tgtEl>
                                          <p:spTgt spid="203"/>
                                        </p:tgtEl>
                                        <p:attrNameLst>
                                          <p:attrName>ppt_y</p:attrName>
                                        </p:attrNameLst>
                                      </p:cBhvr>
                                      <p:tavLst>
                                        <p:tav tm="0">
                                          <p:val>
                                            <p:strVal val="1+#ppt_h/2"/>
                                          </p:val>
                                        </p:tav>
                                        <p:tav tm="100000">
                                          <p:val>
                                            <p:strVal val="#ppt_y"/>
                                          </p:val>
                                        </p:tav>
                                      </p:tavLst>
                                    </p:anim>
                                  </p:childTnLst>
                                </p:cTn>
                              </p:par>
                            </p:childTnLst>
                          </p:cTn>
                        </p:par>
                        <p:par>
                          <p:cTn id="894" fill="hold">
                            <p:stCondLst>
                              <p:cond delay="89000"/>
                            </p:stCondLst>
                            <p:childTnLst>
                              <p:par>
                                <p:cTn id="895" presetID="2" presetClass="entr" presetSubtype="4" fill="hold" nodeType="afterEffect">
                                  <p:stCondLst>
                                    <p:cond delay="0"/>
                                  </p:stCondLst>
                                  <p:childTnLst>
                                    <p:set>
                                      <p:cBhvr>
                                        <p:cTn id="896" dur="1" fill="hold">
                                          <p:stCondLst>
                                            <p:cond delay="0"/>
                                          </p:stCondLst>
                                        </p:cTn>
                                        <p:tgtEl>
                                          <p:spTgt spid="208"/>
                                        </p:tgtEl>
                                        <p:attrNameLst>
                                          <p:attrName>style.visibility</p:attrName>
                                        </p:attrNameLst>
                                      </p:cBhvr>
                                      <p:to>
                                        <p:strVal val="visible"/>
                                      </p:to>
                                    </p:set>
                                    <p:anim calcmode="lin" valueType="num">
                                      <p:cBhvr additive="base">
                                        <p:cTn id="897" dur="250" fill="hold"/>
                                        <p:tgtEl>
                                          <p:spTgt spid="208"/>
                                        </p:tgtEl>
                                        <p:attrNameLst>
                                          <p:attrName>ppt_x</p:attrName>
                                        </p:attrNameLst>
                                      </p:cBhvr>
                                      <p:tavLst>
                                        <p:tav tm="0">
                                          <p:val>
                                            <p:strVal val="#ppt_x"/>
                                          </p:val>
                                        </p:tav>
                                        <p:tav tm="100000">
                                          <p:val>
                                            <p:strVal val="#ppt_x"/>
                                          </p:val>
                                        </p:tav>
                                      </p:tavLst>
                                    </p:anim>
                                    <p:anim calcmode="lin" valueType="num">
                                      <p:cBhvr additive="base">
                                        <p:cTn id="898" dur="250" fill="hold"/>
                                        <p:tgtEl>
                                          <p:spTgt spid="208"/>
                                        </p:tgtEl>
                                        <p:attrNameLst>
                                          <p:attrName>ppt_y</p:attrName>
                                        </p:attrNameLst>
                                      </p:cBhvr>
                                      <p:tavLst>
                                        <p:tav tm="0">
                                          <p:val>
                                            <p:strVal val="1+#ppt_h/2"/>
                                          </p:val>
                                        </p:tav>
                                        <p:tav tm="100000">
                                          <p:val>
                                            <p:strVal val="#ppt_y"/>
                                          </p:val>
                                        </p:tav>
                                      </p:tavLst>
                                    </p:anim>
                                  </p:childTnLst>
                                </p:cTn>
                              </p:par>
                            </p:childTnLst>
                          </p:cTn>
                        </p:par>
                        <p:par>
                          <p:cTn id="899" fill="hold">
                            <p:stCondLst>
                              <p:cond delay="89500"/>
                            </p:stCondLst>
                            <p:childTnLst>
                              <p:par>
                                <p:cTn id="900" presetID="2" presetClass="entr" presetSubtype="4" fill="hold" nodeType="afterEffect">
                                  <p:stCondLst>
                                    <p:cond delay="0"/>
                                  </p:stCondLst>
                                  <p:childTnLst>
                                    <p:set>
                                      <p:cBhvr>
                                        <p:cTn id="901" dur="1" fill="hold">
                                          <p:stCondLst>
                                            <p:cond delay="0"/>
                                          </p:stCondLst>
                                        </p:cTn>
                                        <p:tgtEl>
                                          <p:spTgt spid="214"/>
                                        </p:tgtEl>
                                        <p:attrNameLst>
                                          <p:attrName>style.visibility</p:attrName>
                                        </p:attrNameLst>
                                      </p:cBhvr>
                                      <p:to>
                                        <p:strVal val="visible"/>
                                      </p:to>
                                    </p:set>
                                    <p:anim calcmode="lin" valueType="num">
                                      <p:cBhvr additive="base">
                                        <p:cTn id="902" dur="250" fill="hold"/>
                                        <p:tgtEl>
                                          <p:spTgt spid="214"/>
                                        </p:tgtEl>
                                        <p:attrNameLst>
                                          <p:attrName>ppt_x</p:attrName>
                                        </p:attrNameLst>
                                      </p:cBhvr>
                                      <p:tavLst>
                                        <p:tav tm="0">
                                          <p:val>
                                            <p:strVal val="#ppt_x"/>
                                          </p:val>
                                        </p:tav>
                                        <p:tav tm="100000">
                                          <p:val>
                                            <p:strVal val="#ppt_x"/>
                                          </p:val>
                                        </p:tav>
                                      </p:tavLst>
                                    </p:anim>
                                    <p:anim calcmode="lin" valueType="num">
                                      <p:cBhvr additive="base">
                                        <p:cTn id="903" dur="250" fill="hold"/>
                                        <p:tgtEl>
                                          <p:spTgt spid="214"/>
                                        </p:tgtEl>
                                        <p:attrNameLst>
                                          <p:attrName>ppt_y</p:attrName>
                                        </p:attrNameLst>
                                      </p:cBhvr>
                                      <p:tavLst>
                                        <p:tav tm="0">
                                          <p:val>
                                            <p:strVal val="1+#ppt_h/2"/>
                                          </p:val>
                                        </p:tav>
                                        <p:tav tm="100000">
                                          <p:val>
                                            <p:strVal val="#ppt_y"/>
                                          </p:val>
                                        </p:tav>
                                      </p:tavLst>
                                    </p:anim>
                                  </p:childTnLst>
                                </p:cTn>
                              </p:par>
                            </p:childTnLst>
                          </p:cTn>
                        </p:par>
                        <p:par>
                          <p:cTn id="904" fill="hold">
                            <p:stCondLst>
                              <p:cond delay="90000"/>
                            </p:stCondLst>
                            <p:childTnLst>
                              <p:par>
                                <p:cTn id="905" presetID="2" presetClass="entr" presetSubtype="4" fill="hold" nodeType="afterEffect">
                                  <p:stCondLst>
                                    <p:cond delay="0"/>
                                  </p:stCondLst>
                                  <p:childTnLst>
                                    <p:set>
                                      <p:cBhvr>
                                        <p:cTn id="906" dur="1" fill="hold">
                                          <p:stCondLst>
                                            <p:cond delay="0"/>
                                          </p:stCondLst>
                                        </p:cTn>
                                        <p:tgtEl>
                                          <p:spTgt spid="217"/>
                                        </p:tgtEl>
                                        <p:attrNameLst>
                                          <p:attrName>style.visibility</p:attrName>
                                        </p:attrNameLst>
                                      </p:cBhvr>
                                      <p:to>
                                        <p:strVal val="visible"/>
                                      </p:to>
                                    </p:set>
                                    <p:anim calcmode="lin" valueType="num">
                                      <p:cBhvr additive="base">
                                        <p:cTn id="907" dur="250" fill="hold"/>
                                        <p:tgtEl>
                                          <p:spTgt spid="217"/>
                                        </p:tgtEl>
                                        <p:attrNameLst>
                                          <p:attrName>ppt_x</p:attrName>
                                        </p:attrNameLst>
                                      </p:cBhvr>
                                      <p:tavLst>
                                        <p:tav tm="0">
                                          <p:val>
                                            <p:strVal val="#ppt_x"/>
                                          </p:val>
                                        </p:tav>
                                        <p:tav tm="100000">
                                          <p:val>
                                            <p:strVal val="#ppt_x"/>
                                          </p:val>
                                        </p:tav>
                                      </p:tavLst>
                                    </p:anim>
                                    <p:anim calcmode="lin" valueType="num">
                                      <p:cBhvr additive="base">
                                        <p:cTn id="908" dur="250" fill="hold"/>
                                        <p:tgtEl>
                                          <p:spTgt spid="217"/>
                                        </p:tgtEl>
                                        <p:attrNameLst>
                                          <p:attrName>ppt_y</p:attrName>
                                        </p:attrNameLst>
                                      </p:cBhvr>
                                      <p:tavLst>
                                        <p:tav tm="0">
                                          <p:val>
                                            <p:strVal val="1+#ppt_h/2"/>
                                          </p:val>
                                        </p:tav>
                                        <p:tav tm="100000">
                                          <p:val>
                                            <p:strVal val="#ppt_y"/>
                                          </p:val>
                                        </p:tav>
                                      </p:tavLst>
                                    </p:anim>
                                  </p:childTnLst>
                                </p:cTn>
                              </p:par>
                            </p:childTnLst>
                          </p:cTn>
                        </p:par>
                        <p:par>
                          <p:cTn id="909" fill="hold">
                            <p:stCondLst>
                              <p:cond delay="90500"/>
                            </p:stCondLst>
                            <p:childTnLst>
                              <p:par>
                                <p:cTn id="910" presetID="2" presetClass="entr" presetSubtype="4" fill="hold" nodeType="afterEffect">
                                  <p:stCondLst>
                                    <p:cond delay="0"/>
                                  </p:stCondLst>
                                  <p:childTnLst>
                                    <p:set>
                                      <p:cBhvr>
                                        <p:cTn id="911" dur="1" fill="hold">
                                          <p:stCondLst>
                                            <p:cond delay="0"/>
                                          </p:stCondLst>
                                        </p:cTn>
                                        <p:tgtEl>
                                          <p:spTgt spid="221"/>
                                        </p:tgtEl>
                                        <p:attrNameLst>
                                          <p:attrName>style.visibility</p:attrName>
                                        </p:attrNameLst>
                                      </p:cBhvr>
                                      <p:to>
                                        <p:strVal val="visible"/>
                                      </p:to>
                                    </p:set>
                                    <p:anim calcmode="lin" valueType="num">
                                      <p:cBhvr additive="base">
                                        <p:cTn id="912" dur="250" fill="hold"/>
                                        <p:tgtEl>
                                          <p:spTgt spid="221"/>
                                        </p:tgtEl>
                                        <p:attrNameLst>
                                          <p:attrName>ppt_x</p:attrName>
                                        </p:attrNameLst>
                                      </p:cBhvr>
                                      <p:tavLst>
                                        <p:tav tm="0">
                                          <p:val>
                                            <p:strVal val="#ppt_x"/>
                                          </p:val>
                                        </p:tav>
                                        <p:tav tm="100000">
                                          <p:val>
                                            <p:strVal val="#ppt_x"/>
                                          </p:val>
                                        </p:tav>
                                      </p:tavLst>
                                    </p:anim>
                                    <p:anim calcmode="lin" valueType="num">
                                      <p:cBhvr additive="base">
                                        <p:cTn id="913" dur="250" fill="hold"/>
                                        <p:tgtEl>
                                          <p:spTgt spid="221"/>
                                        </p:tgtEl>
                                        <p:attrNameLst>
                                          <p:attrName>ppt_y</p:attrName>
                                        </p:attrNameLst>
                                      </p:cBhvr>
                                      <p:tavLst>
                                        <p:tav tm="0">
                                          <p:val>
                                            <p:strVal val="1+#ppt_h/2"/>
                                          </p:val>
                                        </p:tav>
                                        <p:tav tm="100000">
                                          <p:val>
                                            <p:strVal val="#ppt_y"/>
                                          </p:val>
                                        </p:tav>
                                      </p:tavLst>
                                    </p:anim>
                                  </p:childTnLst>
                                </p:cTn>
                              </p:par>
                            </p:childTnLst>
                          </p:cTn>
                        </p:par>
                        <p:par>
                          <p:cTn id="914" fill="hold">
                            <p:stCondLst>
                              <p:cond delay="91000"/>
                            </p:stCondLst>
                            <p:childTnLst>
                              <p:par>
                                <p:cTn id="915" presetID="2" presetClass="entr" presetSubtype="4" fill="hold" nodeType="afterEffect">
                                  <p:stCondLst>
                                    <p:cond delay="0"/>
                                  </p:stCondLst>
                                  <p:childTnLst>
                                    <p:set>
                                      <p:cBhvr>
                                        <p:cTn id="916" dur="1" fill="hold">
                                          <p:stCondLst>
                                            <p:cond delay="0"/>
                                          </p:stCondLst>
                                        </p:cTn>
                                        <p:tgtEl>
                                          <p:spTgt spid="225"/>
                                        </p:tgtEl>
                                        <p:attrNameLst>
                                          <p:attrName>style.visibility</p:attrName>
                                        </p:attrNameLst>
                                      </p:cBhvr>
                                      <p:to>
                                        <p:strVal val="visible"/>
                                      </p:to>
                                    </p:set>
                                    <p:anim calcmode="lin" valueType="num">
                                      <p:cBhvr additive="base">
                                        <p:cTn id="917" dur="250" fill="hold"/>
                                        <p:tgtEl>
                                          <p:spTgt spid="225"/>
                                        </p:tgtEl>
                                        <p:attrNameLst>
                                          <p:attrName>ppt_x</p:attrName>
                                        </p:attrNameLst>
                                      </p:cBhvr>
                                      <p:tavLst>
                                        <p:tav tm="0">
                                          <p:val>
                                            <p:strVal val="#ppt_x"/>
                                          </p:val>
                                        </p:tav>
                                        <p:tav tm="100000">
                                          <p:val>
                                            <p:strVal val="#ppt_x"/>
                                          </p:val>
                                        </p:tav>
                                      </p:tavLst>
                                    </p:anim>
                                    <p:anim calcmode="lin" valueType="num">
                                      <p:cBhvr additive="base">
                                        <p:cTn id="918" dur="250" fill="hold"/>
                                        <p:tgtEl>
                                          <p:spTgt spid="225"/>
                                        </p:tgtEl>
                                        <p:attrNameLst>
                                          <p:attrName>ppt_y</p:attrName>
                                        </p:attrNameLst>
                                      </p:cBhvr>
                                      <p:tavLst>
                                        <p:tav tm="0">
                                          <p:val>
                                            <p:strVal val="1+#ppt_h/2"/>
                                          </p:val>
                                        </p:tav>
                                        <p:tav tm="100000">
                                          <p:val>
                                            <p:strVal val="#ppt_y"/>
                                          </p:val>
                                        </p:tav>
                                      </p:tavLst>
                                    </p:anim>
                                  </p:childTnLst>
                                </p:cTn>
                              </p:par>
                            </p:childTnLst>
                          </p:cTn>
                        </p:par>
                        <p:par>
                          <p:cTn id="919" fill="hold">
                            <p:stCondLst>
                              <p:cond delay="91500"/>
                            </p:stCondLst>
                            <p:childTnLst>
                              <p:par>
                                <p:cTn id="920" presetID="2" presetClass="entr" presetSubtype="4" fill="hold" nodeType="afterEffect">
                                  <p:stCondLst>
                                    <p:cond delay="0"/>
                                  </p:stCondLst>
                                  <p:childTnLst>
                                    <p:set>
                                      <p:cBhvr>
                                        <p:cTn id="921" dur="1" fill="hold">
                                          <p:stCondLst>
                                            <p:cond delay="0"/>
                                          </p:stCondLst>
                                        </p:cTn>
                                        <p:tgtEl>
                                          <p:spTgt spid="234"/>
                                        </p:tgtEl>
                                        <p:attrNameLst>
                                          <p:attrName>style.visibility</p:attrName>
                                        </p:attrNameLst>
                                      </p:cBhvr>
                                      <p:to>
                                        <p:strVal val="visible"/>
                                      </p:to>
                                    </p:set>
                                    <p:anim calcmode="lin" valueType="num">
                                      <p:cBhvr additive="base">
                                        <p:cTn id="922" dur="250" fill="hold"/>
                                        <p:tgtEl>
                                          <p:spTgt spid="234"/>
                                        </p:tgtEl>
                                        <p:attrNameLst>
                                          <p:attrName>ppt_x</p:attrName>
                                        </p:attrNameLst>
                                      </p:cBhvr>
                                      <p:tavLst>
                                        <p:tav tm="0">
                                          <p:val>
                                            <p:strVal val="#ppt_x"/>
                                          </p:val>
                                        </p:tav>
                                        <p:tav tm="100000">
                                          <p:val>
                                            <p:strVal val="#ppt_x"/>
                                          </p:val>
                                        </p:tav>
                                      </p:tavLst>
                                    </p:anim>
                                    <p:anim calcmode="lin" valueType="num">
                                      <p:cBhvr additive="base">
                                        <p:cTn id="923" dur="250" fill="hold"/>
                                        <p:tgtEl>
                                          <p:spTgt spid="234"/>
                                        </p:tgtEl>
                                        <p:attrNameLst>
                                          <p:attrName>ppt_y</p:attrName>
                                        </p:attrNameLst>
                                      </p:cBhvr>
                                      <p:tavLst>
                                        <p:tav tm="0">
                                          <p:val>
                                            <p:strVal val="1+#ppt_h/2"/>
                                          </p:val>
                                        </p:tav>
                                        <p:tav tm="100000">
                                          <p:val>
                                            <p:strVal val="#ppt_y"/>
                                          </p:val>
                                        </p:tav>
                                      </p:tavLst>
                                    </p:anim>
                                  </p:childTnLst>
                                </p:cTn>
                              </p:par>
                            </p:childTnLst>
                          </p:cTn>
                        </p:par>
                        <p:par>
                          <p:cTn id="924" fill="hold">
                            <p:stCondLst>
                              <p:cond delay="92000"/>
                            </p:stCondLst>
                            <p:childTnLst>
                              <p:par>
                                <p:cTn id="925" presetID="2" presetClass="entr" presetSubtype="4" fill="hold" nodeType="afterEffect">
                                  <p:stCondLst>
                                    <p:cond delay="0"/>
                                  </p:stCondLst>
                                  <p:childTnLst>
                                    <p:set>
                                      <p:cBhvr>
                                        <p:cTn id="926" dur="1" fill="hold">
                                          <p:stCondLst>
                                            <p:cond delay="0"/>
                                          </p:stCondLst>
                                        </p:cTn>
                                        <p:tgtEl>
                                          <p:spTgt spid="238"/>
                                        </p:tgtEl>
                                        <p:attrNameLst>
                                          <p:attrName>style.visibility</p:attrName>
                                        </p:attrNameLst>
                                      </p:cBhvr>
                                      <p:to>
                                        <p:strVal val="visible"/>
                                      </p:to>
                                    </p:set>
                                    <p:anim calcmode="lin" valueType="num">
                                      <p:cBhvr additive="base">
                                        <p:cTn id="927" dur="250" fill="hold"/>
                                        <p:tgtEl>
                                          <p:spTgt spid="238"/>
                                        </p:tgtEl>
                                        <p:attrNameLst>
                                          <p:attrName>ppt_x</p:attrName>
                                        </p:attrNameLst>
                                      </p:cBhvr>
                                      <p:tavLst>
                                        <p:tav tm="0">
                                          <p:val>
                                            <p:strVal val="#ppt_x"/>
                                          </p:val>
                                        </p:tav>
                                        <p:tav tm="100000">
                                          <p:val>
                                            <p:strVal val="#ppt_x"/>
                                          </p:val>
                                        </p:tav>
                                      </p:tavLst>
                                    </p:anim>
                                    <p:anim calcmode="lin" valueType="num">
                                      <p:cBhvr additive="base">
                                        <p:cTn id="928" dur="250" fill="hold"/>
                                        <p:tgtEl>
                                          <p:spTgt spid="238"/>
                                        </p:tgtEl>
                                        <p:attrNameLst>
                                          <p:attrName>ppt_y</p:attrName>
                                        </p:attrNameLst>
                                      </p:cBhvr>
                                      <p:tavLst>
                                        <p:tav tm="0">
                                          <p:val>
                                            <p:strVal val="1+#ppt_h/2"/>
                                          </p:val>
                                        </p:tav>
                                        <p:tav tm="100000">
                                          <p:val>
                                            <p:strVal val="#ppt_y"/>
                                          </p:val>
                                        </p:tav>
                                      </p:tavLst>
                                    </p:anim>
                                  </p:childTnLst>
                                </p:cTn>
                              </p:par>
                            </p:childTnLst>
                          </p:cTn>
                        </p:par>
                        <p:par>
                          <p:cTn id="929" fill="hold">
                            <p:stCondLst>
                              <p:cond delay="92500"/>
                            </p:stCondLst>
                            <p:childTnLst>
                              <p:par>
                                <p:cTn id="930" presetID="2" presetClass="entr" presetSubtype="4" fill="hold" nodeType="afterEffect">
                                  <p:stCondLst>
                                    <p:cond delay="0"/>
                                  </p:stCondLst>
                                  <p:childTnLst>
                                    <p:set>
                                      <p:cBhvr>
                                        <p:cTn id="931" dur="1" fill="hold">
                                          <p:stCondLst>
                                            <p:cond delay="0"/>
                                          </p:stCondLst>
                                        </p:cTn>
                                        <p:tgtEl>
                                          <p:spTgt spid="241"/>
                                        </p:tgtEl>
                                        <p:attrNameLst>
                                          <p:attrName>style.visibility</p:attrName>
                                        </p:attrNameLst>
                                      </p:cBhvr>
                                      <p:to>
                                        <p:strVal val="visible"/>
                                      </p:to>
                                    </p:set>
                                    <p:anim calcmode="lin" valueType="num">
                                      <p:cBhvr additive="base">
                                        <p:cTn id="932" dur="250" fill="hold"/>
                                        <p:tgtEl>
                                          <p:spTgt spid="241"/>
                                        </p:tgtEl>
                                        <p:attrNameLst>
                                          <p:attrName>ppt_x</p:attrName>
                                        </p:attrNameLst>
                                      </p:cBhvr>
                                      <p:tavLst>
                                        <p:tav tm="0">
                                          <p:val>
                                            <p:strVal val="#ppt_x"/>
                                          </p:val>
                                        </p:tav>
                                        <p:tav tm="100000">
                                          <p:val>
                                            <p:strVal val="#ppt_x"/>
                                          </p:val>
                                        </p:tav>
                                      </p:tavLst>
                                    </p:anim>
                                    <p:anim calcmode="lin" valueType="num">
                                      <p:cBhvr additive="base">
                                        <p:cTn id="933" dur="250" fill="hold"/>
                                        <p:tgtEl>
                                          <p:spTgt spid="241"/>
                                        </p:tgtEl>
                                        <p:attrNameLst>
                                          <p:attrName>ppt_y</p:attrName>
                                        </p:attrNameLst>
                                      </p:cBhvr>
                                      <p:tavLst>
                                        <p:tav tm="0">
                                          <p:val>
                                            <p:strVal val="1+#ppt_h/2"/>
                                          </p:val>
                                        </p:tav>
                                        <p:tav tm="100000">
                                          <p:val>
                                            <p:strVal val="#ppt_y"/>
                                          </p:val>
                                        </p:tav>
                                      </p:tavLst>
                                    </p:anim>
                                  </p:childTnLst>
                                </p:cTn>
                              </p:par>
                            </p:childTnLst>
                          </p:cTn>
                        </p:par>
                        <p:par>
                          <p:cTn id="934" fill="hold">
                            <p:stCondLst>
                              <p:cond delay="93000"/>
                            </p:stCondLst>
                            <p:childTnLst>
                              <p:par>
                                <p:cTn id="935" presetID="2" presetClass="entr" presetSubtype="4" fill="hold" nodeType="afterEffect">
                                  <p:stCondLst>
                                    <p:cond delay="0"/>
                                  </p:stCondLst>
                                  <p:childTnLst>
                                    <p:set>
                                      <p:cBhvr>
                                        <p:cTn id="936" dur="1" fill="hold">
                                          <p:stCondLst>
                                            <p:cond delay="0"/>
                                          </p:stCondLst>
                                        </p:cTn>
                                        <p:tgtEl>
                                          <p:spTgt spid="245"/>
                                        </p:tgtEl>
                                        <p:attrNameLst>
                                          <p:attrName>style.visibility</p:attrName>
                                        </p:attrNameLst>
                                      </p:cBhvr>
                                      <p:to>
                                        <p:strVal val="visible"/>
                                      </p:to>
                                    </p:set>
                                    <p:anim calcmode="lin" valueType="num">
                                      <p:cBhvr additive="base">
                                        <p:cTn id="937" dur="250" fill="hold"/>
                                        <p:tgtEl>
                                          <p:spTgt spid="245"/>
                                        </p:tgtEl>
                                        <p:attrNameLst>
                                          <p:attrName>ppt_x</p:attrName>
                                        </p:attrNameLst>
                                      </p:cBhvr>
                                      <p:tavLst>
                                        <p:tav tm="0">
                                          <p:val>
                                            <p:strVal val="#ppt_x"/>
                                          </p:val>
                                        </p:tav>
                                        <p:tav tm="100000">
                                          <p:val>
                                            <p:strVal val="#ppt_x"/>
                                          </p:val>
                                        </p:tav>
                                      </p:tavLst>
                                    </p:anim>
                                    <p:anim calcmode="lin" valueType="num">
                                      <p:cBhvr additive="base">
                                        <p:cTn id="938" dur="250" fill="hold"/>
                                        <p:tgtEl>
                                          <p:spTgt spid="245"/>
                                        </p:tgtEl>
                                        <p:attrNameLst>
                                          <p:attrName>ppt_y</p:attrName>
                                        </p:attrNameLst>
                                      </p:cBhvr>
                                      <p:tavLst>
                                        <p:tav tm="0">
                                          <p:val>
                                            <p:strVal val="1+#ppt_h/2"/>
                                          </p:val>
                                        </p:tav>
                                        <p:tav tm="100000">
                                          <p:val>
                                            <p:strVal val="#ppt_y"/>
                                          </p:val>
                                        </p:tav>
                                      </p:tavLst>
                                    </p:anim>
                                  </p:childTnLst>
                                </p:cTn>
                              </p:par>
                            </p:childTnLst>
                          </p:cTn>
                        </p:par>
                        <p:par>
                          <p:cTn id="939" fill="hold">
                            <p:stCondLst>
                              <p:cond delay="93500"/>
                            </p:stCondLst>
                            <p:childTnLst>
                              <p:par>
                                <p:cTn id="940" presetID="2" presetClass="entr" presetSubtype="4" fill="hold" nodeType="afterEffect">
                                  <p:stCondLst>
                                    <p:cond delay="0"/>
                                  </p:stCondLst>
                                  <p:childTnLst>
                                    <p:set>
                                      <p:cBhvr>
                                        <p:cTn id="941" dur="1" fill="hold">
                                          <p:stCondLst>
                                            <p:cond delay="0"/>
                                          </p:stCondLst>
                                        </p:cTn>
                                        <p:tgtEl>
                                          <p:spTgt spid="250"/>
                                        </p:tgtEl>
                                        <p:attrNameLst>
                                          <p:attrName>style.visibility</p:attrName>
                                        </p:attrNameLst>
                                      </p:cBhvr>
                                      <p:to>
                                        <p:strVal val="visible"/>
                                      </p:to>
                                    </p:set>
                                    <p:anim calcmode="lin" valueType="num">
                                      <p:cBhvr additive="base">
                                        <p:cTn id="942" dur="250" fill="hold"/>
                                        <p:tgtEl>
                                          <p:spTgt spid="250"/>
                                        </p:tgtEl>
                                        <p:attrNameLst>
                                          <p:attrName>ppt_x</p:attrName>
                                        </p:attrNameLst>
                                      </p:cBhvr>
                                      <p:tavLst>
                                        <p:tav tm="0">
                                          <p:val>
                                            <p:strVal val="#ppt_x"/>
                                          </p:val>
                                        </p:tav>
                                        <p:tav tm="100000">
                                          <p:val>
                                            <p:strVal val="#ppt_x"/>
                                          </p:val>
                                        </p:tav>
                                      </p:tavLst>
                                    </p:anim>
                                    <p:anim calcmode="lin" valueType="num">
                                      <p:cBhvr additive="base">
                                        <p:cTn id="943" dur="250" fill="hold"/>
                                        <p:tgtEl>
                                          <p:spTgt spid="250"/>
                                        </p:tgtEl>
                                        <p:attrNameLst>
                                          <p:attrName>ppt_y</p:attrName>
                                        </p:attrNameLst>
                                      </p:cBhvr>
                                      <p:tavLst>
                                        <p:tav tm="0">
                                          <p:val>
                                            <p:strVal val="1+#ppt_h/2"/>
                                          </p:val>
                                        </p:tav>
                                        <p:tav tm="100000">
                                          <p:val>
                                            <p:strVal val="#ppt_y"/>
                                          </p:val>
                                        </p:tav>
                                      </p:tavLst>
                                    </p:anim>
                                  </p:childTnLst>
                                </p:cTn>
                              </p:par>
                            </p:childTnLst>
                          </p:cTn>
                        </p:par>
                        <p:par>
                          <p:cTn id="944" fill="hold">
                            <p:stCondLst>
                              <p:cond delay="94000"/>
                            </p:stCondLst>
                            <p:childTnLst>
                              <p:par>
                                <p:cTn id="945" presetID="2" presetClass="entr" presetSubtype="4" fill="hold" nodeType="afterEffect">
                                  <p:stCondLst>
                                    <p:cond delay="0"/>
                                  </p:stCondLst>
                                  <p:childTnLst>
                                    <p:set>
                                      <p:cBhvr>
                                        <p:cTn id="946" dur="1" fill="hold">
                                          <p:stCondLst>
                                            <p:cond delay="0"/>
                                          </p:stCondLst>
                                        </p:cTn>
                                        <p:tgtEl>
                                          <p:spTgt spid="254"/>
                                        </p:tgtEl>
                                        <p:attrNameLst>
                                          <p:attrName>style.visibility</p:attrName>
                                        </p:attrNameLst>
                                      </p:cBhvr>
                                      <p:to>
                                        <p:strVal val="visible"/>
                                      </p:to>
                                    </p:set>
                                    <p:anim calcmode="lin" valueType="num">
                                      <p:cBhvr additive="base">
                                        <p:cTn id="947" dur="250" fill="hold"/>
                                        <p:tgtEl>
                                          <p:spTgt spid="254"/>
                                        </p:tgtEl>
                                        <p:attrNameLst>
                                          <p:attrName>ppt_x</p:attrName>
                                        </p:attrNameLst>
                                      </p:cBhvr>
                                      <p:tavLst>
                                        <p:tav tm="0">
                                          <p:val>
                                            <p:strVal val="#ppt_x"/>
                                          </p:val>
                                        </p:tav>
                                        <p:tav tm="100000">
                                          <p:val>
                                            <p:strVal val="#ppt_x"/>
                                          </p:val>
                                        </p:tav>
                                      </p:tavLst>
                                    </p:anim>
                                    <p:anim calcmode="lin" valueType="num">
                                      <p:cBhvr additive="base">
                                        <p:cTn id="948" dur="250" fill="hold"/>
                                        <p:tgtEl>
                                          <p:spTgt spid="254"/>
                                        </p:tgtEl>
                                        <p:attrNameLst>
                                          <p:attrName>ppt_y</p:attrName>
                                        </p:attrNameLst>
                                      </p:cBhvr>
                                      <p:tavLst>
                                        <p:tav tm="0">
                                          <p:val>
                                            <p:strVal val="1+#ppt_h/2"/>
                                          </p:val>
                                        </p:tav>
                                        <p:tav tm="100000">
                                          <p:val>
                                            <p:strVal val="#ppt_y"/>
                                          </p:val>
                                        </p:tav>
                                      </p:tavLst>
                                    </p:anim>
                                  </p:childTnLst>
                                </p:cTn>
                              </p:par>
                            </p:childTnLst>
                          </p:cTn>
                        </p:par>
                        <p:par>
                          <p:cTn id="949" fill="hold">
                            <p:stCondLst>
                              <p:cond delay="94500"/>
                            </p:stCondLst>
                            <p:childTnLst>
                              <p:par>
                                <p:cTn id="950" presetID="2" presetClass="entr" presetSubtype="4" fill="hold" nodeType="afterEffect">
                                  <p:stCondLst>
                                    <p:cond delay="0"/>
                                  </p:stCondLst>
                                  <p:childTnLst>
                                    <p:set>
                                      <p:cBhvr>
                                        <p:cTn id="951" dur="1" fill="hold">
                                          <p:stCondLst>
                                            <p:cond delay="0"/>
                                          </p:stCondLst>
                                        </p:cTn>
                                        <p:tgtEl>
                                          <p:spTgt spid="261"/>
                                        </p:tgtEl>
                                        <p:attrNameLst>
                                          <p:attrName>style.visibility</p:attrName>
                                        </p:attrNameLst>
                                      </p:cBhvr>
                                      <p:to>
                                        <p:strVal val="visible"/>
                                      </p:to>
                                    </p:set>
                                    <p:anim calcmode="lin" valueType="num">
                                      <p:cBhvr additive="base">
                                        <p:cTn id="952" dur="250" fill="hold"/>
                                        <p:tgtEl>
                                          <p:spTgt spid="261"/>
                                        </p:tgtEl>
                                        <p:attrNameLst>
                                          <p:attrName>ppt_x</p:attrName>
                                        </p:attrNameLst>
                                      </p:cBhvr>
                                      <p:tavLst>
                                        <p:tav tm="0">
                                          <p:val>
                                            <p:strVal val="#ppt_x"/>
                                          </p:val>
                                        </p:tav>
                                        <p:tav tm="100000">
                                          <p:val>
                                            <p:strVal val="#ppt_x"/>
                                          </p:val>
                                        </p:tav>
                                      </p:tavLst>
                                    </p:anim>
                                    <p:anim calcmode="lin" valueType="num">
                                      <p:cBhvr additive="base">
                                        <p:cTn id="953" dur="250" fill="hold"/>
                                        <p:tgtEl>
                                          <p:spTgt spid="261"/>
                                        </p:tgtEl>
                                        <p:attrNameLst>
                                          <p:attrName>ppt_y</p:attrName>
                                        </p:attrNameLst>
                                      </p:cBhvr>
                                      <p:tavLst>
                                        <p:tav tm="0">
                                          <p:val>
                                            <p:strVal val="1+#ppt_h/2"/>
                                          </p:val>
                                        </p:tav>
                                        <p:tav tm="100000">
                                          <p:val>
                                            <p:strVal val="#ppt_y"/>
                                          </p:val>
                                        </p:tav>
                                      </p:tavLst>
                                    </p:anim>
                                  </p:childTnLst>
                                </p:cTn>
                              </p:par>
                            </p:childTnLst>
                          </p:cTn>
                        </p:par>
                        <p:par>
                          <p:cTn id="954" fill="hold">
                            <p:stCondLst>
                              <p:cond delay="95000"/>
                            </p:stCondLst>
                            <p:childTnLst>
                              <p:par>
                                <p:cTn id="955" presetID="2" presetClass="entr" presetSubtype="4" fill="hold" grpId="0" nodeType="afterEffect">
                                  <p:stCondLst>
                                    <p:cond delay="0"/>
                                  </p:stCondLst>
                                  <p:childTnLst>
                                    <p:set>
                                      <p:cBhvr>
                                        <p:cTn id="956" dur="1" fill="hold">
                                          <p:stCondLst>
                                            <p:cond delay="0"/>
                                          </p:stCondLst>
                                        </p:cTn>
                                        <p:tgtEl>
                                          <p:spTgt spid="292"/>
                                        </p:tgtEl>
                                        <p:attrNameLst>
                                          <p:attrName>style.visibility</p:attrName>
                                        </p:attrNameLst>
                                      </p:cBhvr>
                                      <p:to>
                                        <p:strVal val="visible"/>
                                      </p:to>
                                    </p:set>
                                    <p:anim calcmode="lin" valueType="num">
                                      <p:cBhvr additive="base">
                                        <p:cTn id="957" dur="250" fill="hold"/>
                                        <p:tgtEl>
                                          <p:spTgt spid="292"/>
                                        </p:tgtEl>
                                        <p:attrNameLst>
                                          <p:attrName>ppt_x</p:attrName>
                                        </p:attrNameLst>
                                      </p:cBhvr>
                                      <p:tavLst>
                                        <p:tav tm="0">
                                          <p:val>
                                            <p:strVal val="#ppt_x"/>
                                          </p:val>
                                        </p:tav>
                                        <p:tav tm="100000">
                                          <p:val>
                                            <p:strVal val="#ppt_x"/>
                                          </p:val>
                                        </p:tav>
                                      </p:tavLst>
                                    </p:anim>
                                    <p:anim calcmode="lin" valueType="num">
                                      <p:cBhvr additive="base">
                                        <p:cTn id="958" dur="250" fill="hold"/>
                                        <p:tgtEl>
                                          <p:spTgt spid="292"/>
                                        </p:tgtEl>
                                        <p:attrNameLst>
                                          <p:attrName>ppt_y</p:attrName>
                                        </p:attrNameLst>
                                      </p:cBhvr>
                                      <p:tavLst>
                                        <p:tav tm="0">
                                          <p:val>
                                            <p:strVal val="1+#ppt_h/2"/>
                                          </p:val>
                                        </p:tav>
                                        <p:tav tm="100000">
                                          <p:val>
                                            <p:strVal val="#ppt_y"/>
                                          </p:val>
                                        </p:tav>
                                      </p:tavLst>
                                    </p:anim>
                                  </p:childTnLst>
                                </p:cTn>
                              </p:par>
                            </p:childTnLst>
                          </p:cTn>
                        </p:par>
                        <p:par>
                          <p:cTn id="959" fill="hold">
                            <p:stCondLst>
                              <p:cond delay="95500"/>
                            </p:stCondLst>
                            <p:childTnLst>
                              <p:par>
                                <p:cTn id="960" presetID="2" presetClass="entr" presetSubtype="4" fill="hold" nodeType="afterEffect">
                                  <p:stCondLst>
                                    <p:cond delay="0"/>
                                  </p:stCondLst>
                                  <p:childTnLst>
                                    <p:set>
                                      <p:cBhvr>
                                        <p:cTn id="961" dur="1" fill="hold">
                                          <p:stCondLst>
                                            <p:cond delay="0"/>
                                          </p:stCondLst>
                                        </p:cTn>
                                        <p:tgtEl>
                                          <p:spTgt spid="295"/>
                                        </p:tgtEl>
                                        <p:attrNameLst>
                                          <p:attrName>style.visibility</p:attrName>
                                        </p:attrNameLst>
                                      </p:cBhvr>
                                      <p:to>
                                        <p:strVal val="visible"/>
                                      </p:to>
                                    </p:set>
                                    <p:anim calcmode="lin" valueType="num">
                                      <p:cBhvr additive="base">
                                        <p:cTn id="962" dur="250" fill="hold"/>
                                        <p:tgtEl>
                                          <p:spTgt spid="295"/>
                                        </p:tgtEl>
                                        <p:attrNameLst>
                                          <p:attrName>ppt_x</p:attrName>
                                        </p:attrNameLst>
                                      </p:cBhvr>
                                      <p:tavLst>
                                        <p:tav tm="0">
                                          <p:val>
                                            <p:strVal val="#ppt_x"/>
                                          </p:val>
                                        </p:tav>
                                        <p:tav tm="100000">
                                          <p:val>
                                            <p:strVal val="#ppt_x"/>
                                          </p:val>
                                        </p:tav>
                                      </p:tavLst>
                                    </p:anim>
                                    <p:anim calcmode="lin" valueType="num">
                                      <p:cBhvr additive="base">
                                        <p:cTn id="963" dur="250" fill="hold"/>
                                        <p:tgtEl>
                                          <p:spTgt spid="295"/>
                                        </p:tgtEl>
                                        <p:attrNameLst>
                                          <p:attrName>ppt_y</p:attrName>
                                        </p:attrNameLst>
                                      </p:cBhvr>
                                      <p:tavLst>
                                        <p:tav tm="0">
                                          <p:val>
                                            <p:strVal val="1+#ppt_h/2"/>
                                          </p:val>
                                        </p:tav>
                                        <p:tav tm="100000">
                                          <p:val>
                                            <p:strVal val="#ppt_y"/>
                                          </p:val>
                                        </p:tav>
                                      </p:tavLst>
                                    </p:anim>
                                  </p:childTnLst>
                                </p:cTn>
                              </p:par>
                            </p:childTnLst>
                          </p:cTn>
                        </p:par>
                        <p:par>
                          <p:cTn id="964" fill="hold">
                            <p:stCondLst>
                              <p:cond delay="96000"/>
                            </p:stCondLst>
                            <p:childTnLst>
                              <p:par>
                                <p:cTn id="965" presetID="2" presetClass="entr" presetSubtype="4" fill="hold" grpId="0" nodeType="afterEffect">
                                  <p:stCondLst>
                                    <p:cond delay="0"/>
                                  </p:stCondLst>
                                  <p:childTnLst>
                                    <p:set>
                                      <p:cBhvr>
                                        <p:cTn id="966" dur="1" fill="hold">
                                          <p:stCondLst>
                                            <p:cond delay="0"/>
                                          </p:stCondLst>
                                        </p:cTn>
                                        <p:tgtEl>
                                          <p:spTgt spid="293"/>
                                        </p:tgtEl>
                                        <p:attrNameLst>
                                          <p:attrName>style.visibility</p:attrName>
                                        </p:attrNameLst>
                                      </p:cBhvr>
                                      <p:to>
                                        <p:strVal val="visible"/>
                                      </p:to>
                                    </p:set>
                                    <p:anim calcmode="lin" valueType="num">
                                      <p:cBhvr additive="base">
                                        <p:cTn id="967" dur="250" fill="hold"/>
                                        <p:tgtEl>
                                          <p:spTgt spid="293"/>
                                        </p:tgtEl>
                                        <p:attrNameLst>
                                          <p:attrName>ppt_x</p:attrName>
                                        </p:attrNameLst>
                                      </p:cBhvr>
                                      <p:tavLst>
                                        <p:tav tm="0">
                                          <p:val>
                                            <p:strVal val="#ppt_x"/>
                                          </p:val>
                                        </p:tav>
                                        <p:tav tm="100000">
                                          <p:val>
                                            <p:strVal val="#ppt_x"/>
                                          </p:val>
                                        </p:tav>
                                      </p:tavLst>
                                    </p:anim>
                                    <p:anim calcmode="lin" valueType="num">
                                      <p:cBhvr additive="base">
                                        <p:cTn id="968" dur="250" fill="hold"/>
                                        <p:tgtEl>
                                          <p:spTgt spid="293"/>
                                        </p:tgtEl>
                                        <p:attrNameLst>
                                          <p:attrName>ppt_y</p:attrName>
                                        </p:attrNameLst>
                                      </p:cBhvr>
                                      <p:tavLst>
                                        <p:tav tm="0">
                                          <p:val>
                                            <p:strVal val="1+#ppt_h/2"/>
                                          </p:val>
                                        </p:tav>
                                        <p:tav tm="100000">
                                          <p:val>
                                            <p:strVal val="#ppt_y"/>
                                          </p:val>
                                        </p:tav>
                                      </p:tavLst>
                                    </p:anim>
                                  </p:childTnLst>
                                </p:cTn>
                              </p:par>
                            </p:childTnLst>
                          </p:cTn>
                        </p:par>
                        <p:par>
                          <p:cTn id="969" fill="hold">
                            <p:stCondLst>
                              <p:cond delay="96500"/>
                            </p:stCondLst>
                            <p:childTnLst>
                              <p:par>
                                <p:cTn id="970" presetID="2" presetClass="entr" presetSubtype="4" fill="hold" grpId="0" nodeType="afterEffect">
                                  <p:stCondLst>
                                    <p:cond delay="0"/>
                                  </p:stCondLst>
                                  <p:childTnLst>
                                    <p:set>
                                      <p:cBhvr>
                                        <p:cTn id="971" dur="1" fill="hold">
                                          <p:stCondLst>
                                            <p:cond delay="0"/>
                                          </p:stCondLst>
                                        </p:cTn>
                                        <p:tgtEl>
                                          <p:spTgt spid="266"/>
                                        </p:tgtEl>
                                        <p:attrNameLst>
                                          <p:attrName>style.visibility</p:attrName>
                                        </p:attrNameLst>
                                      </p:cBhvr>
                                      <p:to>
                                        <p:strVal val="visible"/>
                                      </p:to>
                                    </p:set>
                                    <p:anim calcmode="lin" valueType="num">
                                      <p:cBhvr additive="base">
                                        <p:cTn id="972" dur="250" fill="hold"/>
                                        <p:tgtEl>
                                          <p:spTgt spid="266"/>
                                        </p:tgtEl>
                                        <p:attrNameLst>
                                          <p:attrName>ppt_x</p:attrName>
                                        </p:attrNameLst>
                                      </p:cBhvr>
                                      <p:tavLst>
                                        <p:tav tm="0">
                                          <p:val>
                                            <p:strVal val="#ppt_x"/>
                                          </p:val>
                                        </p:tav>
                                        <p:tav tm="100000">
                                          <p:val>
                                            <p:strVal val="#ppt_x"/>
                                          </p:val>
                                        </p:tav>
                                      </p:tavLst>
                                    </p:anim>
                                    <p:anim calcmode="lin" valueType="num">
                                      <p:cBhvr additive="base">
                                        <p:cTn id="973" dur="250" fill="hold"/>
                                        <p:tgtEl>
                                          <p:spTgt spid="266"/>
                                        </p:tgtEl>
                                        <p:attrNameLst>
                                          <p:attrName>ppt_y</p:attrName>
                                        </p:attrNameLst>
                                      </p:cBhvr>
                                      <p:tavLst>
                                        <p:tav tm="0">
                                          <p:val>
                                            <p:strVal val="1+#ppt_h/2"/>
                                          </p:val>
                                        </p:tav>
                                        <p:tav tm="100000">
                                          <p:val>
                                            <p:strVal val="#ppt_y"/>
                                          </p:val>
                                        </p:tav>
                                      </p:tavLst>
                                    </p:anim>
                                  </p:childTnLst>
                                </p:cTn>
                              </p:par>
                            </p:childTnLst>
                          </p:cTn>
                        </p:par>
                        <p:par>
                          <p:cTn id="974" fill="hold">
                            <p:stCondLst>
                              <p:cond delay="97000"/>
                            </p:stCondLst>
                            <p:childTnLst>
                              <p:par>
                                <p:cTn id="975" presetID="2" presetClass="entr" presetSubtype="4" fill="hold" grpId="0" nodeType="afterEffect">
                                  <p:stCondLst>
                                    <p:cond delay="0"/>
                                  </p:stCondLst>
                                  <p:childTnLst>
                                    <p:set>
                                      <p:cBhvr>
                                        <p:cTn id="976" dur="1" fill="hold">
                                          <p:stCondLst>
                                            <p:cond delay="0"/>
                                          </p:stCondLst>
                                        </p:cTn>
                                        <p:tgtEl>
                                          <p:spTgt spid="287"/>
                                        </p:tgtEl>
                                        <p:attrNameLst>
                                          <p:attrName>style.visibility</p:attrName>
                                        </p:attrNameLst>
                                      </p:cBhvr>
                                      <p:to>
                                        <p:strVal val="visible"/>
                                      </p:to>
                                    </p:set>
                                    <p:anim calcmode="lin" valueType="num">
                                      <p:cBhvr additive="base">
                                        <p:cTn id="977" dur="250" fill="hold"/>
                                        <p:tgtEl>
                                          <p:spTgt spid="287"/>
                                        </p:tgtEl>
                                        <p:attrNameLst>
                                          <p:attrName>ppt_x</p:attrName>
                                        </p:attrNameLst>
                                      </p:cBhvr>
                                      <p:tavLst>
                                        <p:tav tm="0">
                                          <p:val>
                                            <p:strVal val="#ppt_x"/>
                                          </p:val>
                                        </p:tav>
                                        <p:tav tm="100000">
                                          <p:val>
                                            <p:strVal val="#ppt_x"/>
                                          </p:val>
                                        </p:tav>
                                      </p:tavLst>
                                    </p:anim>
                                    <p:anim calcmode="lin" valueType="num">
                                      <p:cBhvr additive="base">
                                        <p:cTn id="978" dur="250" fill="hold"/>
                                        <p:tgtEl>
                                          <p:spTgt spid="287"/>
                                        </p:tgtEl>
                                        <p:attrNameLst>
                                          <p:attrName>ppt_y</p:attrName>
                                        </p:attrNameLst>
                                      </p:cBhvr>
                                      <p:tavLst>
                                        <p:tav tm="0">
                                          <p:val>
                                            <p:strVal val="1+#ppt_h/2"/>
                                          </p:val>
                                        </p:tav>
                                        <p:tav tm="100000">
                                          <p:val>
                                            <p:strVal val="#ppt_y"/>
                                          </p:val>
                                        </p:tav>
                                      </p:tavLst>
                                    </p:anim>
                                  </p:childTnLst>
                                </p:cTn>
                              </p:par>
                            </p:childTnLst>
                          </p:cTn>
                        </p:par>
                        <p:par>
                          <p:cTn id="979" fill="hold">
                            <p:stCondLst>
                              <p:cond delay="97500"/>
                            </p:stCondLst>
                            <p:childTnLst>
                              <p:par>
                                <p:cTn id="980" presetID="2" presetClass="entr" presetSubtype="4" fill="hold" grpId="0" nodeType="afterEffect">
                                  <p:stCondLst>
                                    <p:cond delay="0"/>
                                  </p:stCondLst>
                                  <p:childTnLst>
                                    <p:set>
                                      <p:cBhvr>
                                        <p:cTn id="981" dur="1" fill="hold">
                                          <p:stCondLst>
                                            <p:cond delay="0"/>
                                          </p:stCondLst>
                                        </p:cTn>
                                        <p:tgtEl>
                                          <p:spTgt spid="267"/>
                                        </p:tgtEl>
                                        <p:attrNameLst>
                                          <p:attrName>style.visibility</p:attrName>
                                        </p:attrNameLst>
                                      </p:cBhvr>
                                      <p:to>
                                        <p:strVal val="visible"/>
                                      </p:to>
                                    </p:set>
                                    <p:anim calcmode="lin" valueType="num">
                                      <p:cBhvr additive="base">
                                        <p:cTn id="982" dur="250" fill="hold"/>
                                        <p:tgtEl>
                                          <p:spTgt spid="267"/>
                                        </p:tgtEl>
                                        <p:attrNameLst>
                                          <p:attrName>ppt_x</p:attrName>
                                        </p:attrNameLst>
                                      </p:cBhvr>
                                      <p:tavLst>
                                        <p:tav tm="0">
                                          <p:val>
                                            <p:strVal val="#ppt_x"/>
                                          </p:val>
                                        </p:tav>
                                        <p:tav tm="100000">
                                          <p:val>
                                            <p:strVal val="#ppt_x"/>
                                          </p:val>
                                        </p:tav>
                                      </p:tavLst>
                                    </p:anim>
                                    <p:anim calcmode="lin" valueType="num">
                                      <p:cBhvr additive="base">
                                        <p:cTn id="983" dur="250" fill="hold"/>
                                        <p:tgtEl>
                                          <p:spTgt spid="267"/>
                                        </p:tgtEl>
                                        <p:attrNameLst>
                                          <p:attrName>ppt_y</p:attrName>
                                        </p:attrNameLst>
                                      </p:cBhvr>
                                      <p:tavLst>
                                        <p:tav tm="0">
                                          <p:val>
                                            <p:strVal val="1+#ppt_h/2"/>
                                          </p:val>
                                        </p:tav>
                                        <p:tav tm="100000">
                                          <p:val>
                                            <p:strVal val="#ppt_y"/>
                                          </p:val>
                                        </p:tav>
                                      </p:tavLst>
                                    </p:anim>
                                  </p:childTnLst>
                                </p:cTn>
                              </p:par>
                            </p:childTnLst>
                          </p:cTn>
                        </p:par>
                        <p:par>
                          <p:cTn id="984" fill="hold">
                            <p:stCondLst>
                              <p:cond delay="98000"/>
                            </p:stCondLst>
                            <p:childTnLst>
                              <p:par>
                                <p:cTn id="985" presetID="2" presetClass="entr" presetSubtype="4" fill="hold" grpId="0" nodeType="afterEffect">
                                  <p:stCondLst>
                                    <p:cond delay="0"/>
                                  </p:stCondLst>
                                  <p:childTnLst>
                                    <p:set>
                                      <p:cBhvr>
                                        <p:cTn id="986" dur="1" fill="hold">
                                          <p:stCondLst>
                                            <p:cond delay="0"/>
                                          </p:stCondLst>
                                        </p:cTn>
                                        <p:tgtEl>
                                          <p:spTgt spid="268"/>
                                        </p:tgtEl>
                                        <p:attrNameLst>
                                          <p:attrName>style.visibility</p:attrName>
                                        </p:attrNameLst>
                                      </p:cBhvr>
                                      <p:to>
                                        <p:strVal val="visible"/>
                                      </p:to>
                                    </p:set>
                                    <p:anim calcmode="lin" valueType="num">
                                      <p:cBhvr additive="base">
                                        <p:cTn id="987" dur="250" fill="hold"/>
                                        <p:tgtEl>
                                          <p:spTgt spid="268"/>
                                        </p:tgtEl>
                                        <p:attrNameLst>
                                          <p:attrName>ppt_x</p:attrName>
                                        </p:attrNameLst>
                                      </p:cBhvr>
                                      <p:tavLst>
                                        <p:tav tm="0">
                                          <p:val>
                                            <p:strVal val="#ppt_x"/>
                                          </p:val>
                                        </p:tav>
                                        <p:tav tm="100000">
                                          <p:val>
                                            <p:strVal val="#ppt_x"/>
                                          </p:val>
                                        </p:tav>
                                      </p:tavLst>
                                    </p:anim>
                                    <p:anim calcmode="lin" valueType="num">
                                      <p:cBhvr additive="base">
                                        <p:cTn id="988" dur="250" fill="hold"/>
                                        <p:tgtEl>
                                          <p:spTgt spid="268"/>
                                        </p:tgtEl>
                                        <p:attrNameLst>
                                          <p:attrName>ppt_y</p:attrName>
                                        </p:attrNameLst>
                                      </p:cBhvr>
                                      <p:tavLst>
                                        <p:tav tm="0">
                                          <p:val>
                                            <p:strVal val="1+#ppt_h/2"/>
                                          </p:val>
                                        </p:tav>
                                        <p:tav tm="100000">
                                          <p:val>
                                            <p:strVal val="#ppt_y"/>
                                          </p:val>
                                        </p:tav>
                                      </p:tavLst>
                                    </p:anim>
                                  </p:childTnLst>
                                </p:cTn>
                              </p:par>
                            </p:childTnLst>
                          </p:cTn>
                        </p:par>
                        <p:par>
                          <p:cTn id="989" fill="hold">
                            <p:stCondLst>
                              <p:cond delay="98500"/>
                            </p:stCondLst>
                            <p:childTnLst>
                              <p:par>
                                <p:cTn id="990" presetID="2" presetClass="entr" presetSubtype="4" fill="hold" nodeType="afterEffect">
                                  <p:stCondLst>
                                    <p:cond delay="0"/>
                                  </p:stCondLst>
                                  <p:childTnLst>
                                    <p:set>
                                      <p:cBhvr>
                                        <p:cTn id="991" dur="1" fill="hold">
                                          <p:stCondLst>
                                            <p:cond delay="0"/>
                                          </p:stCondLst>
                                        </p:cTn>
                                        <p:tgtEl>
                                          <p:spTgt spid="288"/>
                                        </p:tgtEl>
                                        <p:attrNameLst>
                                          <p:attrName>style.visibility</p:attrName>
                                        </p:attrNameLst>
                                      </p:cBhvr>
                                      <p:to>
                                        <p:strVal val="visible"/>
                                      </p:to>
                                    </p:set>
                                    <p:anim calcmode="lin" valueType="num">
                                      <p:cBhvr additive="base">
                                        <p:cTn id="992" dur="250" fill="hold"/>
                                        <p:tgtEl>
                                          <p:spTgt spid="288"/>
                                        </p:tgtEl>
                                        <p:attrNameLst>
                                          <p:attrName>ppt_x</p:attrName>
                                        </p:attrNameLst>
                                      </p:cBhvr>
                                      <p:tavLst>
                                        <p:tav tm="0">
                                          <p:val>
                                            <p:strVal val="#ppt_x"/>
                                          </p:val>
                                        </p:tav>
                                        <p:tav tm="100000">
                                          <p:val>
                                            <p:strVal val="#ppt_x"/>
                                          </p:val>
                                        </p:tav>
                                      </p:tavLst>
                                    </p:anim>
                                    <p:anim calcmode="lin" valueType="num">
                                      <p:cBhvr additive="base">
                                        <p:cTn id="993" dur="250" fill="hold"/>
                                        <p:tgtEl>
                                          <p:spTgt spid="288"/>
                                        </p:tgtEl>
                                        <p:attrNameLst>
                                          <p:attrName>ppt_y</p:attrName>
                                        </p:attrNameLst>
                                      </p:cBhvr>
                                      <p:tavLst>
                                        <p:tav tm="0">
                                          <p:val>
                                            <p:strVal val="1+#ppt_h/2"/>
                                          </p:val>
                                        </p:tav>
                                        <p:tav tm="100000">
                                          <p:val>
                                            <p:strVal val="#ppt_y"/>
                                          </p:val>
                                        </p:tav>
                                      </p:tavLst>
                                    </p:anim>
                                  </p:childTnLst>
                                </p:cTn>
                              </p:par>
                            </p:childTnLst>
                          </p:cTn>
                        </p:par>
                        <p:par>
                          <p:cTn id="994" fill="hold">
                            <p:stCondLst>
                              <p:cond delay="99000"/>
                            </p:stCondLst>
                            <p:childTnLst>
                              <p:par>
                                <p:cTn id="995" presetID="2" presetClass="entr" presetSubtype="4" fill="hold" grpId="0" nodeType="afterEffect">
                                  <p:stCondLst>
                                    <p:cond delay="0"/>
                                  </p:stCondLst>
                                  <p:childTnLst>
                                    <p:set>
                                      <p:cBhvr>
                                        <p:cTn id="996" dur="1" fill="hold">
                                          <p:stCondLst>
                                            <p:cond delay="0"/>
                                          </p:stCondLst>
                                        </p:cTn>
                                        <p:tgtEl>
                                          <p:spTgt spid="269"/>
                                        </p:tgtEl>
                                        <p:attrNameLst>
                                          <p:attrName>style.visibility</p:attrName>
                                        </p:attrNameLst>
                                      </p:cBhvr>
                                      <p:to>
                                        <p:strVal val="visible"/>
                                      </p:to>
                                    </p:set>
                                    <p:anim calcmode="lin" valueType="num">
                                      <p:cBhvr additive="base">
                                        <p:cTn id="997" dur="250" fill="hold"/>
                                        <p:tgtEl>
                                          <p:spTgt spid="269"/>
                                        </p:tgtEl>
                                        <p:attrNameLst>
                                          <p:attrName>ppt_x</p:attrName>
                                        </p:attrNameLst>
                                      </p:cBhvr>
                                      <p:tavLst>
                                        <p:tav tm="0">
                                          <p:val>
                                            <p:strVal val="#ppt_x"/>
                                          </p:val>
                                        </p:tav>
                                        <p:tav tm="100000">
                                          <p:val>
                                            <p:strVal val="#ppt_x"/>
                                          </p:val>
                                        </p:tav>
                                      </p:tavLst>
                                    </p:anim>
                                    <p:anim calcmode="lin" valueType="num">
                                      <p:cBhvr additive="base">
                                        <p:cTn id="998" dur="250" fill="hold"/>
                                        <p:tgtEl>
                                          <p:spTgt spid="269"/>
                                        </p:tgtEl>
                                        <p:attrNameLst>
                                          <p:attrName>ppt_y</p:attrName>
                                        </p:attrNameLst>
                                      </p:cBhvr>
                                      <p:tavLst>
                                        <p:tav tm="0">
                                          <p:val>
                                            <p:strVal val="1+#ppt_h/2"/>
                                          </p:val>
                                        </p:tav>
                                        <p:tav tm="100000">
                                          <p:val>
                                            <p:strVal val="#ppt_y"/>
                                          </p:val>
                                        </p:tav>
                                      </p:tavLst>
                                    </p:anim>
                                  </p:childTnLst>
                                </p:cTn>
                              </p:par>
                            </p:childTnLst>
                          </p:cTn>
                        </p:par>
                        <p:par>
                          <p:cTn id="999" fill="hold">
                            <p:stCondLst>
                              <p:cond delay="99500"/>
                            </p:stCondLst>
                            <p:childTnLst>
                              <p:par>
                                <p:cTn id="1000" presetID="2" presetClass="entr" presetSubtype="4" fill="hold" grpId="0" nodeType="afterEffect">
                                  <p:stCondLst>
                                    <p:cond delay="0"/>
                                  </p:stCondLst>
                                  <p:childTnLst>
                                    <p:set>
                                      <p:cBhvr>
                                        <p:cTn id="1001" dur="1" fill="hold">
                                          <p:stCondLst>
                                            <p:cond delay="0"/>
                                          </p:stCondLst>
                                        </p:cTn>
                                        <p:tgtEl>
                                          <p:spTgt spid="270"/>
                                        </p:tgtEl>
                                        <p:attrNameLst>
                                          <p:attrName>style.visibility</p:attrName>
                                        </p:attrNameLst>
                                      </p:cBhvr>
                                      <p:to>
                                        <p:strVal val="visible"/>
                                      </p:to>
                                    </p:set>
                                    <p:anim calcmode="lin" valueType="num">
                                      <p:cBhvr additive="base">
                                        <p:cTn id="1002" dur="250" fill="hold"/>
                                        <p:tgtEl>
                                          <p:spTgt spid="270"/>
                                        </p:tgtEl>
                                        <p:attrNameLst>
                                          <p:attrName>ppt_x</p:attrName>
                                        </p:attrNameLst>
                                      </p:cBhvr>
                                      <p:tavLst>
                                        <p:tav tm="0">
                                          <p:val>
                                            <p:strVal val="#ppt_x"/>
                                          </p:val>
                                        </p:tav>
                                        <p:tav tm="100000">
                                          <p:val>
                                            <p:strVal val="#ppt_x"/>
                                          </p:val>
                                        </p:tav>
                                      </p:tavLst>
                                    </p:anim>
                                    <p:anim calcmode="lin" valueType="num">
                                      <p:cBhvr additive="base">
                                        <p:cTn id="1003" dur="250" fill="hold"/>
                                        <p:tgtEl>
                                          <p:spTgt spid="270"/>
                                        </p:tgtEl>
                                        <p:attrNameLst>
                                          <p:attrName>ppt_y</p:attrName>
                                        </p:attrNameLst>
                                      </p:cBhvr>
                                      <p:tavLst>
                                        <p:tav tm="0">
                                          <p:val>
                                            <p:strVal val="1+#ppt_h/2"/>
                                          </p:val>
                                        </p:tav>
                                        <p:tav tm="100000">
                                          <p:val>
                                            <p:strVal val="#ppt_y"/>
                                          </p:val>
                                        </p:tav>
                                      </p:tavLst>
                                    </p:anim>
                                  </p:childTnLst>
                                </p:cTn>
                              </p:par>
                            </p:childTnLst>
                          </p:cTn>
                        </p:par>
                        <p:par>
                          <p:cTn id="1004" fill="hold">
                            <p:stCondLst>
                              <p:cond delay="100000"/>
                            </p:stCondLst>
                            <p:childTnLst>
                              <p:par>
                                <p:cTn id="1005" presetID="2" presetClass="entr" presetSubtype="4" fill="hold" nodeType="afterEffect">
                                  <p:stCondLst>
                                    <p:cond delay="0"/>
                                  </p:stCondLst>
                                  <p:childTnLst>
                                    <p:set>
                                      <p:cBhvr>
                                        <p:cTn id="1006" dur="1" fill="hold">
                                          <p:stCondLst>
                                            <p:cond delay="0"/>
                                          </p:stCondLst>
                                        </p:cTn>
                                        <p:tgtEl>
                                          <p:spTgt spid="272"/>
                                        </p:tgtEl>
                                        <p:attrNameLst>
                                          <p:attrName>style.visibility</p:attrName>
                                        </p:attrNameLst>
                                      </p:cBhvr>
                                      <p:to>
                                        <p:strVal val="visible"/>
                                      </p:to>
                                    </p:set>
                                    <p:anim calcmode="lin" valueType="num">
                                      <p:cBhvr additive="base">
                                        <p:cTn id="1007" dur="250" fill="hold"/>
                                        <p:tgtEl>
                                          <p:spTgt spid="272"/>
                                        </p:tgtEl>
                                        <p:attrNameLst>
                                          <p:attrName>ppt_x</p:attrName>
                                        </p:attrNameLst>
                                      </p:cBhvr>
                                      <p:tavLst>
                                        <p:tav tm="0">
                                          <p:val>
                                            <p:strVal val="#ppt_x"/>
                                          </p:val>
                                        </p:tav>
                                        <p:tav tm="100000">
                                          <p:val>
                                            <p:strVal val="#ppt_x"/>
                                          </p:val>
                                        </p:tav>
                                      </p:tavLst>
                                    </p:anim>
                                    <p:anim calcmode="lin" valueType="num">
                                      <p:cBhvr additive="base">
                                        <p:cTn id="1008" dur="250" fill="hold"/>
                                        <p:tgtEl>
                                          <p:spTgt spid="272"/>
                                        </p:tgtEl>
                                        <p:attrNameLst>
                                          <p:attrName>ppt_y</p:attrName>
                                        </p:attrNameLst>
                                      </p:cBhvr>
                                      <p:tavLst>
                                        <p:tav tm="0">
                                          <p:val>
                                            <p:strVal val="1+#ppt_h/2"/>
                                          </p:val>
                                        </p:tav>
                                        <p:tav tm="100000">
                                          <p:val>
                                            <p:strVal val="#ppt_y"/>
                                          </p:val>
                                        </p:tav>
                                      </p:tavLst>
                                    </p:anim>
                                  </p:childTnLst>
                                </p:cTn>
                              </p:par>
                            </p:childTnLst>
                          </p:cTn>
                        </p:par>
                        <p:par>
                          <p:cTn id="1009" fill="hold">
                            <p:stCondLst>
                              <p:cond delay="100500"/>
                            </p:stCondLst>
                            <p:childTnLst>
                              <p:par>
                                <p:cTn id="1010" presetID="2" presetClass="entr" presetSubtype="4" fill="hold" grpId="0" nodeType="afterEffect">
                                  <p:stCondLst>
                                    <p:cond delay="0"/>
                                  </p:stCondLst>
                                  <p:childTnLst>
                                    <p:set>
                                      <p:cBhvr>
                                        <p:cTn id="1011" dur="1" fill="hold">
                                          <p:stCondLst>
                                            <p:cond delay="0"/>
                                          </p:stCondLst>
                                        </p:cTn>
                                        <p:tgtEl>
                                          <p:spTgt spid="271"/>
                                        </p:tgtEl>
                                        <p:attrNameLst>
                                          <p:attrName>style.visibility</p:attrName>
                                        </p:attrNameLst>
                                      </p:cBhvr>
                                      <p:to>
                                        <p:strVal val="visible"/>
                                      </p:to>
                                    </p:set>
                                    <p:anim calcmode="lin" valueType="num">
                                      <p:cBhvr additive="base">
                                        <p:cTn id="1012" dur="250" fill="hold"/>
                                        <p:tgtEl>
                                          <p:spTgt spid="271"/>
                                        </p:tgtEl>
                                        <p:attrNameLst>
                                          <p:attrName>ppt_x</p:attrName>
                                        </p:attrNameLst>
                                      </p:cBhvr>
                                      <p:tavLst>
                                        <p:tav tm="0">
                                          <p:val>
                                            <p:strVal val="#ppt_x"/>
                                          </p:val>
                                        </p:tav>
                                        <p:tav tm="100000">
                                          <p:val>
                                            <p:strVal val="#ppt_x"/>
                                          </p:val>
                                        </p:tav>
                                      </p:tavLst>
                                    </p:anim>
                                    <p:anim calcmode="lin" valueType="num">
                                      <p:cBhvr additive="base">
                                        <p:cTn id="1013" dur="25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168" grpId="0" animBg="1"/>
      <p:bldP spid="7169" grpId="0" animBg="1"/>
      <p:bldP spid="7172" grpId="0" animBg="1"/>
      <p:bldP spid="7173" grpId="0" animBg="1"/>
      <p:bldP spid="7174" grpId="0" animBg="1"/>
      <p:bldP spid="7175" grpId="0" animBg="1"/>
      <p:bldP spid="7176" grpId="0" animBg="1"/>
      <p:bldP spid="7177" grpId="0" animBg="1"/>
      <p:bldP spid="7178" grpId="0" animBg="1"/>
      <p:bldP spid="7179" grpId="0" animBg="1"/>
      <p:bldP spid="7180" grpId="0" animBg="1"/>
      <p:bldP spid="7181" grpId="0" animBg="1"/>
      <p:bldP spid="7182" grpId="0" animBg="1"/>
      <p:bldP spid="7183" grpId="0" animBg="1"/>
      <p:bldP spid="7184" grpId="0" animBg="1"/>
      <p:bldP spid="7185" grpId="0" animBg="1"/>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0" grpId="0" animBg="1"/>
      <p:bldP spid="7201" grpId="0" animBg="1"/>
      <p:bldP spid="7202" grpId="0" animBg="1"/>
      <p:bldP spid="7203" grpId="0" animBg="1"/>
      <p:bldP spid="7204" grpId="0" animBg="1"/>
      <p:bldP spid="7205" grpId="0" animBg="1"/>
      <p:bldP spid="7206" grpId="0" animBg="1"/>
      <p:bldP spid="7207" grpId="0" animBg="1"/>
      <p:bldP spid="7208" grpId="0" animBg="1"/>
      <p:bldP spid="7209" grpId="0" animBg="1"/>
      <p:bldP spid="7210" grpId="0" animBg="1"/>
      <p:bldP spid="7211" grpId="0" animBg="1"/>
      <p:bldP spid="7212" grpId="0" animBg="1"/>
      <p:bldP spid="7213" grpId="0" animBg="1"/>
      <p:bldP spid="7214" grpId="0" animBg="1"/>
      <p:bldP spid="7215" grpId="0" animBg="1"/>
      <p:bldP spid="7216" grpId="0" animBg="1"/>
      <p:bldP spid="7217" grpId="0" animBg="1"/>
      <p:bldP spid="7218" grpId="0" animBg="1"/>
      <p:bldP spid="7219" grpId="0" animBg="1"/>
      <p:bldP spid="7220" grpId="0" animBg="1"/>
      <p:bldP spid="7221" grpId="0" animBg="1"/>
      <p:bldP spid="7222" grpId="0" animBg="1"/>
      <p:bldP spid="7223" grpId="0" animBg="1"/>
      <p:bldP spid="7224" grpId="0" animBg="1"/>
      <p:bldP spid="7225" grpId="0" animBg="1"/>
      <p:bldP spid="7226" grpId="0" animBg="1"/>
      <p:bldP spid="7227" grpId="0" animBg="1"/>
      <p:bldP spid="7228" grpId="0" animBg="1"/>
      <p:bldP spid="7229" grpId="0" animBg="1"/>
      <p:bldP spid="7230" grpId="0" animBg="1"/>
      <p:bldP spid="7231" grpId="0" animBg="1"/>
      <p:bldP spid="7232" grpId="0" animBg="1"/>
      <p:bldP spid="7233" grpId="0" animBg="1"/>
      <p:bldP spid="7234" grpId="0" animBg="1"/>
      <p:bldP spid="7235" grpId="0" animBg="1"/>
      <p:bldP spid="7236" grpId="0" animBg="1"/>
      <p:bldP spid="7237" grpId="0" animBg="1"/>
      <p:bldP spid="7238" grpId="0" animBg="1"/>
      <p:bldP spid="7239" grpId="0" animBg="1"/>
      <p:bldP spid="7240" grpId="0" animBg="1"/>
      <p:bldP spid="7241" grpId="0" animBg="1"/>
      <p:bldP spid="7242" grpId="0" animBg="1"/>
      <p:bldP spid="112"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266" grpId="0" animBg="1"/>
      <p:bldP spid="267" grpId="0"/>
      <p:bldP spid="268" grpId="0" animBg="1"/>
      <p:bldP spid="269" grpId="0"/>
      <p:bldP spid="270" grpId="0" animBg="1"/>
      <p:bldP spid="271" grpId="0"/>
      <p:bldP spid="287" grpId="0" animBg="1"/>
      <p:bldP spid="292" grpId="0" animBg="1"/>
      <p:bldP spid="293" grpId="0"/>
      <p:bldP spid="300" grpId="0" animBg="1"/>
      <p:bldP spid="301" grpId="0" animBg="1"/>
      <p:bldP spid="305" grpId="0"/>
      <p:bldP spid="306" grpId="0"/>
      <p:bldP spid="307" grpId="0"/>
      <p:bldP spid="308" grpId="0" animBg="1"/>
      <p:bldP spid="312" grpId="0"/>
      <p:bldP spid="313" grpId="0"/>
      <p:bldP spid="314"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0"/>
            <a:ext cx="3352800" cy="5143500"/>
          </a:xfrm>
          <a:prstGeom prst="rect">
            <a:avLst/>
          </a:prstGeom>
          <a:solidFill>
            <a:srgbClr val="45C1A4">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54413" y="555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1283749" y="361950"/>
            <a:ext cx="18084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 name="Oval 4"/>
          <p:cNvSpPr/>
          <p:nvPr/>
        </p:nvSpPr>
        <p:spPr>
          <a:xfrm>
            <a:off x="454413" y="1698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1283749" y="1504950"/>
            <a:ext cx="1808498"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Presentation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7" name="Oval 6"/>
          <p:cNvSpPr/>
          <p:nvPr/>
        </p:nvSpPr>
        <p:spPr>
          <a:xfrm>
            <a:off x="454413" y="2841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1283749" y="26479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Time Schedule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9" name="Group 8"/>
          <p:cNvGrpSpPr/>
          <p:nvPr/>
        </p:nvGrpSpPr>
        <p:grpSpPr>
          <a:xfrm>
            <a:off x="652373" y="3047398"/>
            <a:ext cx="320399" cy="309477"/>
            <a:chOff x="5099140" y="1309474"/>
            <a:chExt cx="439257" cy="424283"/>
          </a:xfrm>
          <a:solidFill>
            <a:schemeClr val="bg1"/>
          </a:solidFill>
        </p:grpSpPr>
        <p:sp>
          <p:nvSpPr>
            <p:cNvPr id="10"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4" name="Freeform 35"/>
          <p:cNvSpPr>
            <a:spLocks noEditPoints="1"/>
          </p:cNvSpPr>
          <p:nvPr/>
        </p:nvSpPr>
        <p:spPr bwMode="auto">
          <a:xfrm>
            <a:off x="622335" y="7744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5" name="Group 24"/>
          <p:cNvGrpSpPr/>
          <p:nvPr/>
        </p:nvGrpSpPr>
        <p:grpSpPr>
          <a:xfrm>
            <a:off x="656013" y="1913781"/>
            <a:ext cx="313118" cy="353169"/>
            <a:chOff x="5513440" y="1766202"/>
            <a:chExt cx="429274" cy="484183"/>
          </a:xfrm>
          <a:solidFill>
            <a:schemeClr val="bg1"/>
          </a:solidFill>
        </p:grpSpPr>
        <p:sp>
          <p:nvSpPr>
            <p:cNvPr id="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Oval 28"/>
          <p:cNvSpPr/>
          <p:nvPr/>
        </p:nvSpPr>
        <p:spPr>
          <a:xfrm>
            <a:off x="469935" y="3984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0" name="Text Box 10"/>
          <p:cNvSpPr txBox="1">
            <a:spLocks noChangeArrowheads="1"/>
          </p:cNvSpPr>
          <p:nvPr/>
        </p:nvSpPr>
        <p:spPr bwMode="auto">
          <a:xfrm>
            <a:off x="1299271" y="37909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Ultimate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663767" y="4196999"/>
            <a:ext cx="326833" cy="354070"/>
            <a:chOff x="6941027" y="4788593"/>
            <a:chExt cx="359392" cy="389342"/>
          </a:xfrm>
          <a:solidFill>
            <a:schemeClr val="bg1"/>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250" fill="hold"/>
                                        <p:tgtEl>
                                          <p:spTgt spid="24"/>
                                        </p:tgtEl>
                                        <p:attrNameLst>
                                          <p:attrName>ppt_x</p:attrName>
                                        </p:attrNameLst>
                                      </p:cBhvr>
                                      <p:tavLst>
                                        <p:tav tm="0">
                                          <p:val>
                                            <p:strVal val="#ppt_x"/>
                                          </p:val>
                                        </p:tav>
                                        <p:tav tm="100000">
                                          <p:val>
                                            <p:strVal val="#ppt_x"/>
                                          </p:val>
                                        </p:tav>
                                      </p:tavLst>
                                    </p:anim>
                                    <p:anim calcmode="lin" valueType="num">
                                      <p:cBhvr additive="base">
                                        <p:cTn id="18" dur="250" fill="hold"/>
                                        <p:tgtEl>
                                          <p:spTgt spid="2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250" fill="hold"/>
                                        <p:tgtEl>
                                          <p:spTgt spid="25"/>
                                        </p:tgtEl>
                                        <p:attrNameLst>
                                          <p:attrName>ppt_x</p:attrName>
                                        </p:attrNameLst>
                                      </p:cBhvr>
                                      <p:tavLst>
                                        <p:tav tm="0">
                                          <p:val>
                                            <p:strVal val="#ppt_x"/>
                                          </p:val>
                                        </p:tav>
                                        <p:tav tm="100000">
                                          <p:val>
                                            <p:strVal val="#ppt_x"/>
                                          </p:val>
                                        </p:tav>
                                      </p:tavLst>
                                    </p:anim>
                                    <p:anim calcmode="lin" valueType="num">
                                      <p:cBhvr additive="base">
                                        <p:cTn id="33" dur="250" fill="hold"/>
                                        <p:tgtEl>
                                          <p:spTgt spid="2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250" fill="hold"/>
                                        <p:tgtEl>
                                          <p:spTgt spid="29"/>
                                        </p:tgtEl>
                                        <p:attrNameLst>
                                          <p:attrName>ppt_x</p:attrName>
                                        </p:attrNameLst>
                                      </p:cBhvr>
                                      <p:tavLst>
                                        <p:tav tm="0">
                                          <p:val>
                                            <p:strVal val="#ppt_x"/>
                                          </p:val>
                                        </p:tav>
                                        <p:tav tm="100000">
                                          <p:val>
                                            <p:strVal val="#ppt_x"/>
                                          </p:val>
                                        </p:tav>
                                      </p:tavLst>
                                    </p:anim>
                                    <p:anim calcmode="lin" valueType="num">
                                      <p:cBhvr additive="base">
                                        <p:cTn id="58" dur="25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 calcmode="lin" valueType="num">
                                      <p:cBhvr additive="base">
                                        <p:cTn id="62" dur="250" fill="hold"/>
                                        <p:tgtEl>
                                          <p:spTgt spid="46"/>
                                        </p:tgtEl>
                                        <p:attrNameLst>
                                          <p:attrName>ppt_x</p:attrName>
                                        </p:attrNameLst>
                                      </p:cBhvr>
                                      <p:tavLst>
                                        <p:tav tm="0">
                                          <p:val>
                                            <p:strVal val="#ppt_x"/>
                                          </p:val>
                                        </p:tav>
                                        <p:tav tm="100000">
                                          <p:val>
                                            <p:strVal val="#ppt_x"/>
                                          </p:val>
                                        </p:tav>
                                      </p:tavLst>
                                    </p:anim>
                                    <p:anim calcmode="lin" valueType="num">
                                      <p:cBhvr additive="base">
                                        <p:cTn id="63" dur="250" fill="hold"/>
                                        <p:tgtEl>
                                          <p:spTgt spid="4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p:bldP spid="7" grpId="0" animBg="1"/>
      <p:bldP spid="8" grpId="0"/>
      <p:bldP spid="24" grpId="0" animBg="1"/>
      <p:bldP spid="29" grpId="0" animBg="1"/>
      <p:bldP spid="30"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Marketing Strategies</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91" name="Group 90"/>
          <p:cNvGrpSpPr/>
          <p:nvPr/>
        </p:nvGrpSpPr>
        <p:grpSpPr>
          <a:xfrm>
            <a:off x="523346" y="1744096"/>
            <a:ext cx="478365" cy="1883847"/>
            <a:chOff x="523346" y="1744096"/>
            <a:chExt cx="478365" cy="1883847"/>
          </a:xfrm>
        </p:grpSpPr>
        <p:sp>
          <p:nvSpPr>
            <p:cNvPr id="15" name="Rectangle 11"/>
            <p:cNvSpPr>
              <a:spLocks noChangeArrowheads="1"/>
            </p:cNvSpPr>
            <p:nvPr/>
          </p:nvSpPr>
          <p:spPr bwMode="auto">
            <a:xfrm>
              <a:off x="636103" y="2097175"/>
              <a:ext cx="250572" cy="963564"/>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16" name="Freeform 12"/>
            <p:cNvSpPr/>
            <p:nvPr/>
          </p:nvSpPr>
          <p:spPr bwMode="auto">
            <a:xfrm>
              <a:off x="636103" y="1744096"/>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3"/>
            <p:cNvSpPr/>
            <p:nvPr/>
          </p:nvSpPr>
          <p:spPr bwMode="auto">
            <a:xfrm>
              <a:off x="5233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2" name="Group 91"/>
          <p:cNvGrpSpPr/>
          <p:nvPr/>
        </p:nvGrpSpPr>
        <p:grpSpPr>
          <a:xfrm>
            <a:off x="1177829" y="2114779"/>
            <a:ext cx="478365" cy="1513164"/>
            <a:chOff x="1177829" y="2114779"/>
            <a:chExt cx="478365" cy="1513164"/>
          </a:xfrm>
        </p:grpSpPr>
        <p:sp>
          <p:nvSpPr>
            <p:cNvPr id="21" name="Rectangle 11"/>
            <p:cNvSpPr>
              <a:spLocks noChangeArrowheads="1"/>
            </p:cNvSpPr>
            <p:nvPr/>
          </p:nvSpPr>
          <p:spPr bwMode="auto">
            <a:xfrm>
              <a:off x="1290586" y="2408743"/>
              <a:ext cx="250572" cy="651996"/>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22" name="Freeform 12"/>
            <p:cNvSpPr/>
            <p:nvPr/>
          </p:nvSpPr>
          <p:spPr bwMode="auto">
            <a:xfrm>
              <a:off x="1290586" y="21147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13"/>
            <p:cNvSpPr/>
            <p:nvPr/>
          </p:nvSpPr>
          <p:spPr bwMode="auto">
            <a:xfrm>
              <a:off x="1177829"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93" name="Group 92"/>
          <p:cNvGrpSpPr/>
          <p:nvPr/>
        </p:nvGrpSpPr>
        <p:grpSpPr>
          <a:xfrm>
            <a:off x="1818746" y="2495779"/>
            <a:ext cx="478365" cy="1132164"/>
            <a:chOff x="1818746" y="2495779"/>
            <a:chExt cx="478365" cy="1132164"/>
          </a:xfrm>
        </p:grpSpPr>
        <p:sp>
          <p:nvSpPr>
            <p:cNvPr id="24" name="Rectangle 11"/>
            <p:cNvSpPr>
              <a:spLocks noChangeArrowheads="1"/>
            </p:cNvSpPr>
            <p:nvPr/>
          </p:nvSpPr>
          <p:spPr bwMode="auto">
            <a:xfrm>
              <a:off x="1931503" y="2734741"/>
              <a:ext cx="250572" cy="325998"/>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25" name="Freeform 12"/>
            <p:cNvSpPr/>
            <p:nvPr/>
          </p:nvSpPr>
          <p:spPr bwMode="auto">
            <a:xfrm>
              <a:off x="1931503" y="24957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3"/>
            <p:cNvSpPr/>
            <p:nvPr/>
          </p:nvSpPr>
          <p:spPr bwMode="auto">
            <a:xfrm>
              <a:off x="18187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4" name="Group 93"/>
          <p:cNvGrpSpPr/>
          <p:nvPr/>
        </p:nvGrpSpPr>
        <p:grpSpPr>
          <a:xfrm>
            <a:off x="2504546" y="1744096"/>
            <a:ext cx="478365" cy="1883847"/>
            <a:chOff x="2504546" y="1744096"/>
            <a:chExt cx="478365" cy="1883847"/>
          </a:xfrm>
        </p:grpSpPr>
        <p:sp>
          <p:nvSpPr>
            <p:cNvPr id="27" name="Rectangle 11"/>
            <p:cNvSpPr>
              <a:spLocks noChangeArrowheads="1"/>
            </p:cNvSpPr>
            <p:nvPr/>
          </p:nvSpPr>
          <p:spPr bwMode="auto">
            <a:xfrm>
              <a:off x="2617303" y="2097175"/>
              <a:ext cx="250572" cy="963564"/>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28" name="Freeform 12"/>
            <p:cNvSpPr/>
            <p:nvPr/>
          </p:nvSpPr>
          <p:spPr bwMode="auto">
            <a:xfrm>
              <a:off x="2617303" y="1744096"/>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Freeform 13"/>
            <p:cNvSpPr/>
            <p:nvPr/>
          </p:nvSpPr>
          <p:spPr bwMode="auto">
            <a:xfrm>
              <a:off x="25045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95" name="Group 94"/>
          <p:cNvGrpSpPr/>
          <p:nvPr/>
        </p:nvGrpSpPr>
        <p:grpSpPr>
          <a:xfrm>
            <a:off x="3212518" y="1962379"/>
            <a:ext cx="478365" cy="1665564"/>
            <a:chOff x="3212518" y="1962379"/>
            <a:chExt cx="478365" cy="1665564"/>
          </a:xfrm>
        </p:grpSpPr>
        <p:sp>
          <p:nvSpPr>
            <p:cNvPr id="30" name="Rectangle 11"/>
            <p:cNvSpPr>
              <a:spLocks noChangeArrowheads="1"/>
            </p:cNvSpPr>
            <p:nvPr/>
          </p:nvSpPr>
          <p:spPr bwMode="auto">
            <a:xfrm>
              <a:off x="3325275" y="2299861"/>
              <a:ext cx="250572" cy="760878"/>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1" name="Freeform 12"/>
            <p:cNvSpPr/>
            <p:nvPr/>
          </p:nvSpPr>
          <p:spPr bwMode="auto">
            <a:xfrm>
              <a:off x="3325275" y="19623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3"/>
            <p:cNvSpPr/>
            <p:nvPr/>
          </p:nvSpPr>
          <p:spPr bwMode="auto">
            <a:xfrm>
              <a:off x="3212518"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6" name="Group 95"/>
          <p:cNvGrpSpPr/>
          <p:nvPr/>
        </p:nvGrpSpPr>
        <p:grpSpPr>
          <a:xfrm>
            <a:off x="3918667" y="2190979"/>
            <a:ext cx="478365" cy="1436964"/>
            <a:chOff x="3918667" y="2190979"/>
            <a:chExt cx="478365" cy="1436964"/>
          </a:xfrm>
        </p:grpSpPr>
        <p:sp>
          <p:nvSpPr>
            <p:cNvPr id="33" name="Rectangle 11"/>
            <p:cNvSpPr>
              <a:spLocks noChangeArrowheads="1"/>
            </p:cNvSpPr>
            <p:nvPr/>
          </p:nvSpPr>
          <p:spPr bwMode="auto">
            <a:xfrm>
              <a:off x="4031424" y="2484943"/>
              <a:ext cx="250572" cy="575796"/>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34" name="Freeform 12"/>
            <p:cNvSpPr/>
            <p:nvPr/>
          </p:nvSpPr>
          <p:spPr bwMode="auto">
            <a:xfrm>
              <a:off x="4031424" y="21909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5" name="Freeform 13"/>
            <p:cNvSpPr/>
            <p:nvPr/>
          </p:nvSpPr>
          <p:spPr bwMode="auto">
            <a:xfrm>
              <a:off x="3918667"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499245" y="1123950"/>
            <a:ext cx="513596" cy="589468"/>
            <a:chOff x="914400" y="1257300"/>
            <a:chExt cx="838200" cy="962025"/>
          </a:xfrm>
          <a:solidFill>
            <a:srgbClr val="45C1A4"/>
          </a:solidFill>
        </p:grpSpPr>
        <p:sp>
          <p:nvSpPr>
            <p:cNvPr id="39" name="Oval 3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 Box 10"/>
          <p:cNvSpPr txBox="1">
            <a:spLocks noChangeArrowheads="1"/>
          </p:cNvSpPr>
          <p:nvPr/>
        </p:nvSpPr>
        <p:spPr bwMode="auto">
          <a:xfrm>
            <a:off x="419628" y="1265743"/>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90%</a:t>
            </a:r>
            <a:endParaRPr lang="en-US" sz="1050" smtClean="0">
              <a:solidFill>
                <a:schemeClr val="bg1"/>
              </a:solidFill>
              <a:latin typeface="Open Sans" pitchFamily="34" charset="0"/>
              <a:ea typeface="Open Sans" pitchFamily="34" charset="0"/>
              <a:cs typeface="Open Sans" pitchFamily="34" charset="0"/>
            </a:endParaRPr>
          </a:p>
        </p:txBody>
      </p:sp>
      <p:grpSp>
        <p:nvGrpSpPr>
          <p:cNvPr id="42" name="Group 41"/>
          <p:cNvGrpSpPr/>
          <p:nvPr/>
        </p:nvGrpSpPr>
        <p:grpSpPr>
          <a:xfrm>
            <a:off x="1160213" y="1449362"/>
            <a:ext cx="513596" cy="589468"/>
            <a:chOff x="914400" y="1257300"/>
            <a:chExt cx="838200" cy="962025"/>
          </a:xfrm>
          <a:solidFill>
            <a:srgbClr val="4BACC6"/>
          </a:solidFill>
        </p:grpSpPr>
        <p:sp>
          <p:nvSpPr>
            <p:cNvPr id="43" name="Oval 4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p:cNvSpPr txBox="1">
            <a:spLocks noChangeArrowheads="1"/>
          </p:cNvSpPr>
          <p:nvPr/>
        </p:nvSpPr>
        <p:spPr bwMode="auto">
          <a:xfrm>
            <a:off x="1080596" y="159115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799991" y="1837882"/>
            <a:ext cx="513596" cy="589468"/>
            <a:chOff x="914400" y="1257300"/>
            <a:chExt cx="838200" cy="962025"/>
          </a:xfrm>
          <a:solidFill>
            <a:srgbClr val="45C1A4"/>
          </a:solidFill>
        </p:grpSpPr>
        <p:sp>
          <p:nvSpPr>
            <p:cNvPr id="47" name="Oval 4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 Box 10"/>
          <p:cNvSpPr txBox="1">
            <a:spLocks noChangeArrowheads="1"/>
          </p:cNvSpPr>
          <p:nvPr/>
        </p:nvSpPr>
        <p:spPr bwMode="auto">
          <a:xfrm>
            <a:off x="1720374" y="197967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grpSp>
        <p:nvGrpSpPr>
          <p:cNvPr id="50" name="Group 49"/>
          <p:cNvGrpSpPr/>
          <p:nvPr/>
        </p:nvGrpSpPr>
        <p:grpSpPr>
          <a:xfrm>
            <a:off x="2515583" y="1134849"/>
            <a:ext cx="513596" cy="589468"/>
            <a:chOff x="914400" y="1257300"/>
            <a:chExt cx="838200" cy="962025"/>
          </a:xfrm>
          <a:solidFill>
            <a:srgbClr val="4BACC6"/>
          </a:solidFill>
        </p:grpSpPr>
        <p:sp>
          <p:nvSpPr>
            <p:cNvPr id="51" name="Oval 5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Isosceles Triangle 5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 Box 10"/>
          <p:cNvSpPr txBox="1">
            <a:spLocks noChangeArrowheads="1"/>
          </p:cNvSpPr>
          <p:nvPr/>
        </p:nvSpPr>
        <p:spPr bwMode="auto">
          <a:xfrm>
            <a:off x="2435966" y="1276642"/>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90%</a:t>
            </a:r>
            <a:endParaRPr lang="en-US" sz="1050" smtClean="0">
              <a:solidFill>
                <a:schemeClr val="bg1"/>
              </a:solidFill>
              <a:latin typeface="Open Sans" pitchFamily="34" charset="0"/>
              <a:ea typeface="Open Sans" pitchFamily="34" charset="0"/>
              <a:cs typeface="Open Sans" pitchFamily="34" charset="0"/>
            </a:endParaRPr>
          </a:p>
        </p:txBody>
      </p:sp>
      <p:grpSp>
        <p:nvGrpSpPr>
          <p:cNvPr id="54" name="Group 53"/>
          <p:cNvGrpSpPr/>
          <p:nvPr/>
        </p:nvGrpSpPr>
        <p:grpSpPr>
          <a:xfrm>
            <a:off x="3193763" y="1320917"/>
            <a:ext cx="513596" cy="589468"/>
            <a:chOff x="914400" y="1257300"/>
            <a:chExt cx="838200" cy="962025"/>
          </a:xfrm>
          <a:solidFill>
            <a:srgbClr val="45C1A4"/>
          </a:solidFill>
        </p:grpSpPr>
        <p:sp>
          <p:nvSpPr>
            <p:cNvPr id="55" name="Oval 5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 Box 10"/>
          <p:cNvSpPr txBox="1">
            <a:spLocks noChangeArrowheads="1"/>
          </p:cNvSpPr>
          <p:nvPr/>
        </p:nvSpPr>
        <p:spPr bwMode="auto">
          <a:xfrm>
            <a:off x="3114146" y="146271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80%</a:t>
            </a:r>
            <a:endParaRPr lang="en-US" sz="1050" smtClean="0">
              <a:solidFill>
                <a:schemeClr val="bg1"/>
              </a:solidFill>
              <a:latin typeface="Open Sans" pitchFamily="34" charset="0"/>
              <a:ea typeface="Open Sans" pitchFamily="34" charset="0"/>
              <a:cs typeface="Open Sans" pitchFamily="34" charset="0"/>
            </a:endParaRPr>
          </a:p>
        </p:txBody>
      </p:sp>
      <p:grpSp>
        <p:nvGrpSpPr>
          <p:cNvPr id="58" name="Group 57"/>
          <p:cNvGrpSpPr/>
          <p:nvPr/>
        </p:nvGrpSpPr>
        <p:grpSpPr>
          <a:xfrm>
            <a:off x="3897237" y="1572281"/>
            <a:ext cx="513596" cy="589468"/>
            <a:chOff x="914400" y="1257300"/>
            <a:chExt cx="838200" cy="962025"/>
          </a:xfrm>
          <a:solidFill>
            <a:srgbClr val="4BACC6"/>
          </a:solidFill>
        </p:grpSpPr>
        <p:sp>
          <p:nvSpPr>
            <p:cNvPr id="59" name="Oval 5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Isosceles Triangle 5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Text Box 10"/>
          <p:cNvSpPr txBox="1">
            <a:spLocks noChangeArrowheads="1"/>
          </p:cNvSpPr>
          <p:nvPr/>
        </p:nvSpPr>
        <p:spPr bwMode="auto">
          <a:xfrm>
            <a:off x="3817620" y="1714074"/>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65%</a:t>
            </a:r>
            <a:endParaRPr lang="en-US" sz="1050" smtClean="0">
              <a:solidFill>
                <a:schemeClr val="bg1"/>
              </a:solidFill>
              <a:latin typeface="Open Sans" pitchFamily="34" charset="0"/>
              <a:ea typeface="Open Sans" pitchFamily="34" charset="0"/>
              <a:cs typeface="Open Sans" pitchFamily="34" charset="0"/>
            </a:endParaRPr>
          </a:p>
        </p:txBody>
      </p:sp>
      <p:sp>
        <p:nvSpPr>
          <p:cNvPr id="62" name="Text Box 10"/>
          <p:cNvSpPr txBox="1">
            <a:spLocks noChangeArrowheads="1"/>
          </p:cNvSpPr>
          <p:nvPr/>
        </p:nvSpPr>
        <p:spPr bwMode="auto">
          <a:xfrm>
            <a:off x="523346"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2010</a:t>
            </a:r>
            <a:endParaRPr lang="en-US" sz="700" i="1">
              <a:solidFill>
                <a:srgbClr val="45C1A4"/>
              </a:solidFill>
              <a:latin typeface="Open Sans" pitchFamily="34" charset="0"/>
              <a:ea typeface="Open Sans" pitchFamily="34" charset="0"/>
              <a:cs typeface="Open Sans" pitchFamily="34" charset="0"/>
            </a:endParaRPr>
          </a:p>
        </p:txBody>
      </p:sp>
      <p:sp>
        <p:nvSpPr>
          <p:cNvPr id="63" name="Text Box 10"/>
          <p:cNvSpPr txBox="1">
            <a:spLocks noChangeArrowheads="1"/>
          </p:cNvSpPr>
          <p:nvPr/>
        </p:nvSpPr>
        <p:spPr bwMode="auto">
          <a:xfrm>
            <a:off x="1157237"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2011</a:t>
            </a:r>
            <a:endParaRPr lang="en-US" sz="700" i="1">
              <a:solidFill>
                <a:srgbClr val="4BACC6"/>
              </a:solidFill>
              <a:latin typeface="Open Sans" pitchFamily="34" charset="0"/>
              <a:ea typeface="Open Sans" pitchFamily="34" charset="0"/>
              <a:cs typeface="Open Sans" pitchFamily="34" charset="0"/>
            </a:endParaRPr>
          </a:p>
        </p:txBody>
      </p:sp>
      <p:sp>
        <p:nvSpPr>
          <p:cNvPr id="64" name="Text Box 10"/>
          <p:cNvSpPr txBox="1">
            <a:spLocks noChangeArrowheads="1"/>
          </p:cNvSpPr>
          <p:nvPr/>
        </p:nvSpPr>
        <p:spPr bwMode="auto">
          <a:xfrm>
            <a:off x="1807616"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2012</a:t>
            </a:r>
            <a:endParaRPr lang="en-US" sz="700" i="1">
              <a:solidFill>
                <a:srgbClr val="45C1A4"/>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2515583"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2013</a:t>
            </a:r>
            <a:endParaRPr lang="en-US" sz="700" i="1">
              <a:solidFill>
                <a:srgbClr val="4BACC6"/>
              </a:solidFill>
              <a:latin typeface="Open Sans" pitchFamily="34" charset="0"/>
              <a:ea typeface="Open Sans" pitchFamily="34" charset="0"/>
              <a:cs typeface="Open Sans" pitchFamily="34" charset="0"/>
            </a:endParaRPr>
          </a:p>
        </p:txBody>
      </p:sp>
      <p:sp>
        <p:nvSpPr>
          <p:cNvPr id="66" name="Text Box 10"/>
          <p:cNvSpPr txBox="1">
            <a:spLocks noChangeArrowheads="1"/>
          </p:cNvSpPr>
          <p:nvPr/>
        </p:nvSpPr>
        <p:spPr bwMode="auto">
          <a:xfrm>
            <a:off x="3217864"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2014</a:t>
            </a:r>
            <a:endParaRPr lang="en-US" sz="700" i="1">
              <a:solidFill>
                <a:srgbClr val="45C1A4"/>
              </a:solidFill>
              <a:latin typeface="Open Sans" pitchFamily="34" charset="0"/>
              <a:ea typeface="Open Sans" pitchFamily="34" charset="0"/>
              <a:cs typeface="Open Sans" pitchFamily="34" charset="0"/>
            </a:endParaRPr>
          </a:p>
        </p:txBody>
      </p:sp>
      <p:sp>
        <p:nvSpPr>
          <p:cNvPr id="67" name="Text Box 10"/>
          <p:cNvSpPr txBox="1">
            <a:spLocks noChangeArrowheads="1"/>
          </p:cNvSpPr>
          <p:nvPr/>
        </p:nvSpPr>
        <p:spPr bwMode="auto">
          <a:xfrm>
            <a:off x="3925677"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2015</a:t>
            </a:r>
            <a:endParaRPr lang="en-US" sz="700" i="1">
              <a:solidFill>
                <a:srgbClr val="4BACC6"/>
              </a:solidFill>
              <a:latin typeface="Open Sans" pitchFamily="34" charset="0"/>
              <a:ea typeface="Open Sans" pitchFamily="34" charset="0"/>
              <a:cs typeface="Open Sans" pitchFamily="34" charset="0"/>
            </a:endParaRPr>
          </a:p>
        </p:txBody>
      </p:sp>
      <p:sp>
        <p:nvSpPr>
          <p:cNvPr id="68" name="Text Box 10"/>
          <p:cNvSpPr txBox="1">
            <a:spLocks noChangeArrowheads="1"/>
          </p:cNvSpPr>
          <p:nvPr/>
        </p:nvSpPr>
        <p:spPr bwMode="auto">
          <a:xfrm>
            <a:off x="461628" y="3943350"/>
            <a:ext cx="4034172"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Area</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69" name="Right Brace 68"/>
          <p:cNvSpPr/>
          <p:nvPr/>
        </p:nvSpPr>
        <p:spPr>
          <a:xfrm>
            <a:off x="4724400" y="1123950"/>
            <a:ext cx="228600" cy="36576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Freeform 6"/>
          <p:cNvSpPr/>
          <p:nvPr/>
        </p:nvSpPr>
        <p:spPr bwMode="auto">
          <a:xfrm>
            <a:off x="5257800" y="1457885"/>
            <a:ext cx="685800" cy="1266265"/>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3" name="Freeform 6"/>
          <p:cNvSpPr/>
          <p:nvPr/>
        </p:nvSpPr>
        <p:spPr bwMode="auto">
          <a:xfrm>
            <a:off x="5943600" y="1758641"/>
            <a:ext cx="685800" cy="965509"/>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4" name="Freeform 6"/>
          <p:cNvSpPr/>
          <p:nvPr/>
        </p:nvSpPr>
        <p:spPr bwMode="auto">
          <a:xfrm>
            <a:off x="6629400" y="2038830"/>
            <a:ext cx="685800" cy="685320"/>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5" name="Freeform 6"/>
          <p:cNvSpPr/>
          <p:nvPr/>
        </p:nvSpPr>
        <p:spPr bwMode="auto">
          <a:xfrm>
            <a:off x="7315200" y="1123950"/>
            <a:ext cx="685800" cy="1600201"/>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6" name="Freeform 6"/>
          <p:cNvSpPr/>
          <p:nvPr/>
        </p:nvSpPr>
        <p:spPr bwMode="auto">
          <a:xfrm>
            <a:off x="8001000" y="1320917"/>
            <a:ext cx="685800" cy="1403233"/>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8" name="Text Box 10"/>
          <p:cNvSpPr txBox="1">
            <a:spLocks noChangeArrowheads="1"/>
          </p:cNvSpPr>
          <p:nvPr/>
        </p:nvSpPr>
        <p:spPr bwMode="auto">
          <a:xfrm>
            <a:off x="52578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2011</a:t>
            </a:r>
            <a:endParaRPr lang="en-US" sz="700" i="1">
              <a:solidFill>
                <a:srgbClr val="4BACC6"/>
              </a:solidFill>
              <a:latin typeface="Open Sans" pitchFamily="34" charset="0"/>
              <a:ea typeface="Open Sans" pitchFamily="34" charset="0"/>
              <a:cs typeface="Open Sans" pitchFamily="34" charset="0"/>
            </a:endParaRPr>
          </a:p>
        </p:txBody>
      </p:sp>
      <p:sp>
        <p:nvSpPr>
          <p:cNvPr id="80" name="Text Box 10"/>
          <p:cNvSpPr txBox="1">
            <a:spLocks noChangeArrowheads="1"/>
          </p:cNvSpPr>
          <p:nvPr/>
        </p:nvSpPr>
        <p:spPr bwMode="auto">
          <a:xfrm>
            <a:off x="59436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2012</a:t>
            </a:r>
            <a:endParaRPr lang="en-US" sz="700" i="1">
              <a:solidFill>
                <a:srgbClr val="45C1A4"/>
              </a:solidFill>
              <a:latin typeface="Open Sans" pitchFamily="34" charset="0"/>
              <a:ea typeface="Open Sans" pitchFamily="34" charset="0"/>
              <a:cs typeface="Open Sans" pitchFamily="34" charset="0"/>
            </a:endParaRPr>
          </a:p>
        </p:txBody>
      </p:sp>
      <p:sp>
        <p:nvSpPr>
          <p:cNvPr id="81" name="Text Box 10"/>
          <p:cNvSpPr txBox="1">
            <a:spLocks noChangeArrowheads="1"/>
          </p:cNvSpPr>
          <p:nvPr/>
        </p:nvSpPr>
        <p:spPr bwMode="auto">
          <a:xfrm>
            <a:off x="66294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2013</a:t>
            </a:r>
            <a:endParaRPr lang="en-US" sz="700" i="1">
              <a:solidFill>
                <a:srgbClr val="4BACC6"/>
              </a:solidFill>
              <a:latin typeface="Open Sans" pitchFamily="34" charset="0"/>
              <a:ea typeface="Open Sans" pitchFamily="34" charset="0"/>
              <a:cs typeface="Open Sans" pitchFamily="34" charset="0"/>
            </a:endParaRPr>
          </a:p>
        </p:txBody>
      </p:sp>
      <p:sp>
        <p:nvSpPr>
          <p:cNvPr id="82" name="Text Box 10"/>
          <p:cNvSpPr txBox="1">
            <a:spLocks noChangeArrowheads="1"/>
          </p:cNvSpPr>
          <p:nvPr/>
        </p:nvSpPr>
        <p:spPr bwMode="auto">
          <a:xfrm>
            <a:off x="73152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2014</a:t>
            </a:r>
            <a:endParaRPr lang="en-US" sz="700" i="1">
              <a:solidFill>
                <a:srgbClr val="45C1A4"/>
              </a:solidFill>
              <a:latin typeface="Open Sans" pitchFamily="34" charset="0"/>
              <a:ea typeface="Open Sans" pitchFamily="34" charset="0"/>
              <a:cs typeface="Open Sans" pitchFamily="34" charset="0"/>
            </a:endParaRPr>
          </a:p>
        </p:txBody>
      </p:sp>
      <p:sp>
        <p:nvSpPr>
          <p:cNvPr id="83" name="Text Box 10"/>
          <p:cNvSpPr txBox="1">
            <a:spLocks noChangeArrowheads="1"/>
          </p:cNvSpPr>
          <p:nvPr/>
        </p:nvSpPr>
        <p:spPr bwMode="auto">
          <a:xfrm>
            <a:off x="80010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2015</a:t>
            </a:r>
            <a:endParaRPr lang="en-US" sz="700" i="1">
              <a:solidFill>
                <a:srgbClr val="4BACC6"/>
              </a:solidFill>
              <a:latin typeface="Open Sans" pitchFamily="34" charset="0"/>
              <a:ea typeface="Open Sans" pitchFamily="34" charset="0"/>
              <a:cs typeface="Open Sans" pitchFamily="34" charset="0"/>
            </a:endParaRPr>
          </a:p>
        </p:txBody>
      </p:sp>
      <p:sp>
        <p:nvSpPr>
          <p:cNvPr id="84" name="Text Box 10"/>
          <p:cNvSpPr txBox="1">
            <a:spLocks noChangeArrowheads="1"/>
          </p:cNvSpPr>
          <p:nvPr/>
        </p:nvSpPr>
        <p:spPr bwMode="auto">
          <a:xfrm>
            <a:off x="5181600" y="3164979"/>
            <a:ext cx="1676400" cy="1692771"/>
          </a:xfrm>
          <a:prstGeom prst="rect">
            <a:avLst/>
          </a:prstGeom>
          <a:noFill/>
          <a:ln w="9525">
            <a:noFill/>
            <a:miter lim="800000"/>
          </a:ln>
        </p:spPr>
        <p:txBody>
          <a:bodyPr wrap="square" lIns="45720" tIns="22860" rIns="45720" bIns="22860">
            <a:spAutoFit/>
          </a:bodyPr>
          <a:lstStyle/>
          <a:p>
            <a:pPr defTabSz="1087755"/>
            <a:r>
              <a:rPr lang="en-US" sz="1400" b="1" smtClean="0">
                <a:solidFill>
                  <a:srgbClr val="0E7FB7"/>
                </a:solidFill>
                <a:latin typeface="Open Sans" pitchFamily="34" charset="0"/>
                <a:ea typeface="Open Sans" pitchFamily="34" charset="0"/>
                <a:cs typeface="Open Sans" pitchFamily="34" charset="0"/>
              </a:rPr>
              <a:t>Customization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85" name="Text Box 10"/>
          <p:cNvSpPr txBox="1">
            <a:spLocks noChangeArrowheads="1"/>
          </p:cNvSpPr>
          <p:nvPr/>
        </p:nvSpPr>
        <p:spPr bwMode="auto">
          <a:xfrm>
            <a:off x="7010400" y="3164979"/>
            <a:ext cx="1676400" cy="1692771"/>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Branding</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86" name="Text Box 10"/>
          <p:cNvSpPr txBox="1">
            <a:spLocks noChangeArrowheads="1"/>
          </p:cNvSpPr>
          <p:nvPr/>
        </p:nvSpPr>
        <p:spPr bwMode="auto">
          <a:xfrm>
            <a:off x="54178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50" smtClean="0">
              <a:solidFill>
                <a:schemeClr val="bg1"/>
              </a:solidFill>
              <a:latin typeface="Open Sans" pitchFamily="34" charset="0"/>
              <a:ea typeface="Open Sans" pitchFamily="34" charset="0"/>
              <a:cs typeface="Open Sans" pitchFamily="34" charset="0"/>
            </a:endParaRPr>
          </a:p>
        </p:txBody>
      </p:sp>
      <p:sp>
        <p:nvSpPr>
          <p:cNvPr id="87" name="Text Box 10"/>
          <p:cNvSpPr txBox="1">
            <a:spLocks noChangeArrowheads="1"/>
          </p:cNvSpPr>
          <p:nvPr/>
        </p:nvSpPr>
        <p:spPr bwMode="auto">
          <a:xfrm>
            <a:off x="67894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39%</a:t>
            </a:r>
            <a:endParaRPr lang="en-US" sz="1050" smtClean="0">
              <a:solidFill>
                <a:schemeClr val="bg1"/>
              </a:solidFill>
              <a:latin typeface="Open Sans" pitchFamily="34" charset="0"/>
              <a:ea typeface="Open Sans" pitchFamily="34" charset="0"/>
              <a:cs typeface="Open Sans" pitchFamily="34" charset="0"/>
            </a:endParaRPr>
          </a:p>
        </p:txBody>
      </p:sp>
      <p:sp>
        <p:nvSpPr>
          <p:cNvPr id="88" name="Text Box 10"/>
          <p:cNvSpPr txBox="1">
            <a:spLocks noChangeArrowheads="1"/>
          </p:cNvSpPr>
          <p:nvPr/>
        </p:nvSpPr>
        <p:spPr bwMode="auto">
          <a:xfrm>
            <a:off x="61036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49%</a:t>
            </a:r>
            <a:endParaRPr lang="en-US" sz="1050" smtClean="0">
              <a:solidFill>
                <a:schemeClr val="bg1"/>
              </a:solidFill>
              <a:latin typeface="Open Sans" pitchFamily="34" charset="0"/>
              <a:ea typeface="Open Sans" pitchFamily="34" charset="0"/>
              <a:cs typeface="Open Sans" pitchFamily="34" charset="0"/>
            </a:endParaRPr>
          </a:p>
        </p:txBody>
      </p:sp>
      <p:sp>
        <p:nvSpPr>
          <p:cNvPr id="89" name="Text Box 10"/>
          <p:cNvSpPr txBox="1">
            <a:spLocks noChangeArrowheads="1"/>
          </p:cNvSpPr>
          <p:nvPr/>
        </p:nvSpPr>
        <p:spPr bwMode="auto">
          <a:xfrm>
            <a:off x="74752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92%</a:t>
            </a:r>
            <a:endParaRPr lang="en-US" sz="1050" smtClean="0">
              <a:solidFill>
                <a:schemeClr val="bg1"/>
              </a:solidFill>
              <a:latin typeface="Open Sans" pitchFamily="34" charset="0"/>
              <a:ea typeface="Open Sans" pitchFamily="34" charset="0"/>
              <a:cs typeface="Open Sans" pitchFamily="34" charset="0"/>
            </a:endParaRPr>
          </a:p>
        </p:txBody>
      </p:sp>
      <p:sp>
        <p:nvSpPr>
          <p:cNvPr id="90" name="Text Box 10"/>
          <p:cNvSpPr txBox="1">
            <a:spLocks noChangeArrowheads="1"/>
          </p:cNvSpPr>
          <p:nvPr/>
        </p:nvSpPr>
        <p:spPr bwMode="auto">
          <a:xfrm>
            <a:off x="81610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85%</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91"/>
                                        </p:tgtEl>
                                        <p:attrNameLst>
                                          <p:attrName>style.visibility</p:attrName>
                                        </p:attrNameLst>
                                      </p:cBhvr>
                                      <p:to>
                                        <p:strVal val="visible"/>
                                      </p:to>
                                    </p:set>
                                    <p:anim calcmode="lin" valueType="num">
                                      <p:cBhvr additive="base">
                                        <p:cTn id="12" dur="250" fill="hold"/>
                                        <p:tgtEl>
                                          <p:spTgt spid="91"/>
                                        </p:tgtEl>
                                        <p:attrNameLst>
                                          <p:attrName>ppt_x</p:attrName>
                                        </p:attrNameLst>
                                      </p:cBhvr>
                                      <p:tavLst>
                                        <p:tav tm="0">
                                          <p:val>
                                            <p:strVal val="#ppt_x"/>
                                          </p:val>
                                        </p:tav>
                                        <p:tav tm="100000">
                                          <p:val>
                                            <p:strVal val="#ppt_x"/>
                                          </p:val>
                                        </p:tav>
                                      </p:tavLst>
                                    </p:anim>
                                    <p:anim calcmode="lin" valueType="num">
                                      <p:cBhvr additive="base">
                                        <p:cTn id="13" dur="250" fill="hold"/>
                                        <p:tgtEl>
                                          <p:spTgt spid="9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250" fill="hold"/>
                                        <p:tgtEl>
                                          <p:spTgt spid="38"/>
                                        </p:tgtEl>
                                        <p:attrNameLst>
                                          <p:attrName>ppt_x</p:attrName>
                                        </p:attrNameLst>
                                      </p:cBhvr>
                                      <p:tavLst>
                                        <p:tav tm="0">
                                          <p:val>
                                            <p:strVal val="#ppt_x"/>
                                          </p:val>
                                        </p:tav>
                                        <p:tav tm="100000">
                                          <p:val>
                                            <p:strVal val="#ppt_x"/>
                                          </p:val>
                                        </p:tav>
                                      </p:tavLst>
                                    </p:anim>
                                    <p:anim calcmode="lin" valueType="num">
                                      <p:cBhvr additive="base">
                                        <p:cTn id="18" dur="250" fill="hold"/>
                                        <p:tgtEl>
                                          <p:spTgt spid="3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additive="base">
                                        <p:cTn id="22" dur="250" fill="hold"/>
                                        <p:tgtEl>
                                          <p:spTgt spid="41"/>
                                        </p:tgtEl>
                                        <p:attrNameLst>
                                          <p:attrName>ppt_x</p:attrName>
                                        </p:attrNameLst>
                                      </p:cBhvr>
                                      <p:tavLst>
                                        <p:tav tm="0">
                                          <p:val>
                                            <p:strVal val="#ppt_x"/>
                                          </p:val>
                                        </p:tav>
                                        <p:tav tm="100000">
                                          <p:val>
                                            <p:strVal val="#ppt_x"/>
                                          </p:val>
                                        </p:tav>
                                      </p:tavLst>
                                    </p:anim>
                                    <p:anim calcmode="lin" valueType="num">
                                      <p:cBhvr additive="base">
                                        <p:cTn id="23" dur="250" fill="hold"/>
                                        <p:tgtEl>
                                          <p:spTgt spid="4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2"/>
                                        </p:tgtEl>
                                        <p:attrNameLst>
                                          <p:attrName>style.visibility</p:attrName>
                                        </p:attrNameLst>
                                      </p:cBhvr>
                                      <p:to>
                                        <p:strVal val="visible"/>
                                      </p:to>
                                    </p:set>
                                    <p:anim calcmode="lin" valueType="num">
                                      <p:cBhvr additive="base">
                                        <p:cTn id="27" dur="250" fill="hold"/>
                                        <p:tgtEl>
                                          <p:spTgt spid="62"/>
                                        </p:tgtEl>
                                        <p:attrNameLst>
                                          <p:attrName>ppt_x</p:attrName>
                                        </p:attrNameLst>
                                      </p:cBhvr>
                                      <p:tavLst>
                                        <p:tav tm="0">
                                          <p:val>
                                            <p:strVal val="#ppt_x"/>
                                          </p:val>
                                        </p:tav>
                                        <p:tav tm="100000">
                                          <p:val>
                                            <p:strVal val="#ppt_x"/>
                                          </p:val>
                                        </p:tav>
                                      </p:tavLst>
                                    </p:anim>
                                    <p:anim calcmode="lin" valueType="num">
                                      <p:cBhvr additive="base">
                                        <p:cTn id="28" dur="250" fill="hold"/>
                                        <p:tgtEl>
                                          <p:spTgt spid="6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250" fill="hold"/>
                                        <p:tgtEl>
                                          <p:spTgt spid="92"/>
                                        </p:tgtEl>
                                        <p:attrNameLst>
                                          <p:attrName>ppt_x</p:attrName>
                                        </p:attrNameLst>
                                      </p:cBhvr>
                                      <p:tavLst>
                                        <p:tav tm="0">
                                          <p:val>
                                            <p:strVal val="#ppt_x"/>
                                          </p:val>
                                        </p:tav>
                                        <p:tav tm="100000">
                                          <p:val>
                                            <p:strVal val="#ppt_x"/>
                                          </p:val>
                                        </p:tav>
                                      </p:tavLst>
                                    </p:anim>
                                    <p:anim calcmode="lin" valueType="num">
                                      <p:cBhvr additive="base">
                                        <p:cTn id="33" dur="250" fill="hold"/>
                                        <p:tgtEl>
                                          <p:spTgt spid="9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250" fill="hold"/>
                                        <p:tgtEl>
                                          <p:spTgt spid="42"/>
                                        </p:tgtEl>
                                        <p:attrNameLst>
                                          <p:attrName>ppt_x</p:attrName>
                                        </p:attrNameLst>
                                      </p:cBhvr>
                                      <p:tavLst>
                                        <p:tav tm="0">
                                          <p:val>
                                            <p:strVal val="#ppt_x"/>
                                          </p:val>
                                        </p:tav>
                                        <p:tav tm="100000">
                                          <p:val>
                                            <p:strVal val="#ppt_x"/>
                                          </p:val>
                                        </p:tav>
                                      </p:tavLst>
                                    </p:anim>
                                    <p:anim calcmode="lin" valueType="num">
                                      <p:cBhvr additive="base">
                                        <p:cTn id="38" dur="250" fill="hold"/>
                                        <p:tgtEl>
                                          <p:spTgt spid="4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250" fill="hold"/>
                                        <p:tgtEl>
                                          <p:spTgt spid="45"/>
                                        </p:tgtEl>
                                        <p:attrNameLst>
                                          <p:attrName>ppt_x</p:attrName>
                                        </p:attrNameLst>
                                      </p:cBhvr>
                                      <p:tavLst>
                                        <p:tav tm="0">
                                          <p:val>
                                            <p:strVal val="#ppt_x"/>
                                          </p:val>
                                        </p:tav>
                                        <p:tav tm="100000">
                                          <p:val>
                                            <p:strVal val="#ppt_x"/>
                                          </p:val>
                                        </p:tav>
                                      </p:tavLst>
                                    </p:anim>
                                    <p:anim calcmode="lin" valueType="num">
                                      <p:cBhvr additive="base">
                                        <p:cTn id="43" dur="250" fill="hold"/>
                                        <p:tgtEl>
                                          <p:spTgt spid="4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additive="base">
                                        <p:cTn id="47" dur="250" fill="hold"/>
                                        <p:tgtEl>
                                          <p:spTgt spid="63"/>
                                        </p:tgtEl>
                                        <p:attrNameLst>
                                          <p:attrName>ppt_x</p:attrName>
                                        </p:attrNameLst>
                                      </p:cBhvr>
                                      <p:tavLst>
                                        <p:tav tm="0">
                                          <p:val>
                                            <p:strVal val="#ppt_x"/>
                                          </p:val>
                                        </p:tav>
                                        <p:tav tm="100000">
                                          <p:val>
                                            <p:strVal val="#ppt_x"/>
                                          </p:val>
                                        </p:tav>
                                      </p:tavLst>
                                    </p:anim>
                                    <p:anim calcmode="lin" valueType="num">
                                      <p:cBhvr additive="base">
                                        <p:cTn id="48" dur="250" fill="hold"/>
                                        <p:tgtEl>
                                          <p:spTgt spid="6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93"/>
                                        </p:tgtEl>
                                        <p:attrNameLst>
                                          <p:attrName>style.visibility</p:attrName>
                                        </p:attrNameLst>
                                      </p:cBhvr>
                                      <p:to>
                                        <p:strVal val="visible"/>
                                      </p:to>
                                    </p:set>
                                    <p:anim calcmode="lin" valueType="num">
                                      <p:cBhvr additive="base">
                                        <p:cTn id="52" dur="250" fill="hold"/>
                                        <p:tgtEl>
                                          <p:spTgt spid="93"/>
                                        </p:tgtEl>
                                        <p:attrNameLst>
                                          <p:attrName>ppt_x</p:attrName>
                                        </p:attrNameLst>
                                      </p:cBhvr>
                                      <p:tavLst>
                                        <p:tav tm="0">
                                          <p:val>
                                            <p:strVal val="#ppt_x"/>
                                          </p:val>
                                        </p:tav>
                                        <p:tav tm="100000">
                                          <p:val>
                                            <p:strVal val="#ppt_x"/>
                                          </p:val>
                                        </p:tav>
                                      </p:tavLst>
                                    </p:anim>
                                    <p:anim calcmode="lin" valueType="num">
                                      <p:cBhvr additive="base">
                                        <p:cTn id="53" dur="250" fill="hold"/>
                                        <p:tgtEl>
                                          <p:spTgt spid="9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additive="base">
                                        <p:cTn id="57" dur="250" fill="hold"/>
                                        <p:tgtEl>
                                          <p:spTgt spid="46"/>
                                        </p:tgtEl>
                                        <p:attrNameLst>
                                          <p:attrName>ppt_x</p:attrName>
                                        </p:attrNameLst>
                                      </p:cBhvr>
                                      <p:tavLst>
                                        <p:tav tm="0">
                                          <p:val>
                                            <p:strVal val="#ppt_x"/>
                                          </p:val>
                                        </p:tav>
                                        <p:tav tm="100000">
                                          <p:val>
                                            <p:strVal val="#ppt_x"/>
                                          </p:val>
                                        </p:tav>
                                      </p:tavLst>
                                    </p:anim>
                                    <p:anim calcmode="lin" valueType="num">
                                      <p:cBhvr additive="base">
                                        <p:cTn id="58" dur="250" fill="hold"/>
                                        <p:tgtEl>
                                          <p:spTgt spid="4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250" fill="hold"/>
                                        <p:tgtEl>
                                          <p:spTgt spid="49"/>
                                        </p:tgtEl>
                                        <p:attrNameLst>
                                          <p:attrName>ppt_x</p:attrName>
                                        </p:attrNameLst>
                                      </p:cBhvr>
                                      <p:tavLst>
                                        <p:tav tm="0">
                                          <p:val>
                                            <p:strVal val="#ppt_x"/>
                                          </p:val>
                                        </p:tav>
                                        <p:tav tm="100000">
                                          <p:val>
                                            <p:strVal val="#ppt_x"/>
                                          </p:val>
                                        </p:tav>
                                      </p:tavLst>
                                    </p:anim>
                                    <p:anim calcmode="lin" valueType="num">
                                      <p:cBhvr additive="base">
                                        <p:cTn id="63" dur="250" fill="hold"/>
                                        <p:tgtEl>
                                          <p:spTgt spid="4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250" fill="hold"/>
                                        <p:tgtEl>
                                          <p:spTgt spid="64"/>
                                        </p:tgtEl>
                                        <p:attrNameLst>
                                          <p:attrName>ppt_x</p:attrName>
                                        </p:attrNameLst>
                                      </p:cBhvr>
                                      <p:tavLst>
                                        <p:tav tm="0">
                                          <p:val>
                                            <p:strVal val="#ppt_x"/>
                                          </p:val>
                                        </p:tav>
                                        <p:tav tm="100000">
                                          <p:val>
                                            <p:strVal val="#ppt_x"/>
                                          </p:val>
                                        </p:tav>
                                      </p:tavLst>
                                    </p:anim>
                                    <p:anim calcmode="lin" valueType="num">
                                      <p:cBhvr additive="base">
                                        <p:cTn id="68" dur="250" fill="hold"/>
                                        <p:tgtEl>
                                          <p:spTgt spid="6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94"/>
                                        </p:tgtEl>
                                        <p:attrNameLst>
                                          <p:attrName>style.visibility</p:attrName>
                                        </p:attrNameLst>
                                      </p:cBhvr>
                                      <p:to>
                                        <p:strVal val="visible"/>
                                      </p:to>
                                    </p:set>
                                    <p:anim calcmode="lin" valueType="num">
                                      <p:cBhvr additive="base">
                                        <p:cTn id="72" dur="250" fill="hold"/>
                                        <p:tgtEl>
                                          <p:spTgt spid="94"/>
                                        </p:tgtEl>
                                        <p:attrNameLst>
                                          <p:attrName>ppt_x</p:attrName>
                                        </p:attrNameLst>
                                      </p:cBhvr>
                                      <p:tavLst>
                                        <p:tav tm="0">
                                          <p:val>
                                            <p:strVal val="#ppt_x"/>
                                          </p:val>
                                        </p:tav>
                                        <p:tav tm="100000">
                                          <p:val>
                                            <p:strVal val="#ppt_x"/>
                                          </p:val>
                                        </p:tav>
                                      </p:tavLst>
                                    </p:anim>
                                    <p:anim calcmode="lin" valueType="num">
                                      <p:cBhvr additive="base">
                                        <p:cTn id="73" dur="250" fill="hold"/>
                                        <p:tgtEl>
                                          <p:spTgt spid="9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additive="base">
                                        <p:cTn id="77" dur="250" fill="hold"/>
                                        <p:tgtEl>
                                          <p:spTgt spid="50"/>
                                        </p:tgtEl>
                                        <p:attrNameLst>
                                          <p:attrName>ppt_x</p:attrName>
                                        </p:attrNameLst>
                                      </p:cBhvr>
                                      <p:tavLst>
                                        <p:tav tm="0">
                                          <p:val>
                                            <p:strVal val="#ppt_x"/>
                                          </p:val>
                                        </p:tav>
                                        <p:tav tm="100000">
                                          <p:val>
                                            <p:strVal val="#ppt_x"/>
                                          </p:val>
                                        </p:tav>
                                      </p:tavLst>
                                    </p:anim>
                                    <p:anim calcmode="lin" valueType="num">
                                      <p:cBhvr additive="base">
                                        <p:cTn id="78" dur="250" fill="hold"/>
                                        <p:tgtEl>
                                          <p:spTgt spid="50"/>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3"/>
                                        </p:tgtEl>
                                        <p:attrNameLst>
                                          <p:attrName>style.visibility</p:attrName>
                                        </p:attrNameLst>
                                      </p:cBhvr>
                                      <p:to>
                                        <p:strVal val="visible"/>
                                      </p:to>
                                    </p:set>
                                    <p:anim calcmode="lin" valueType="num">
                                      <p:cBhvr additive="base">
                                        <p:cTn id="82" dur="250" fill="hold"/>
                                        <p:tgtEl>
                                          <p:spTgt spid="53"/>
                                        </p:tgtEl>
                                        <p:attrNameLst>
                                          <p:attrName>ppt_x</p:attrName>
                                        </p:attrNameLst>
                                      </p:cBhvr>
                                      <p:tavLst>
                                        <p:tav tm="0">
                                          <p:val>
                                            <p:strVal val="#ppt_x"/>
                                          </p:val>
                                        </p:tav>
                                        <p:tav tm="100000">
                                          <p:val>
                                            <p:strVal val="#ppt_x"/>
                                          </p:val>
                                        </p:tav>
                                      </p:tavLst>
                                    </p:anim>
                                    <p:anim calcmode="lin" valueType="num">
                                      <p:cBhvr additive="base">
                                        <p:cTn id="83" dur="250" fill="hold"/>
                                        <p:tgtEl>
                                          <p:spTgt spid="5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250" fill="hold"/>
                                        <p:tgtEl>
                                          <p:spTgt spid="65"/>
                                        </p:tgtEl>
                                        <p:attrNameLst>
                                          <p:attrName>ppt_x</p:attrName>
                                        </p:attrNameLst>
                                      </p:cBhvr>
                                      <p:tavLst>
                                        <p:tav tm="0">
                                          <p:val>
                                            <p:strVal val="#ppt_x"/>
                                          </p:val>
                                        </p:tav>
                                        <p:tav tm="100000">
                                          <p:val>
                                            <p:strVal val="#ppt_x"/>
                                          </p:val>
                                        </p:tav>
                                      </p:tavLst>
                                    </p:anim>
                                    <p:anim calcmode="lin" valueType="num">
                                      <p:cBhvr additive="base">
                                        <p:cTn id="88" dur="250" fill="hold"/>
                                        <p:tgtEl>
                                          <p:spTgt spid="6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95"/>
                                        </p:tgtEl>
                                        <p:attrNameLst>
                                          <p:attrName>style.visibility</p:attrName>
                                        </p:attrNameLst>
                                      </p:cBhvr>
                                      <p:to>
                                        <p:strVal val="visible"/>
                                      </p:to>
                                    </p:set>
                                    <p:anim calcmode="lin" valueType="num">
                                      <p:cBhvr additive="base">
                                        <p:cTn id="92" dur="250" fill="hold"/>
                                        <p:tgtEl>
                                          <p:spTgt spid="95"/>
                                        </p:tgtEl>
                                        <p:attrNameLst>
                                          <p:attrName>ppt_x</p:attrName>
                                        </p:attrNameLst>
                                      </p:cBhvr>
                                      <p:tavLst>
                                        <p:tav tm="0">
                                          <p:val>
                                            <p:strVal val="#ppt_x"/>
                                          </p:val>
                                        </p:tav>
                                        <p:tav tm="100000">
                                          <p:val>
                                            <p:strVal val="#ppt_x"/>
                                          </p:val>
                                        </p:tav>
                                      </p:tavLst>
                                    </p:anim>
                                    <p:anim calcmode="lin" valueType="num">
                                      <p:cBhvr additive="base">
                                        <p:cTn id="93" dur="250" fill="hold"/>
                                        <p:tgtEl>
                                          <p:spTgt spid="9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250" fill="hold"/>
                                        <p:tgtEl>
                                          <p:spTgt spid="54"/>
                                        </p:tgtEl>
                                        <p:attrNameLst>
                                          <p:attrName>ppt_x</p:attrName>
                                        </p:attrNameLst>
                                      </p:cBhvr>
                                      <p:tavLst>
                                        <p:tav tm="0">
                                          <p:val>
                                            <p:strVal val="#ppt_x"/>
                                          </p:val>
                                        </p:tav>
                                        <p:tav tm="100000">
                                          <p:val>
                                            <p:strVal val="#ppt_x"/>
                                          </p:val>
                                        </p:tav>
                                      </p:tavLst>
                                    </p:anim>
                                    <p:anim calcmode="lin" valueType="num">
                                      <p:cBhvr additive="base">
                                        <p:cTn id="98" dur="250" fill="hold"/>
                                        <p:tgtEl>
                                          <p:spTgt spid="5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7"/>
                                        </p:tgtEl>
                                        <p:attrNameLst>
                                          <p:attrName>style.visibility</p:attrName>
                                        </p:attrNameLst>
                                      </p:cBhvr>
                                      <p:to>
                                        <p:strVal val="visible"/>
                                      </p:to>
                                    </p:set>
                                    <p:anim calcmode="lin" valueType="num">
                                      <p:cBhvr additive="base">
                                        <p:cTn id="102" dur="250" fill="hold"/>
                                        <p:tgtEl>
                                          <p:spTgt spid="57"/>
                                        </p:tgtEl>
                                        <p:attrNameLst>
                                          <p:attrName>ppt_x</p:attrName>
                                        </p:attrNameLst>
                                      </p:cBhvr>
                                      <p:tavLst>
                                        <p:tav tm="0">
                                          <p:val>
                                            <p:strVal val="#ppt_x"/>
                                          </p:val>
                                        </p:tav>
                                        <p:tav tm="100000">
                                          <p:val>
                                            <p:strVal val="#ppt_x"/>
                                          </p:val>
                                        </p:tav>
                                      </p:tavLst>
                                    </p:anim>
                                    <p:anim calcmode="lin" valueType="num">
                                      <p:cBhvr additive="base">
                                        <p:cTn id="103" dur="250" fill="hold"/>
                                        <p:tgtEl>
                                          <p:spTgt spid="5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6"/>
                                        </p:tgtEl>
                                        <p:attrNameLst>
                                          <p:attrName>style.visibility</p:attrName>
                                        </p:attrNameLst>
                                      </p:cBhvr>
                                      <p:to>
                                        <p:strVal val="visible"/>
                                      </p:to>
                                    </p:set>
                                    <p:anim calcmode="lin" valueType="num">
                                      <p:cBhvr additive="base">
                                        <p:cTn id="107" dur="250" fill="hold"/>
                                        <p:tgtEl>
                                          <p:spTgt spid="66"/>
                                        </p:tgtEl>
                                        <p:attrNameLst>
                                          <p:attrName>ppt_x</p:attrName>
                                        </p:attrNameLst>
                                      </p:cBhvr>
                                      <p:tavLst>
                                        <p:tav tm="0">
                                          <p:val>
                                            <p:strVal val="#ppt_x"/>
                                          </p:val>
                                        </p:tav>
                                        <p:tav tm="100000">
                                          <p:val>
                                            <p:strVal val="#ppt_x"/>
                                          </p:val>
                                        </p:tav>
                                      </p:tavLst>
                                    </p:anim>
                                    <p:anim calcmode="lin" valueType="num">
                                      <p:cBhvr additive="base">
                                        <p:cTn id="108" dur="250" fill="hold"/>
                                        <p:tgtEl>
                                          <p:spTgt spid="6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96"/>
                                        </p:tgtEl>
                                        <p:attrNameLst>
                                          <p:attrName>style.visibility</p:attrName>
                                        </p:attrNameLst>
                                      </p:cBhvr>
                                      <p:to>
                                        <p:strVal val="visible"/>
                                      </p:to>
                                    </p:set>
                                    <p:anim calcmode="lin" valueType="num">
                                      <p:cBhvr additive="base">
                                        <p:cTn id="112" dur="250" fill="hold"/>
                                        <p:tgtEl>
                                          <p:spTgt spid="96"/>
                                        </p:tgtEl>
                                        <p:attrNameLst>
                                          <p:attrName>ppt_x</p:attrName>
                                        </p:attrNameLst>
                                      </p:cBhvr>
                                      <p:tavLst>
                                        <p:tav tm="0">
                                          <p:val>
                                            <p:strVal val="#ppt_x"/>
                                          </p:val>
                                        </p:tav>
                                        <p:tav tm="100000">
                                          <p:val>
                                            <p:strVal val="#ppt_x"/>
                                          </p:val>
                                        </p:tav>
                                      </p:tavLst>
                                    </p:anim>
                                    <p:anim calcmode="lin" valueType="num">
                                      <p:cBhvr additive="base">
                                        <p:cTn id="113" dur="250" fill="hold"/>
                                        <p:tgtEl>
                                          <p:spTgt spid="9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58"/>
                                        </p:tgtEl>
                                        <p:attrNameLst>
                                          <p:attrName>style.visibility</p:attrName>
                                        </p:attrNameLst>
                                      </p:cBhvr>
                                      <p:to>
                                        <p:strVal val="visible"/>
                                      </p:to>
                                    </p:set>
                                    <p:anim calcmode="lin" valueType="num">
                                      <p:cBhvr additive="base">
                                        <p:cTn id="117" dur="250" fill="hold"/>
                                        <p:tgtEl>
                                          <p:spTgt spid="58"/>
                                        </p:tgtEl>
                                        <p:attrNameLst>
                                          <p:attrName>ppt_x</p:attrName>
                                        </p:attrNameLst>
                                      </p:cBhvr>
                                      <p:tavLst>
                                        <p:tav tm="0">
                                          <p:val>
                                            <p:strVal val="#ppt_x"/>
                                          </p:val>
                                        </p:tav>
                                        <p:tav tm="100000">
                                          <p:val>
                                            <p:strVal val="#ppt_x"/>
                                          </p:val>
                                        </p:tav>
                                      </p:tavLst>
                                    </p:anim>
                                    <p:anim calcmode="lin" valueType="num">
                                      <p:cBhvr additive="base">
                                        <p:cTn id="118" dur="250" fill="hold"/>
                                        <p:tgtEl>
                                          <p:spTgt spid="5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61"/>
                                        </p:tgtEl>
                                        <p:attrNameLst>
                                          <p:attrName>style.visibility</p:attrName>
                                        </p:attrNameLst>
                                      </p:cBhvr>
                                      <p:to>
                                        <p:strVal val="visible"/>
                                      </p:to>
                                    </p:set>
                                    <p:anim calcmode="lin" valueType="num">
                                      <p:cBhvr additive="base">
                                        <p:cTn id="122" dur="250" fill="hold"/>
                                        <p:tgtEl>
                                          <p:spTgt spid="61"/>
                                        </p:tgtEl>
                                        <p:attrNameLst>
                                          <p:attrName>ppt_x</p:attrName>
                                        </p:attrNameLst>
                                      </p:cBhvr>
                                      <p:tavLst>
                                        <p:tav tm="0">
                                          <p:val>
                                            <p:strVal val="#ppt_x"/>
                                          </p:val>
                                        </p:tav>
                                        <p:tav tm="100000">
                                          <p:val>
                                            <p:strVal val="#ppt_x"/>
                                          </p:val>
                                        </p:tav>
                                      </p:tavLst>
                                    </p:anim>
                                    <p:anim calcmode="lin" valueType="num">
                                      <p:cBhvr additive="base">
                                        <p:cTn id="123" dur="250" fill="hold"/>
                                        <p:tgtEl>
                                          <p:spTgt spid="6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67"/>
                                        </p:tgtEl>
                                        <p:attrNameLst>
                                          <p:attrName>style.visibility</p:attrName>
                                        </p:attrNameLst>
                                      </p:cBhvr>
                                      <p:to>
                                        <p:strVal val="visible"/>
                                      </p:to>
                                    </p:set>
                                    <p:anim calcmode="lin" valueType="num">
                                      <p:cBhvr additive="base">
                                        <p:cTn id="127" dur="250" fill="hold"/>
                                        <p:tgtEl>
                                          <p:spTgt spid="67"/>
                                        </p:tgtEl>
                                        <p:attrNameLst>
                                          <p:attrName>ppt_x</p:attrName>
                                        </p:attrNameLst>
                                      </p:cBhvr>
                                      <p:tavLst>
                                        <p:tav tm="0">
                                          <p:val>
                                            <p:strVal val="#ppt_x"/>
                                          </p:val>
                                        </p:tav>
                                        <p:tav tm="100000">
                                          <p:val>
                                            <p:strVal val="#ppt_x"/>
                                          </p:val>
                                        </p:tav>
                                      </p:tavLst>
                                    </p:anim>
                                    <p:anim calcmode="lin" valueType="num">
                                      <p:cBhvr additive="base">
                                        <p:cTn id="128" dur="250" fill="hold"/>
                                        <p:tgtEl>
                                          <p:spTgt spid="6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68"/>
                                        </p:tgtEl>
                                        <p:attrNameLst>
                                          <p:attrName>style.visibility</p:attrName>
                                        </p:attrNameLst>
                                      </p:cBhvr>
                                      <p:to>
                                        <p:strVal val="visible"/>
                                      </p:to>
                                    </p:set>
                                    <p:anim calcmode="lin" valueType="num">
                                      <p:cBhvr additive="base">
                                        <p:cTn id="132" dur="250" fill="hold"/>
                                        <p:tgtEl>
                                          <p:spTgt spid="68"/>
                                        </p:tgtEl>
                                        <p:attrNameLst>
                                          <p:attrName>ppt_x</p:attrName>
                                        </p:attrNameLst>
                                      </p:cBhvr>
                                      <p:tavLst>
                                        <p:tav tm="0">
                                          <p:val>
                                            <p:strVal val="#ppt_x"/>
                                          </p:val>
                                        </p:tav>
                                        <p:tav tm="100000">
                                          <p:val>
                                            <p:strVal val="#ppt_x"/>
                                          </p:val>
                                        </p:tav>
                                      </p:tavLst>
                                    </p:anim>
                                    <p:anim calcmode="lin" valueType="num">
                                      <p:cBhvr additive="base">
                                        <p:cTn id="133" dur="250" fill="hold"/>
                                        <p:tgtEl>
                                          <p:spTgt spid="6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69"/>
                                        </p:tgtEl>
                                        <p:attrNameLst>
                                          <p:attrName>style.visibility</p:attrName>
                                        </p:attrNameLst>
                                      </p:cBhvr>
                                      <p:to>
                                        <p:strVal val="visible"/>
                                      </p:to>
                                    </p:set>
                                    <p:anim calcmode="lin" valueType="num">
                                      <p:cBhvr additive="base">
                                        <p:cTn id="137" dur="250" fill="hold"/>
                                        <p:tgtEl>
                                          <p:spTgt spid="69"/>
                                        </p:tgtEl>
                                        <p:attrNameLst>
                                          <p:attrName>ppt_x</p:attrName>
                                        </p:attrNameLst>
                                      </p:cBhvr>
                                      <p:tavLst>
                                        <p:tav tm="0">
                                          <p:val>
                                            <p:strVal val="#ppt_x"/>
                                          </p:val>
                                        </p:tav>
                                        <p:tav tm="100000">
                                          <p:val>
                                            <p:strVal val="#ppt_x"/>
                                          </p:val>
                                        </p:tav>
                                      </p:tavLst>
                                    </p:anim>
                                    <p:anim calcmode="lin" valueType="num">
                                      <p:cBhvr additive="base">
                                        <p:cTn id="138" dur="250" fill="hold"/>
                                        <p:tgtEl>
                                          <p:spTgt spid="69"/>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2"/>
                                        </p:tgtEl>
                                        <p:attrNameLst>
                                          <p:attrName>style.visibility</p:attrName>
                                        </p:attrNameLst>
                                      </p:cBhvr>
                                      <p:to>
                                        <p:strVal val="visible"/>
                                      </p:to>
                                    </p:set>
                                    <p:anim calcmode="lin" valueType="num">
                                      <p:cBhvr additive="base">
                                        <p:cTn id="142" dur="250" fill="hold"/>
                                        <p:tgtEl>
                                          <p:spTgt spid="72"/>
                                        </p:tgtEl>
                                        <p:attrNameLst>
                                          <p:attrName>ppt_x</p:attrName>
                                        </p:attrNameLst>
                                      </p:cBhvr>
                                      <p:tavLst>
                                        <p:tav tm="0">
                                          <p:val>
                                            <p:strVal val="#ppt_x"/>
                                          </p:val>
                                        </p:tav>
                                        <p:tav tm="100000">
                                          <p:val>
                                            <p:strVal val="#ppt_x"/>
                                          </p:val>
                                        </p:tav>
                                      </p:tavLst>
                                    </p:anim>
                                    <p:anim calcmode="lin" valueType="num">
                                      <p:cBhvr additive="base">
                                        <p:cTn id="143" dur="250" fill="hold"/>
                                        <p:tgtEl>
                                          <p:spTgt spid="7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86"/>
                                        </p:tgtEl>
                                        <p:attrNameLst>
                                          <p:attrName>style.visibility</p:attrName>
                                        </p:attrNameLst>
                                      </p:cBhvr>
                                      <p:to>
                                        <p:strVal val="visible"/>
                                      </p:to>
                                    </p:set>
                                    <p:anim calcmode="lin" valueType="num">
                                      <p:cBhvr additive="base">
                                        <p:cTn id="147" dur="250" fill="hold"/>
                                        <p:tgtEl>
                                          <p:spTgt spid="86"/>
                                        </p:tgtEl>
                                        <p:attrNameLst>
                                          <p:attrName>ppt_x</p:attrName>
                                        </p:attrNameLst>
                                      </p:cBhvr>
                                      <p:tavLst>
                                        <p:tav tm="0">
                                          <p:val>
                                            <p:strVal val="#ppt_x"/>
                                          </p:val>
                                        </p:tav>
                                        <p:tav tm="100000">
                                          <p:val>
                                            <p:strVal val="#ppt_x"/>
                                          </p:val>
                                        </p:tav>
                                      </p:tavLst>
                                    </p:anim>
                                    <p:anim calcmode="lin" valueType="num">
                                      <p:cBhvr additive="base">
                                        <p:cTn id="148" dur="250" fill="hold"/>
                                        <p:tgtEl>
                                          <p:spTgt spid="8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78"/>
                                        </p:tgtEl>
                                        <p:attrNameLst>
                                          <p:attrName>style.visibility</p:attrName>
                                        </p:attrNameLst>
                                      </p:cBhvr>
                                      <p:to>
                                        <p:strVal val="visible"/>
                                      </p:to>
                                    </p:set>
                                    <p:anim calcmode="lin" valueType="num">
                                      <p:cBhvr additive="base">
                                        <p:cTn id="152" dur="250" fill="hold"/>
                                        <p:tgtEl>
                                          <p:spTgt spid="78"/>
                                        </p:tgtEl>
                                        <p:attrNameLst>
                                          <p:attrName>ppt_x</p:attrName>
                                        </p:attrNameLst>
                                      </p:cBhvr>
                                      <p:tavLst>
                                        <p:tav tm="0">
                                          <p:val>
                                            <p:strVal val="#ppt_x"/>
                                          </p:val>
                                        </p:tav>
                                        <p:tav tm="100000">
                                          <p:val>
                                            <p:strVal val="#ppt_x"/>
                                          </p:val>
                                        </p:tav>
                                      </p:tavLst>
                                    </p:anim>
                                    <p:anim calcmode="lin" valueType="num">
                                      <p:cBhvr additive="base">
                                        <p:cTn id="153" dur="250" fill="hold"/>
                                        <p:tgtEl>
                                          <p:spTgt spid="7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 calcmode="lin" valueType="num">
                                      <p:cBhvr additive="base">
                                        <p:cTn id="157" dur="250" fill="hold"/>
                                        <p:tgtEl>
                                          <p:spTgt spid="73"/>
                                        </p:tgtEl>
                                        <p:attrNameLst>
                                          <p:attrName>ppt_x</p:attrName>
                                        </p:attrNameLst>
                                      </p:cBhvr>
                                      <p:tavLst>
                                        <p:tav tm="0">
                                          <p:val>
                                            <p:strVal val="#ppt_x"/>
                                          </p:val>
                                        </p:tav>
                                        <p:tav tm="100000">
                                          <p:val>
                                            <p:strVal val="#ppt_x"/>
                                          </p:val>
                                        </p:tav>
                                      </p:tavLst>
                                    </p:anim>
                                    <p:anim calcmode="lin" valueType="num">
                                      <p:cBhvr additive="base">
                                        <p:cTn id="158" dur="250" fill="hold"/>
                                        <p:tgtEl>
                                          <p:spTgt spid="73"/>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88"/>
                                        </p:tgtEl>
                                        <p:attrNameLst>
                                          <p:attrName>style.visibility</p:attrName>
                                        </p:attrNameLst>
                                      </p:cBhvr>
                                      <p:to>
                                        <p:strVal val="visible"/>
                                      </p:to>
                                    </p:set>
                                    <p:anim calcmode="lin" valueType="num">
                                      <p:cBhvr additive="base">
                                        <p:cTn id="162" dur="250" fill="hold"/>
                                        <p:tgtEl>
                                          <p:spTgt spid="88"/>
                                        </p:tgtEl>
                                        <p:attrNameLst>
                                          <p:attrName>ppt_x</p:attrName>
                                        </p:attrNameLst>
                                      </p:cBhvr>
                                      <p:tavLst>
                                        <p:tav tm="0">
                                          <p:val>
                                            <p:strVal val="#ppt_x"/>
                                          </p:val>
                                        </p:tav>
                                        <p:tav tm="100000">
                                          <p:val>
                                            <p:strVal val="#ppt_x"/>
                                          </p:val>
                                        </p:tav>
                                      </p:tavLst>
                                    </p:anim>
                                    <p:anim calcmode="lin" valueType="num">
                                      <p:cBhvr additive="base">
                                        <p:cTn id="163" dur="250" fill="hold"/>
                                        <p:tgtEl>
                                          <p:spTgt spid="8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80"/>
                                        </p:tgtEl>
                                        <p:attrNameLst>
                                          <p:attrName>style.visibility</p:attrName>
                                        </p:attrNameLst>
                                      </p:cBhvr>
                                      <p:to>
                                        <p:strVal val="visible"/>
                                      </p:to>
                                    </p:set>
                                    <p:anim calcmode="lin" valueType="num">
                                      <p:cBhvr additive="base">
                                        <p:cTn id="167" dur="250" fill="hold"/>
                                        <p:tgtEl>
                                          <p:spTgt spid="80"/>
                                        </p:tgtEl>
                                        <p:attrNameLst>
                                          <p:attrName>ppt_x</p:attrName>
                                        </p:attrNameLst>
                                      </p:cBhvr>
                                      <p:tavLst>
                                        <p:tav tm="0">
                                          <p:val>
                                            <p:strVal val="#ppt_x"/>
                                          </p:val>
                                        </p:tav>
                                        <p:tav tm="100000">
                                          <p:val>
                                            <p:strVal val="#ppt_x"/>
                                          </p:val>
                                        </p:tav>
                                      </p:tavLst>
                                    </p:anim>
                                    <p:anim calcmode="lin" valueType="num">
                                      <p:cBhvr additive="base">
                                        <p:cTn id="168" dur="250" fill="hold"/>
                                        <p:tgtEl>
                                          <p:spTgt spid="8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4"/>
                                        </p:tgtEl>
                                        <p:attrNameLst>
                                          <p:attrName>style.visibility</p:attrName>
                                        </p:attrNameLst>
                                      </p:cBhvr>
                                      <p:to>
                                        <p:strVal val="visible"/>
                                      </p:to>
                                    </p:set>
                                    <p:anim calcmode="lin" valueType="num">
                                      <p:cBhvr additive="base">
                                        <p:cTn id="172" dur="250" fill="hold"/>
                                        <p:tgtEl>
                                          <p:spTgt spid="74"/>
                                        </p:tgtEl>
                                        <p:attrNameLst>
                                          <p:attrName>ppt_x</p:attrName>
                                        </p:attrNameLst>
                                      </p:cBhvr>
                                      <p:tavLst>
                                        <p:tav tm="0">
                                          <p:val>
                                            <p:strVal val="#ppt_x"/>
                                          </p:val>
                                        </p:tav>
                                        <p:tav tm="100000">
                                          <p:val>
                                            <p:strVal val="#ppt_x"/>
                                          </p:val>
                                        </p:tav>
                                      </p:tavLst>
                                    </p:anim>
                                    <p:anim calcmode="lin" valueType="num">
                                      <p:cBhvr additive="base">
                                        <p:cTn id="173" dur="250" fill="hold"/>
                                        <p:tgtEl>
                                          <p:spTgt spid="74"/>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87"/>
                                        </p:tgtEl>
                                        <p:attrNameLst>
                                          <p:attrName>style.visibility</p:attrName>
                                        </p:attrNameLst>
                                      </p:cBhvr>
                                      <p:to>
                                        <p:strVal val="visible"/>
                                      </p:to>
                                    </p:set>
                                    <p:anim calcmode="lin" valueType="num">
                                      <p:cBhvr additive="base">
                                        <p:cTn id="177" dur="250" fill="hold"/>
                                        <p:tgtEl>
                                          <p:spTgt spid="87"/>
                                        </p:tgtEl>
                                        <p:attrNameLst>
                                          <p:attrName>ppt_x</p:attrName>
                                        </p:attrNameLst>
                                      </p:cBhvr>
                                      <p:tavLst>
                                        <p:tav tm="0">
                                          <p:val>
                                            <p:strVal val="#ppt_x"/>
                                          </p:val>
                                        </p:tav>
                                        <p:tav tm="100000">
                                          <p:val>
                                            <p:strVal val="#ppt_x"/>
                                          </p:val>
                                        </p:tav>
                                      </p:tavLst>
                                    </p:anim>
                                    <p:anim calcmode="lin" valueType="num">
                                      <p:cBhvr additive="base">
                                        <p:cTn id="178" dur="250" fill="hold"/>
                                        <p:tgtEl>
                                          <p:spTgt spid="87"/>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81"/>
                                        </p:tgtEl>
                                        <p:attrNameLst>
                                          <p:attrName>style.visibility</p:attrName>
                                        </p:attrNameLst>
                                      </p:cBhvr>
                                      <p:to>
                                        <p:strVal val="visible"/>
                                      </p:to>
                                    </p:set>
                                    <p:anim calcmode="lin" valueType="num">
                                      <p:cBhvr additive="base">
                                        <p:cTn id="182" dur="250" fill="hold"/>
                                        <p:tgtEl>
                                          <p:spTgt spid="81"/>
                                        </p:tgtEl>
                                        <p:attrNameLst>
                                          <p:attrName>ppt_x</p:attrName>
                                        </p:attrNameLst>
                                      </p:cBhvr>
                                      <p:tavLst>
                                        <p:tav tm="0">
                                          <p:val>
                                            <p:strVal val="#ppt_x"/>
                                          </p:val>
                                        </p:tav>
                                        <p:tav tm="100000">
                                          <p:val>
                                            <p:strVal val="#ppt_x"/>
                                          </p:val>
                                        </p:tav>
                                      </p:tavLst>
                                    </p:anim>
                                    <p:anim calcmode="lin" valueType="num">
                                      <p:cBhvr additive="base">
                                        <p:cTn id="183" dur="250" fill="hold"/>
                                        <p:tgtEl>
                                          <p:spTgt spid="81"/>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75"/>
                                        </p:tgtEl>
                                        <p:attrNameLst>
                                          <p:attrName>style.visibility</p:attrName>
                                        </p:attrNameLst>
                                      </p:cBhvr>
                                      <p:to>
                                        <p:strVal val="visible"/>
                                      </p:to>
                                    </p:set>
                                    <p:anim calcmode="lin" valueType="num">
                                      <p:cBhvr additive="base">
                                        <p:cTn id="187" dur="250" fill="hold"/>
                                        <p:tgtEl>
                                          <p:spTgt spid="75"/>
                                        </p:tgtEl>
                                        <p:attrNameLst>
                                          <p:attrName>ppt_x</p:attrName>
                                        </p:attrNameLst>
                                      </p:cBhvr>
                                      <p:tavLst>
                                        <p:tav tm="0">
                                          <p:val>
                                            <p:strVal val="#ppt_x"/>
                                          </p:val>
                                        </p:tav>
                                        <p:tav tm="100000">
                                          <p:val>
                                            <p:strVal val="#ppt_x"/>
                                          </p:val>
                                        </p:tav>
                                      </p:tavLst>
                                    </p:anim>
                                    <p:anim calcmode="lin" valueType="num">
                                      <p:cBhvr additive="base">
                                        <p:cTn id="188" dur="250" fill="hold"/>
                                        <p:tgtEl>
                                          <p:spTgt spid="75"/>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89"/>
                                        </p:tgtEl>
                                        <p:attrNameLst>
                                          <p:attrName>style.visibility</p:attrName>
                                        </p:attrNameLst>
                                      </p:cBhvr>
                                      <p:to>
                                        <p:strVal val="visible"/>
                                      </p:to>
                                    </p:set>
                                    <p:anim calcmode="lin" valueType="num">
                                      <p:cBhvr additive="base">
                                        <p:cTn id="192" dur="250" fill="hold"/>
                                        <p:tgtEl>
                                          <p:spTgt spid="89"/>
                                        </p:tgtEl>
                                        <p:attrNameLst>
                                          <p:attrName>ppt_x</p:attrName>
                                        </p:attrNameLst>
                                      </p:cBhvr>
                                      <p:tavLst>
                                        <p:tav tm="0">
                                          <p:val>
                                            <p:strVal val="#ppt_x"/>
                                          </p:val>
                                        </p:tav>
                                        <p:tav tm="100000">
                                          <p:val>
                                            <p:strVal val="#ppt_x"/>
                                          </p:val>
                                        </p:tav>
                                      </p:tavLst>
                                    </p:anim>
                                    <p:anim calcmode="lin" valueType="num">
                                      <p:cBhvr additive="base">
                                        <p:cTn id="193" dur="250" fill="hold"/>
                                        <p:tgtEl>
                                          <p:spTgt spid="89"/>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82"/>
                                        </p:tgtEl>
                                        <p:attrNameLst>
                                          <p:attrName>style.visibility</p:attrName>
                                        </p:attrNameLst>
                                      </p:cBhvr>
                                      <p:to>
                                        <p:strVal val="visible"/>
                                      </p:to>
                                    </p:set>
                                    <p:anim calcmode="lin" valueType="num">
                                      <p:cBhvr additive="base">
                                        <p:cTn id="197" dur="250" fill="hold"/>
                                        <p:tgtEl>
                                          <p:spTgt spid="82"/>
                                        </p:tgtEl>
                                        <p:attrNameLst>
                                          <p:attrName>ppt_x</p:attrName>
                                        </p:attrNameLst>
                                      </p:cBhvr>
                                      <p:tavLst>
                                        <p:tav tm="0">
                                          <p:val>
                                            <p:strVal val="#ppt_x"/>
                                          </p:val>
                                        </p:tav>
                                        <p:tav tm="100000">
                                          <p:val>
                                            <p:strVal val="#ppt_x"/>
                                          </p:val>
                                        </p:tav>
                                      </p:tavLst>
                                    </p:anim>
                                    <p:anim calcmode="lin" valueType="num">
                                      <p:cBhvr additive="base">
                                        <p:cTn id="198" dur="250" fill="hold"/>
                                        <p:tgtEl>
                                          <p:spTgt spid="82"/>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6"/>
                                        </p:tgtEl>
                                        <p:attrNameLst>
                                          <p:attrName>style.visibility</p:attrName>
                                        </p:attrNameLst>
                                      </p:cBhvr>
                                      <p:to>
                                        <p:strVal val="visible"/>
                                      </p:to>
                                    </p:set>
                                    <p:anim calcmode="lin" valueType="num">
                                      <p:cBhvr additive="base">
                                        <p:cTn id="202" dur="250" fill="hold"/>
                                        <p:tgtEl>
                                          <p:spTgt spid="76"/>
                                        </p:tgtEl>
                                        <p:attrNameLst>
                                          <p:attrName>ppt_x</p:attrName>
                                        </p:attrNameLst>
                                      </p:cBhvr>
                                      <p:tavLst>
                                        <p:tav tm="0">
                                          <p:val>
                                            <p:strVal val="#ppt_x"/>
                                          </p:val>
                                        </p:tav>
                                        <p:tav tm="100000">
                                          <p:val>
                                            <p:strVal val="#ppt_x"/>
                                          </p:val>
                                        </p:tav>
                                      </p:tavLst>
                                    </p:anim>
                                    <p:anim calcmode="lin" valueType="num">
                                      <p:cBhvr additive="base">
                                        <p:cTn id="203" dur="250" fill="hold"/>
                                        <p:tgtEl>
                                          <p:spTgt spid="76"/>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90"/>
                                        </p:tgtEl>
                                        <p:attrNameLst>
                                          <p:attrName>style.visibility</p:attrName>
                                        </p:attrNameLst>
                                      </p:cBhvr>
                                      <p:to>
                                        <p:strVal val="visible"/>
                                      </p:to>
                                    </p:set>
                                    <p:anim calcmode="lin" valueType="num">
                                      <p:cBhvr additive="base">
                                        <p:cTn id="207" dur="250" fill="hold"/>
                                        <p:tgtEl>
                                          <p:spTgt spid="90"/>
                                        </p:tgtEl>
                                        <p:attrNameLst>
                                          <p:attrName>ppt_x</p:attrName>
                                        </p:attrNameLst>
                                      </p:cBhvr>
                                      <p:tavLst>
                                        <p:tav tm="0">
                                          <p:val>
                                            <p:strVal val="#ppt_x"/>
                                          </p:val>
                                        </p:tav>
                                        <p:tav tm="100000">
                                          <p:val>
                                            <p:strVal val="#ppt_x"/>
                                          </p:val>
                                        </p:tav>
                                      </p:tavLst>
                                    </p:anim>
                                    <p:anim calcmode="lin" valueType="num">
                                      <p:cBhvr additive="base">
                                        <p:cTn id="208" dur="250" fill="hold"/>
                                        <p:tgtEl>
                                          <p:spTgt spid="90"/>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83"/>
                                        </p:tgtEl>
                                        <p:attrNameLst>
                                          <p:attrName>style.visibility</p:attrName>
                                        </p:attrNameLst>
                                      </p:cBhvr>
                                      <p:to>
                                        <p:strVal val="visible"/>
                                      </p:to>
                                    </p:set>
                                    <p:anim calcmode="lin" valueType="num">
                                      <p:cBhvr additive="base">
                                        <p:cTn id="212" dur="250" fill="hold"/>
                                        <p:tgtEl>
                                          <p:spTgt spid="83"/>
                                        </p:tgtEl>
                                        <p:attrNameLst>
                                          <p:attrName>ppt_x</p:attrName>
                                        </p:attrNameLst>
                                      </p:cBhvr>
                                      <p:tavLst>
                                        <p:tav tm="0">
                                          <p:val>
                                            <p:strVal val="#ppt_x"/>
                                          </p:val>
                                        </p:tav>
                                        <p:tav tm="100000">
                                          <p:val>
                                            <p:strVal val="#ppt_x"/>
                                          </p:val>
                                        </p:tav>
                                      </p:tavLst>
                                    </p:anim>
                                    <p:anim calcmode="lin" valueType="num">
                                      <p:cBhvr additive="base">
                                        <p:cTn id="213" dur="250" fill="hold"/>
                                        <p:tgtEl>
                                          <p:spTgt spid="8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84"/>
                                        </p:tgtEl>
                                        <p:attrNameLst>
                                          <p:attrName>style.visibility</p:attrName>
                                        </p:attrNameLst>
                                      </p:cBhvr>
                                      <p:to>
                                        <p:strVal val="visible"/>
                                      </p:to>
                                    </p:set>
                                    <p:anim calcmode="lin" valueType="num">
                                      <p:cBhvr additive="base">
                                        <p:cTn id="217" dur="250" fill="hold"/>
                                        <p:tgtEl>
                                          <p:spTgt spid="84"/>
                                        </p:tgtEl>
                                        <p:attrNameLst>
                                          <p:attrName>ppt_x</p:attrName>
                                        </p:attrNameLst>
                                      </p:cBhvr>
                                      <p:tavLst>
                                        <p:tav tm="0">
                                          <p:val>
                                            <p:strVal val="#ppt_x"/>
                                          </p:val>
                                        </p:tav>
                                        <p:tav tm="100000">
                                          <p:val>
                                            <p:strVal val="#ppt_x"/>
                                          </p:val>
                                        </p:tav>
                                      </p:tavLst>
                                    </p:anim>
                                    <p:anim calcmode="lin" valueType="num">
                                      <p:cBhvr additive="base">
                                        <p:cTn id="218" dur="250" fill="hold"/>
                                        <p:tgtEl>
                                          <p:spTgt spid="8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85"/>
                                        </p:tgtEl>
                                        <p:attrNameLst>
                                          <p:attrName>style.visibility</p:attrName>
                                        </p:attrNameLst>
                                      </p:cBhvr>
                                      <p:to>
                                        <p:strVal val="visible"/>
                                      </p:to>
                                    </p:set>
                                    <p:anim calcmode="lin" valueType="num">
                                      <p:cBhvr additive="base">
                                        <p:cTn id="222" dur="250" fill="hold"/>
                                        <p:tgtEl>
                                          <p:spTgt spid="85"/>
                                        </p:tgtEl>
                                        <p:attrNameLst>
                                          <p:attrName>ppt_x</p:attrName>
                                        </p:attrNameLst>
                                      </p:cBhvr>
                                      <p:tavLst>
                                        <p:tav tm="0">
                                          <p:val>
                                            <p:strVal val="#ppt_x"/>
                                          </p:val>
                                        </p:tav>
                                        <p:tav tm="100000">
                                          <p:val>
                                            <p:strVal val="#ppt_x"/>
                                          </p:val>
                                        </p:tav>
                                      </p:tavLst>
                                    </p:anim>
                                    <p:anim calcmode="lin" valueType="num">
                                      <p:cBhvr additive="base">
                                        <p:cTn id="223" dur="25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 grpId="0"/>
      <p:bldP spid="45" grpId="0"/>
      <p:bldP spid="49" grpId="0"/>
      <p:bldP spid="53" grpId="0"/>
      <p:bldP spid="57" grpId="0"/>
      <p:bldP spid="61" grpId="0"/>
      <p:bldP spid="62" grpId="0"/>
      <p:bldP spid="63" grpId="0"/>
      <p:bldP spid="64" grpId="0"/>
      <p:bldP spid="65" grpId="0"/>
      <p:bldP spid="66" grpId="0"/>
      <p:bldP spid="67" grpId="0"/>
      <p:bldP spid="68" grpId="0"/>
      <p:bldP spid="69" grpId="0" animBg="1"/>
      <p:bldP spid="72" grpId="0" animBg="1"/>
      <p:bldP spid="73" grpId="0" animBg="1"/>
      <p:bldP spid="74" grpId="0" animBg="1"/>
      <p:bldP spid="75" grpId="0" animBg="1"/>
      <p:bldP spid="76" grpId="0" animBg="1"/>
      <p:bldP spid="78" grpId="0"/>
      <p:bldP spid="80" grpId="0"/>
      <p:bldP spid="81" grpId="0"/>
      <p:bldP spid="82" grpId="0"/>
      <p:bldP spid="83" grpId="0"/>
      <p:bldP spid="84" grpId="0"/>
      <p:bldP spid="85" grpId="0"/>
      <p:bldP spid="86" grpId="0"/>
      <p:bldP spid="87" grpId="0"/>
      <p:bldP spid="88" grpId="0"/>
      <p:bldP spid="89" grpId="0"/>
      <p:bldP spid="9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4898" y="1090006"/>
            <a:ext cx="2029643" cy="3691544"/>
          </a:xfrm>
          <a:prstGeom prst="rect">
            <a:avLst/>
          </a:prstGeom>
        </p:spPr>
      </p:pic>
      <p:sp>
        <p:nvSpPr>
          <p:cNvPr id="3" name="Rectangle 2"/>
          <p:cNvSpPr/>
          <p:nvPr/>
        </p:nvSpPr>
        <p:spPr>
          <a:xfrm>
            <a:off x="3701622" y="1717288"/>
            <a:ext cx="1596194" cy="2445670"/>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 name="Oval 3"/>
          <p:cNvSpPr/>
          <p:nvPr/>
        </p:nvSpPr>
        <p:spPr>
          <a:xfrm>
            <a:off x="4686299" y="1359770"/>
            <a:ext cx="1315319" cy="1315318"/>
          </a:xfrm>
          <a:prstGeom prst="ellipse">
            <a:avLst/>
          </a:prstGeom>
          <a:solidFill>
            <a:srgbClr val="4BACC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043963" y="3264770"/>
            <a:ext cx="986327" cy="986326"/>
          </a:xfrm>
          <a:prstGeom prst="ellipse">
            <a:avLst/>
          </a:prstGeom>
          <a:solidFill>
            <a:srgbClr val="45C1A4">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 Composition</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9" name="Oval 8"/>
          <p:cNvSpPr/>
          <p:nvPr/>
        </p:nvSpPr>
        <p:spPr>
          <a:xfrm>
            <a:off x="4953000" y="3264770"/>
            <a:ext cx="781919" cy="781918"/>
          </a:xfrm>
          <a:prstGeom prst="ellipse">
            <a:avLst/>
          </a:prstGeom>
          <a:solidFill>
            <a:srgbClr val="4BACC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097042" y="1359770"/>
            <a:ext cx="956285" cy="956284"/>
          </a:xfrm>
          <a:prstGeom prst="ellipse">
            <a:avLst/>
          </a:prstGeom>
          <a:solidFill>
            <a:srgbClr val="45C1A4">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6"/>
          <p:cNvSpPr/>
          <p:nvPr/>
        </p:nvSpPr>
        <p:spPr bwMode="auto">
          <a:xfrm flipH="1">
            <a:off x="6273925" y="1507277"/>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12" name="Text Box 10"/>
          <p:cNvSpPr txBox="1">
            <a:spLocks noChangeArrowheads="1"/>
          </p:cNvSpPr>
          <p:nvPr/>
        </p:nvSpPr>
        <p:spPr bwMode="auto">
          <a:xfrm>
            <a:off x="6541512" y="1435970"/>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World Global</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3" name="Freeform 6"/>
          <p:cNvSpPr/>
          <p:nvPr/>
        </p:nvSpPr>
        <p:spPr bwMode="auto">
          <a:xfrm flipH="1">
            <a:off x="6276287" y="326484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14" name="Text Box 10"/>
          <p:cNvSpPr txBox="1">
            <a:spLocks noChangeArrowheads="1"/>
          </p:cNvSpPr>
          <p:nvPr/>
        </p:nvSpPr>
        <p:spPr bwMode="auto">
          <a:xfrm>
            <a:off x="6543874" y="319354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Service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5" name="Freeform 6"/>
          <p:cNvSpPr/>
          <p:nvPr/>
        </p:nvSpPr>
        <p:spPr bwMode="auto">
          <a:xfrm>
            <a:off x="637487" y="3288062"/>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 name="Text Box 10"/>
          <p:cNvSpPr txBox="1">
            <a:spLocks noChangeArrowheads="1"/>
          </p:cNvSpPr>
          <p:nvPr/>
        </p:nvSpPr>
        <p:spPr bwMode="auto">
          <a:xfrm>
            <a:off x="661517" y="3177147"/>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7" name="Freeform 6"/>
          <p:cNvSpPr/>
          <p:nvPr/>
        </p:nvSpPr>
        <p:spPr bwMode="auto">
          <a:xfrm>
            <a:off x="637487" y="1318285"/>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8" name="Text Box 10"/>
          <p:cNvSpPr txBox="1">
            <a:spLocks noChangeArrowheads="1"/>
          </p:cNvSpPr>
          <p:nvPr/>
        </p:nvSpPr>
        <p:spPr bwMode="auto">
          <a:xfrm>
            <a:off x="661517" y="1207370"/>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Technique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9" name="Freeform 121"/>
          <p:cNvSpPr>
            <a:spLocks noEditPoints="1"/>
          </p:cNvSpPr>
          <p:nvPr/>
        </p:nvSpPr>
        <p:spPr bwMode="auto">
          <a:xfrm flipH="1">
            <a:off x="5144733" y="3460508"/>
            <a:ext cx="398452" cy="390442"/>
          </a:xfrm>
          <a:custGeom>
            <a:avLst/>
            <a:gdLst>
              <a:gd name="T0" fmla="*/ 54 w 121"/>
              <a:gd name="T1" fmla="*/ 35 h 118"/>
              <a:gd name="T2" fmla="*/ 47 w 121"/>
              <a:gd name="T3" fmla="*/ 9 h 118"/>
              <a:gd name="T4" fmla="*/ 21 w 121"/>
              <a:gd name="T5" fmla="*/ 2 h 118"/>
              <a:gd name="T6" fmla="*/ 36 w 121"/>
              <a:gd name="T7" fmla="*/ 17 h 118"/>
              <a:gd name="T8" fmla="*/ 32 w 121"/>
              <a:gd name="T9" fmla="*/ 32 h 118"/>
              <a:gd name="T10" fmla="*/ 18 w 121"/>
              <a:gd name="T11" fmla="*/ 36 h 118"/>
              <a:gd name="T12" fmla="*/ 3 w 121"/>
              <a:gd name="T13" fmla="*/ 21 h 118"/>
              <a:gd name="T14" fmla="*/ 9 w 121"/>
              <a:gd name="T15" fmla="*/ 47 h 118"/>
              <a:gd name="T16" fmla="*/ 36 w 121"/>
              <a:gd name="T17" fmla="*/ 53 h 118"/>
              <a:gd name="T18" fmla="*/ 36 w 121"/>
              <a:gd name="T19" fmla="*/ 53 h 118"/>
              <a:gd name="T20" fmla="*/ 98 w 121"/>
              <a:gd name="T21" fmla="*/ 115 h 118"/>
              <a:gd name="T22" fmla="*/ 107 w 121"/>
              <a:gd name="T23" fmla="*/ 118 h 118"/>
              <a:gd name="T24" fmla="*/ 116 w 121"/>
              <a:gd name="T25" fmla="*/ 115 h 118"/>
              <a:gd name="T26" fmla="*/ 116 w 121"/>
              <a:gd name="T27" fmla="*/ 97 h 118"/>
              <a:gd name="T28" fmla="*/ 54 w 121"/>
              <a:gd name="T29" fmla="*/ 35 h 118"/>
              <a:gd name="T30" fmla="*/ 108 w 121"/>
              <a:gd name="T31" fmla="*/ 113 h 118"/>
              <a:gd name="T32" fmla="*/ 103 w 121"/>
              <a:gd name="T33" fmla="*/ 108 h 118"/>
              <a:gd name="T34" fmla="*/ 108 w 121"/>
              <a:gd name="T35" fmla="*/ 103 h 118"/>
              <a:gd name="T36" fmla="*/ 113 w 121"/>
              <a:gd name="T37" fmla="*/ 108 h 118"/>
              <a:gd name="T38" fmla="*/ 108 w 121"/>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18">
                <a:moveTo>
                  <a:pt x="54" y="35"/>
                </a:move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4" y="118"/>
                  <a:pt x="107" y="118"/>
                </a:cubicBezTo>
                <a:cubicBezTo>
                  <a:pt x="110" y="118"/>
                  <a:pt x="113" y="117"/>
                  <a:pt x="116" y="115"/>
                </a:cubicBezTo>
                <a:cubicBezTo>
                  <a:pt x="121" y="110"/>
                  <a:pt x="121" y="102"/>
                  <a:pt x="116" y="97"/>
                </a:cubicBezTo>
                <a:lnTo>
                  <a:pt x="54" y="35"/>
                </a:lnTo>
                <a:close/>
                <a:moveTo>
                  <a:pt x="108" y="113"/>
                </a:moveTo>
                <a:cubicBezTo>
                  <a:pt x="105" y="113"/>
                  <a:pt x="103" y="110"/>
                  <a:pt x="103" y="108"/>
                </a:cubicBezTo>
                <a:cubicBezTo>
                  <a:pt x="103" y="105"/>
                  <a:pt x="105" y="103"/>
                  <a:pt x="108" y="103"/>
                </a:cubicBezTo>
                <a:cubicBezTo>
                  <a:pt x="111" y="103"/>
                  <a:pt x="113" y="105"/>
                  <a:pt x="113" y="108"/>
                </a:cubicBezTo>
                <a:cubicBezTo>
                  <a:pt x="113" y="110"/>
                  <a:pt x="111"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0" name="Freeform 24"/>
          <p:cNvSpPr>
            <a:spLocks noEditPoints="1"/>
          </p:cNvSpPr>
          <p:nvPr/>
        </p:nvSpPr>
        <p:spPr bwMode="auto">
          <a:xfrm>
            <a:off x="5028805" y="1702276"/>
            <a:ext cx="630306" cy="630306"/>
          </a:xfrm>
          <a:custGeom>
            <a:avLst/>
            <a:gdLst>
              <a:gd name="T0" fmla="*/ 0 w 120"/>
              <a:gd name="T1" fmla="*/ 60 h 120"/>
              <a:gd name="T2" fmla="*/ 120 w 120"/>
              <a:gd name="T3" fmla="*/ 60 h 120"/>
              <a:gd name="T4" fmla="*/ 82 w 120"/>
              <a:gd name="T5" fmla="*/ 24 h 120"/>
              <a:gd name="T6" fmla="*/ 85 w 120"/>
              <a:gd name="T7" fmla="*/ 14 h 120"/>
              <a:gd name="T8" fmla="*/ 86 w 120"/>
              <a:gd name="T9" fmla="*/ 28 h 120"/>
              <a:gd name="T10" fmla="*/ 46 w 120"/>
              <a:gd name="T11" fmla="*/ 77 h 120"/>
              <a:gd name="T12" fmla="*/ 40 w 120"/>
              <a:gd name="T13" fmla="*/ 88 h 120"/>
              <a:gd name="T14" fmla="*/ 38 w 120"/>
              <a:gd name="T15" fmla="*/ 95 h 120"/>
              <a:gd name="T16" fmla="*/ 36 w 120"/>
              <a:gd name="T17" fmla="*/ 109 h 120"/>
              <a:gd name="T18" fmla="*/ 30 w 120"/>
              <a:gd name="T19" fmla="*/ 98 h 120"/>
              <a:gd name="T20" fmla="*/ 26 w 120"/>
              <a:gd name="T21" fmla="*/ 89 h 120"/>
              <a:gd name="T22" fmla="*/ 17 w 120"/>
              <a:gd name="T23" fmla="*/ 82 h 120"/>
              <a:gd name="T24" fmla="*/ 15 w 120"/>
              <a:gd name="T25" fmla="*/ 68 h 120"/>
              <a:gd name="T26" fmla="*/ 15 w 120"/>
              <a:gd name="T27" fmla="*/ 60 h 120"/>
              <a:gd name="T28" fmla="*/ 10 w 120"/>
              <a:gd name="T29" fmla="*/ 53 h 120"/>
              <a:gd name="T30" fmla="*/ 10 w 120"/>
              <a:gd name="T31" fmla="*/ 45 h 120"/>
              <a:gd name="T32" fmla="*/ 38 w 120"/>
              <a:gd name="T33" fmla="*/ 20 h 120"/>
              <a:gd name="T34" fmla="*/ 31 w 120"/>
              <a:gd name="T35" fmla="*/ 20 h 120"/>
              <a:gd name="T36" fmla="*/ 28 w 120"/>
              <a:gd name="T37" fmla="*/ 26 h 120"/>
              <a:gd name="T38" fmla="*/ 32 w 120"/>
              <a:gd name="T39" fmla="*/ 28 h 120"/>
              <a:gd name="T40" fmla="*/ 31 w 120"/>
              <a:gd name="T41" fmla="*/ 24 h 120"/>
              <a:gd name="T42" fmla="*/ 47 w 120"/>
              <a:gd name="T43" fmla="*/ 30 h 120"/>
              <a:gd name="T44" fmla="*/ 41 w 120"/>
              <a:gd name="T45" fmla="*/ 34 h 120"/>
              <a:gd name="T46" fmla="*/ 37 w 120"/>
              <a:gd name="T47" fmla="*/ 36 h 120"/>
              <a:gd name="T48" fmla="*/ 37 w 120"/>
              <a:gd name="T49" fmla="*/ 43 h 120"/>
              <a:gd name="T50" fmla="*/ 33 w 120"/>
              <a:gd name="T51" fmla="*/ 49 h 120"/>
              <a:gd name="T52" fmla="*/ 29 w 120"/>
              <a:gd name="T53" fmla="*/ 51 h 120"/>
              <a:gd name="T54" fmla="*/ 20 w 120"/>
              <a:gd name="T55" fmla="*/ 49 h 120"/>
              <a:gd name="T56" fmla="*/ 15 w 120"/>
              <a:gd name="T57" fmla="*/ 54 h 120"/>
              <a:gd name="T58" fmla="*/ 16 w 120"/>
              <a:gd name="T59" fmla="*/ 58 h 120"/>
              <a:gd name="T60" fmla="*/ 26 w 120"/>
              <a:gd name="T61" fmla="*/ 62 h 120"/>
              <a:gd name="T62" fmla="*/ 40 w 120"/>
              <a:gd name="T63" fmla="*/ 66 h 120"/>
              <a:gd name="T64" fmla="*/ 46 w 120"/>
              <a:gd name="T65" fmla="*/ 77 h 120"/>
              <a:gd name="T66" fmla="*/ 54 w 120"/>
              <a:gd name="T67" fmla="*/ 21 h 120"/>
              <a:gd name="T68" fmla="*/ 43 w 120"/>
              <a:gd name="T69" fmla="*/ 15 h 120"/>
              <a:gd name="T70" fmla="*/ 63 w 120"/>
              <a:gd name="T71" fmla="*/ 10 h 120"/>
              <a:gd name="T72" fmla="*/ 107 w 120"/>
              <a:gd name="T73" fmla="*/ 62 h 120"/>
              <a:gd name="T74" fmla="*/ 91 w 120"/>
              <a:gd name="T75" fmla="*/ 102 h 120"/>
              <a:gd name="T76" fmla="*/ 91 w 120"/>
              <a:gd name="T77" fmla="*/ 92 h 120"/>
              <a:gd name="T78" fmla="*/ 84 w 120"/>
              <a:gd name="T79" fmla="*/ 81 h 120"/>
              <a:gd name="T80" fmla="*/ 65 w 120"/>
              <a:gd name="T81" fmla="*/ 67 h 120"/>
              <a:gd name="T82" fmla="*/ 96 w 120"/>
              <a:gd name="T83" fmla="*/ 55 h 120"/>
              <a:gd name="T84" fmla="*/ 105 w 120"/>
              <a:gd name="T85" fmla="*/ 49 h 120"/>
              <a:gd name="T86" fmla="*/ 92 w 120"/>
              <a:gd name="T87" fmla="*/ 39 h 120"/>
              <a:gd name="T88" fmla="*/ 91 w 120"/>
              <a:gd name="T89" fmla="*/ 51 h 120"/>
              <a:gd name="T90" fmla="*/ 78 w 120"/>
              <a:gd name="T91" fmla="*/ 49 h 120"/>
              <a:gd name="T92" fmla="*/ 73 w 120"/>
              <a:gd name="T93" fmla="*/ 44 h 120"/>
              <a:gd name="T94" fmla="*/ 76 w 120"/>
              <a:gd name="T95" fmla="*/ 35 h 120"/>
              <a:gd name="T96" fmla="*/ 90 w 120"/>
              <a:gd name="T97" fmla="*/ 36 h 120"/>
              <a:gd name="T98" fmla="*/ 100 w 120"/>
              <a:gd name="T99" fmla="*/ 36 h 120"/>
              <a:gd name="T100" fmla="*/ 105 w 120"/>
              <a:gd name="T101" fmla="*/ 32 h 120"/>
              <a:gd name="T102" fmla="*/ 110 w 120"/>
              <a:gd name="T103" fmla="*/ 57 h 120"/>
              <a:gd name="T104" fmla="*/ 107 w 120"/>
              <a:gd name="T105" fmla="*/ 6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82" y="24"/>
                </a:moveTo>
                <a:cubicBezTo>
                  <a:pt x="87" y="21"/>
                  <a:pt x="87" y="21"/>
                  <a:pt x="87" y="21"/>
                </a:cubicBezTo>
                <a:cubicBezTo>
                  <a:pt x="87" y="21"/>
                  <a:pt x="85" y="17"/>
                  <a:pt x="85" y="14"/>
                </a:cubicBezTo>
                <a:cubicBezTo>
                  <a:pt x="86" y="14"/>
                  <a:pt x="91" y="16"/>
                  <a:pt x="94" y="20"/>
                </a:cubicBezTo>
                <a:cubicBezTo>
                  <a:pt x="92" y="29"/>
                  <a:pt x="86" y="28"/>
                  <a:pt x="86" y="28"/>
                </a:cubicBezTo>
                <a:cubicBezTo>
                  <a:pt x="86" y="28"/>
                  <a:pt x="82" y="27"/>
                  <a:pt x="82" y="24"/>
                </a:cubicBezTo>
                <a:close/>
                <a:moveTo>
                  <a:pt x="46" y="77"/>
                </a:moveTo>
                <a:cubicBezTo>
                  <a:pt x="46" y="78"/>
                  <a:pt x="44" y="81"/>
                  <a:pt x="43" y="83"/>
                </a:cubicBezTo>
                <a:cubicBezTo>
                  <a:pt x="42" y="86"/>
                  <a:pt x="42" y="86"/>
                  <a:pt x="40" y="88"/>
                </a:cubicBezTo>
                <a:cubicBezTo>
                  <a:pt x="39" y="89"/>
                  <a:pt x="38" y="90"/>
                  <a:pt x="38" y="90"/>
                </a:cubicBezTo>
                <a:cubicBezTo>
                  <a:pt x="38" y="95"/>
                  <a:pt x="38" y="95"/>
                  <a:pt x="38" y="95"/>
                </a:cubicBezTo>
                <a:cubicBezTo>
                  <a:pt x="38" y="95"/>
                  <a:pt x="39" y="99"/>
                  <a:pt x="39" y="100"/>
                </a:cubicBezTo>
                <a:cubicBezTo>
                  <a:pt x="40" y="101"/>
                  <a:pt x="36" y="109"/>
                  <a:pt x="36" y="109"/>
                </a:cubicBezTo>
                <a:cubicBezTo>
                  <a:pt x="34" y="109"/>
                  <a:pt x="33" y="106"/>
                  <a:pt x="32" y="104"/>
                </a:cubicBezTo>
                <a:cubicBezTo>
                  <a:pt x="31" y="102"/>
                  <a:pt x="30" y="101"/>
                  <a:pt x="30" y="98"/>
                </a:cubicBezTo>
                <a:cubicBezTo>
                  <a:pt x="31" y="96"/>
                  <a:pt x="28" y="95"/>
                  <a:pt x="28" y="93"/>
                </a:cubicBezTo>
                <a:cubicBezTo>
                  <a:pt x="27" y="92"/>
                  <a:pt x="26" y="90"/>
                  <a:pt x="26" y="89"/>
                </a:cubicBezTo>
                <a:cubicBezTo>
                  <a:pt x="26" y="88"/>
                  <a:pt x="23" y="86"/>
                  <a:pt x="23" y="86"/>
                </a:cubicBezTo>
                <a:cubicBezTo>
                  <a:pt x="23" y="86"/>
                  <a:pt x="17" y="83"/>
                  <a:pt x="17" y="82"/>
                </a:cubicBezTo>
                <a:cubicBezTo>
                  <a:pt x="16" y="81"/>
                  <a:pt x="15" y="77"/>
                  <a:pt x="15" y="75"/>
                </a:cubicBezTo>
                <a:cubicBezTo>
                  <a:pt x="14" y="73"/>
                  <a:pt x="15" y="68"/>
                  <a:pt x="15" y="68"/>
                </a:cubicBezTo>
                <a:cubicBezTo>
                  <a:pt x="15" y="68"/>
                  <a:pt x="18" y="66"/>
                  <a:pt x="16" y="65"/>
                </a:cubicBezTo>
                <a:cubicBezTo>
                  <a:pt x="15" y="64"/>
                  <a:pt x="15" y="60"/>
                  <a:pt x="15" y="60"/>
                </a:cubicBezTo>
                <a:cubicBezTo>
                  <a:pt x="12" y="57"/>
                  <a:pt x="12" y="57"/>
                  <a:pt x="12" y="57"/>
                </a:cubicBezTo>
                <a:cubicBezTo>
                  <a:pt x="12" y="57"/>
                  <a:pt x="10" y="55"/>
                  <a:pt x="10" y="53"/>
                </a:cubicBezTo>
                <a:cubicBezTo>
                  <a:pt x="10" y="52"/>
                  <a:pt x="10" y="51"/>
                  <a:pt x="10" y="50"/>
                </a:cubicBezTo>
                <a:cubicBezTo>
                  <a:pt x="11" y="49"/>
                  <a:pt x="10" y="46"/>
                  <a:pt x="10" y="45"/>
                </a:cubicBezTo>
                <a:cubicBezTo>
                  <a:pt x="20" y="20"/>
                  <a:pt x="37" y="15"/>
                  <a:pt x="37" y="15"/>
                </a:cubicBezTo>
                <a:cubicBezTo>
                  <a:pt x="38" y="20"/>
                  <a:pt x="38" y="20"/>
                  <a:pt x="38" y="20"/>
                </a:cubicBezTo>
                <a:cubicBezTo>
                  <a:pt x="38" y="20"/>
                  <a:pt x="35" y="21"/>
                  <a:pt x="33" y="20"/>
                </a:cubicBezTo>
                <a:cubicBezTo>
                  <a:pt x="32" y="20"/>
                  <a:pt x="31" y="20"/>
                  <a:pt x="31" y="20"/>
                </a:cubicBezTo>
                <a:cubicBezTo>
                  <a:pt x="29" y="23"/>
                  <a:pt x="29" y="23"/>
                  <a:pt x="29" y="23"/>
                </a:cubicBezTo>
                <a:cubicBezTo>
                  <a:pt x="29" y="23"/>
                  <a:pt x="28" y="25"/>
                  <a:pt x="28" y="26"/>
                </a:cubicBezTo>
                <a:cubicBezTo>
                  <a:pt x="28" y="27"/>
                  <a:pt x="28" y="28"/>
                  <a:pt x="28" y="28"/>
                </a:cubicBezTo>
                <a:cubicBezTo>
                  <a:pt x="28" y="28"/>
                  <a:pt x="32" y="29"/>
                  <a:pt x="32" y="28"/>
                </a:cubicBezTo>
                <a:cubicBezTo>
                  <a:pt x="32" y="27"/>
                  <a:pt x="32" y="26"/>
                  <a:pt x="32" y="26"/>
                </a:cubicBezTo>
                <a:cubicBezTo>
                  <a:pt x="31" y="24"/>
                  <a:pt x="31" y="24"/>
                  <a:pt x="31" y="24"/>
                </a:cubicBezTo>
                <a:cubicBezTo>
                  <a:pt x="31" y="24"/>
                  <a:pt x="33" y="23"/>
                  <a:pt x="40" y="23"/>
                </a:cubicBezTo>
                <a:cubicBezTo>
                  <a:pt x="46" y="24"/>
                  <a:pt x="44" y="28"/>
                  <a:pt x="47" y="30"/>
                </a:cubicBezTo>
                <a:cubicBezTo>
                  <a:pt x="49" y="31"/>
                  <a:pt x="44" y="34"/>
                  <a:pt x="43" y="37"/>
                </a:cubicBezTo>
                <a:cubicBezTo>
                  <a:pt x="42" y="39"/>
                  <a:pt x="41" y="34"/>
                  <a:pt x="41" y="34"/>
                </a:cubicBezTo>
                <a:cubicBezTo>
                  <a:pt x="41" y="34"/>
                  <a:pt x="42" y="32"/>
                  <a:pt x="40" y="31"/>
                </a:cubicBezTo>
                <a:cubicBezTo>
                  <a:pt x="37" y="31"/>
                  <a:pt x="35" y="36"/>
                  <a:pt x="37" y="36"/>
                </a:cubicBezTo>
                <a:cubicBezTo>
                  <a:pt x="38" y="36"/>
                  <a:pt x="39" y="37"/>
                  <a:pt x="39" y="39"/>
                </a:cubicBezTo>
                <a:cubicBezTo>
                  <a:pt x="39" y="40"/>
                  <a:pt x="39" y="40"/>
                  <a:pt x="37" y="43"/>
                </a:cubicBezTo>
                <a:cubicBezTo>
                  <a:pt x="36" y="46"/>
                  <a:pt x="33" y="48"/>
                  <a:pt x="33" y="48"/>
                </a:cubicBezTo>
                <a:cubicBezTo>
                  <a:pt x="33" y="48"/>
                  <a:pt x="32" y="47"/>
                  <a:pt x="33" y="49"/>
                </a:cubicBezTo>
                <a:cubicBezTo>
                  <a:pt x="33" y="50"/>
                  <a:pt x="32" y="54"/>
                  <a:pt x="32" y="55"/>
                </a:cubicBezTo>
                <a:cubicBezTo>
                  <a:pt x="32" y="56"/>
                  <a:pt x="29" y="53"/>
                  <a:pt x="29" y="51"/>
                </a:cubicBezTo>
                <a:cubicBezTo>
                  <a:pt x="28" y="48"/>
                  <a:pt x="25" y="50"/>
                  <a:pt x="24" y="51"/>
                </a:cubicBezTo>
                <a:cubicBezTo>
                  <a:pt x="23" y="51"/>
                  <a:pt x="21" y="50"/>
                  <a:pt x="20" y="49"/>
                </a:cubicBezTo>
                <a:cubicBezTo>
                  <a:pt x="20" y="48"/>
                  <a:pt x="15" y="52"/>
                  <a:pt x="14" y="52"/>
                </a:cubicBezTo>
                <a:cubicBezTo>
                  <a:pt x="12" y="53"/>
                  <a:pt x="13" y="55"/>
                  <a:pt x="15" y="54"/>
                </a:cubicBezTo>
                <a:cubicBezTo>
                  <a:pt x="17" y="53"/>
                  <a:pt x="19" y="54"/>
                  <a:pt x="18" y="56"/>
                </a:cubicBezTo>
                <a:cubicBezTo>
                  <a:pt x="18" y="58"/>
                  <a:pt x="16" y="57"/>
                  <a:pt x="16" y="58"/>
                </a:cubicBezTo>
                <a:cubicBezTo>
                  <a:pt x="16" y="60"/>
                  <a:pt x="18" y="61"/>
                  <a:pt x="19" y="63"/>
                </a:cubicBezTo>
                <a:cubicBezTo>
                  <a:pt x="20" y="65"/>
                  <a:pt x="25" y="63"/>
                  <a:pt x="26" y="62"/>
                </a:cubicBezTo>
                <a:cubicBezTo>
                  <a:pt x="28" y="61"/>
                  <a:pt x="32" y="61"/>
                  <a:pt x="33" y="63"/>
                </a:cubicBezTo>
                <a:cubicBezTo>
                  <a:pt x="33" y="65"/>
                  <a:pt x="39" y="66"/>
                  <a:pt x="40" y="66"/>
                </a:cubicBezTo>
                <a:cubicBezTo>
                  <a:pt x="42" y="67"/>
                  <a:pt x="46" y="67"/>
                  <a:pt x="48" y="69"/>
                </a:cubicBezTo>
                <a:cubicBezTo>
                  <a:pt x="50" y="71"/>
                  <a:pt x="47" y="75"/>
                  <a:pt x="46" y="77"/>
                </a:cubicBezTo>
                <a:close/>
                <a:moveTo>
                  <a:pt x="58" y="14"/>
                </a:moveTo>
                <a:cubicBezTo>
                  <a:pt x="58" y="17"/>
                  <a:pt x="54" y="20"/>
                  <a:pt x="54" y="21"/>
                </a:cubicBezTo>
                <a:cubicBezTo>
                  <a:pt x="55" y="22"/>
                  <a:pt x="54" y="27"/>
                  <a:pt x="51" y="23"/>
                </a:cubicBezTo>
                <a:cubicBezTo>
                  <a:pt x="47" y="19"/>
                  <a:pt x="43" y="17"/>
                  <a:pt x="43" y="15"/>
                </a:cubicBezTo>
                <a:cubicBezTo>
                  <a:pt x="43" y="14"/>
                  <a:pt x="47" y="13"/>
                  <a:pt x="47" y="12"/>
                </a:cubicBezTo>
                <a:cubicBezTo>
                  <a:pt x="53" y="7"/>
                  <a:pt x="62" y="8"/>
                  <a:pt x="63" y="10"/>
                </a:cubicBezTo>
                <a:cubicBezTo>
                  <a:pt x="61" y="12"/>
                  <a:pt x="59" y="11"/>
                  <a:pt x="58" y="14"/>
                </a:cubicBezTo>
                <a:close/>
                <a:moveTo>
                  <a:pt x="107" y="62"/>
                </a:moveTo>
                <a:cubicBezTo>
                  <a:pt x="107" y="62"/>
                  <a:pt x="109" y="65"/>
                  <a:pt x="112" y="65"/>
                </a:cubicBezTo>
                <a:cubicBezTo>
                  <a:pt x="110" y="87"/>
                  <a:pt x="91" y="102"/>
                  <a:pt x="91" y="102"/>
                </a:cubicBezTo>
                <a:cubicBezTo>
                  <a:pt x="88" y="99"/>
                  <a:pt x="90" y="96"/>
                  <a:pt x="90" y="96"/>
                </a:cubicBezTo>
                <a:cubicBezTo>
                  <a:pt x="91" y="92"/>
                  <a:pt x="91" y="92"/>
                  <a:pt x="91" y="92"/>
                </a:cubicBezTo>
                <a:cubicBezTo>
                  <a:pt x="91" y="85"/>
                  <a:pt x="91" y="85"/>
                  <a:pt x="91" y="85"/>
                </a:cubicBezTo>
                <a:cubicBezTo>
                  <a:pt x="91" y="85"/>
                  <a:pt x="91" y="77"/>
                  <a:pt x="84" y="81"/>
                </a:cubicBezTo>
                <a:cubicBezTo>
                  <a:pt x="76" y="83"/>
                  <a:pt x="80" y="83"/>
                  <a:pt x="72" y="83"/>
                </a:cubicBezTo>
                <a:cubicBezTo>
                  <a:pt x="64" y="84"/>
                  <a:pt x="65" y="67"/>
                  <a:pt x="65" y="67"/>
                </a:cubicBezTo>
                <a:cubicBezTo>
                  <a:pt x="65" y="43"/>
                  <a:pt x="84" y="61"/>
                  <a:pt x="84" y="61"/>
                </a:cubicBezTo>
                <a:cubicBezTo>
                  <a:pt x="95" y="68"/>
                  <a:pt x="96" y="55"/>
                  <a:pt x="96" y="55"/>
                </a:cubicBezTo>
                <a:cubicBezTo>
                  <a:pt x="104" y="53"/>
                  <a:pt x="104" y="53"/>
                  <a:pt x="104" y="53"/>
                </a:cubicBezTo>
                <a:cubicBezTo>
                  <a:pt x="105" y="49"/>
                  <a:pt x="105" y="49"/>
                  <a:pt x="105" y="49"/>
                </a:cubicBezTo>
                <a:cubicBezTo>
                  <a:pt x="104" y="44"/>
                  <a:pt x="104" y="44"/>
                  <a:pt x="104" y="44"/>
                </a:cubicBezTo>
                <a:cubicBezTo>
                  <a:pt x="92" y="39"/>
                  <a:pt x="92" y="39"/>
                  <a:pt x="92" y="39"/>
                </a:cubicBezTo>
                <a:cubicBezTo>
                  <a:pt x="92" y="39"/>
                  <a:pt x="91" y="43"/>
                  <a:pt x="94" y="48"/>
                </a:cubicBezTo>
                <a:cubicBezTo>
                  <a:pt x="94" y="48"/>
                  <a:pt x="93" y="53"/>
                  <a:pt x="91" y="51"/>
                </a:cubicBezTo>
                <a:cubicBezTo>
                  <a:pt x="84" y="48"/>
                  <a:pt x="84" y="48"/>
                  <a:pt x="84" y="48"/>
                </a:cubicBezTo>
                <a:cubicBezTo>
                  <a:pt x="84" y="48"/>
                  <a:pt x="82" y="47"/>
                  <a:pt x="78" y="49"/>
                </a:cubicBezTo>
                <a:cubicBezTo>
                  <a:pt x="75" y="51"/>
                  <a:pt x="69" y="49"/>
                  <a:pt x="69" y="49"/>
                </a:cubicBezTo>
                <a:cubicBezTo>
                  <a:pt x="69" y="49"/>
                  <a:pt x="69" y="46"/>
                  <a:pt x="73" y="44"/>
                </a:cubicBezTo>
                <a:cubicBezTo>
                  <a:pt x="76" y="42"/>
                  <a:pt x="76" y="42"/>
                  <a:pt x="76" y="42"/>
                </a:cubicBezTo>
                <a:cubicBezTo>
                  <a:pt x="76" y="42"/>
                  <a:pt x="75" y="38"/>
                  <a:pt x="76" y="35"/>
                </a:cubicBezTo>
                <a:cubicBezTo>
                  <a:pt x="77" y="32"/>
                  <a:pt x="78" y="35"/>
                  <a:pt x="81" y="33"/>
                </a:cubicBezTo>
                <a:cubicBezTo>
                  <a:pt x="84" y="30"/>
                  <a:pt x="86" y="37"/>
                  <a:pt x="90" y="36"/>
                </a:cubicBezTo>
                <a:cubicBezTo>
                  <a:pt x="94" y="35"/>
                  <a:pt x="92" y="35"/>
                  <a:pt x="95" y="33"/>
                </a:cubicBezTo>
                <a:cubicBezTo>
                  <a:pt x="98" y="32"/>
                  <a:pt x="100" y="36"/>
                  <a:pt x="100" y="36"/>
                </a:cubicBezTo>
                <a:cubicBezTo>
                  <a:pt x="106" y="37"/>
                  <a:pt x="106" y="37"/>
                  <a:pt x="106" y="37"/>
                </a:cubicBezTo>
                <a:cubicBezTo>
                  <a:pt x="106" y="37"/>
                  <a:pt x="105" y="30"/>
                  <a:pt x="105" y="32"/>
                </a:cubicBezTo>
                <a:cubicBezTo>
                  <a:pt x="109" y="38"/>
                  <a:pt x="114" y="55"/>
                  <a:pt x="112" y="58"/>
                </a:cubicBezTo>
                <a:cubicBezTo>
                  <a:pt x="111" y="57"/>
                  <a:pt x="110" y="57"/>
                  <a:pt x="110" y="57"/>
                </a:cubicBezTo>
                <a:cubicBezTo>
                  <a:pt x="103" y="57"/>
                  <a:pt x="103" y="57"/>
                  <a:pt x="103" y="57"/>
                </a:cubicBezTo>
                <a:lnTo>
                  <a:pt x="107" y="6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1" name="Group 20"/>
          <p:cNvGrpSpPr/>
          <p:nvPr/>
        </p:nvGrpSpPr>
        <p:grpSpPr>
          <a:xfrm>
            <a:off x="3263761" y="1600787"/>
            <a:ext cx="580825" cy="402303"/>
            <a:chOff x="7416800" y="1122363"/>
            <a:chExt cx="366713" cy="254000"/>
          </a:xfrm>
          <a:solidFill>
            <a:schemeClr val="bg1"/>
          </a:solidFill>
        </p:grpSpPr>
        <p:sp>
          <p:nvSpPr>
            <p:cNvPr id="22" name="Freeform 48"/>
            <p:cNvSpPr>
              <a:spLocks noEditPoints="1"/>
            </p:cNvSpPr>
            <p:nvPr/>
          </p:nvSpPr>
          <p:spPr bwMode="auto">
            <a:xfrm>
              <a:off x="7416800" y="1122363"/>
              <a:ext cx="260350" cy="254000"/>
            </a:xfrm>
            <a:custGeom>
              <a:avLst/>
              <a:gdLst>
                <a:gd name="T0" fmla="*/ 86 w 99"/>
                <a:gd name="T1" fmla="*/ 59 h 97"/>
                <a:gd name="T2" fmla="*/ 99 w 99"/>
                <a:gd name="T3" fmla="*/ 53 h 97"/>
                <a:gd name="T4" fmla="*/ 99 w 99"/>
                <a:gd name="T5" fmla="*/ 42 h 97"/>
                <a:gd name="T6" fmla="*/ 86 w 99"/>
                <a:gd name="T7" fmla="*/ 37 h 97"/>
                <a:gd name="T8" fmla="*/ 83 w 99"/>
                <a:gd name="T9" fmla="*/ 31 h 97"/>
                <a:gd name="T10" fmla="*/ 89 w 99"/>
                <a:gd name="T11" fmla="*/ 17 h 97"/>
                <a:gd name="T12" fmla="*/ 81 w 99"/>
                <a:gd name="T13" fmla="*/ 10 h 97"/>
                <a:gd name="T14" fmla="*/ 67 w 99"/>
                <a:gd name="T15" fmla="*/ 15 h 97"/>
                <a:gd name="T16" fmla="*/ 61 w 99"/>
                <a:gd name="T17" fmla="*/ 13 h 97"/>
                <a:gd name="T18" fmla="*/ 55 w 99"/>
                <a:gd name="T19" fmla="*/ 0 h 97"/>
                <a:gd name="T20" fmla="*/ 44 w 99"/>
                <a:gd name="T21" fmla="*/ 0 h 97"/>
                <a:gd name="T22" fmla="*/ 39 w 99"/>
                <a:gd name="T23" fmla="*/ 13 h 97"/>
                <a:gd name="T24" fmla="*/ 32 w 99"/>
                <a:gd name="T25" fmla="*/ 15 h 97"/>
                <a:gd name="T26" fmla="*/ 19 w 99"/>
                <a:gd name="T27" fmla="*/ 10 h 97"/>
                <a:gd name="T28" fmla="*/ 11 w 99"/>
                <a:gd name="T29" fmla="*/ 18 h 97"/>
                <a:gd name="T30" fmla="*/ 16 w 99"/>
                <a:gd name="T31" fmla="*/ 31 h 97"/>
                <a:gd name="T32" fmla="*/ 14 w 99"/>
                <a:gd name="T33" fmla="*/ 37 h 97"/>
                <a:gd name="T34" fmla="*/ 0 w 99"/>
                <a:gd name="T35" fmla="*/ 43 h 97"/>
                <a:gd name="T36" fmla="*/ 0 w 99"/>
                <a:gd name="T37" fmla="*/ 54 h 97"/>
                <a:gd name="T38" fmla="*/ 14 w 99"/>
                <a:gd name="T39" fmla="*/ 59 h 97"/>
                <a:gd name="T40" fmla="*/ 16 w 99"/>
                <a:gd name="T41" fmla="*/ 65 h 97"/>
                <a:gd name="T42" fmla="*/ 11 w 99"/>
                <a:gd name="T43" fmla="*/ 79 h 97"/>
                <a:gd name="T44" fmla="*/ 19 w 99"/>
                <a:gd name="T45" fmla="*/ 86 h 97"/>
                <a:gd name="T46" fmla="*/ 33 w 99"/>
                <a:gd name="T47" fmla="*/ 81 h 97"/>
                <a:gd name="T48" fmla="*/ 39 w 99"/>
                <a:gd name="T49" fmla="*/ 83 h 97"/>
                <a:gd name="T50" fmla="*/ 45 w 99"/>
                <a:gd name="T51" fmla="*/ 97 h 97"/>
                <a:gd name="T52" fmla="*/ 56 w 99"/>
                <a:gd name="T53" fmla="*/ 97 h 97"/>
                <a:gd name="T54" fmla="*/ 61 w 99"/>
                <a:gd name="T55" fmla="*/ 83 h 97"/>
                <a:gd name="T56" fmla="*/ 67 w 99"/>
                <a:gd name="T57" fmla="*/ 81 h 97"/>
                <a:gd name="T58" fmla="*/ 81 w 99"/>
                <a:gd name="T59" fmla="*/ 86 h 97"/>
                <a:gd name="T60" fmla="*/ 89 w 99"/>
                <a:gd name="T61" fmla="*/ 78 h 97"/>
                <a:gd name="T62" fmla="*/ 83 w 99"/>
                <a:gd name="T63" fmla="*/ 65 h 97"/>
                <a:gd name="T64" fmla="*/ 86 w 99"/>
                <a:gd name="T65" fmla="*/ 59 h 97"/>
                <a:gd name="T66" fmla="*/ 50 w 99"/>
                <a:gd name="T67" fmla="*/ 64 h 97"/>
                <a:gd name="T68" fmla="*/ 34 w 99"/>
                <a:gd name="T69" fmla="*/ 48 h 97"/>
                <a:gd name="T70" fmla="*/ 50 w 99"/>
                <a:gd name="T71" fmla="*/ 33 h 97"/>
                <a:gd name="T72" fmla="*/ 66 w 99"/>
                <a:gd name="T73" fmla="*/ 48 h 97"/>
                <a:gd name="T74" fmla="*/ 50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6" y="59"/>
                  </a:moveTo>
                  <a:cubicBezTo>
                    <a:pt x="86" y="59"/>
                    <a:pt x="99" y="54"/>
                    <a:pt x="99" y="53"/>
                  </a:cubicBezTo>
                  <a:cubicBezTo>
                    <a:pt x="99" y="42"/>
                    <a:pt x="99" y="42"/>
                    <a:pt x="99" y="42"/>
                  </a:cubicBezTo>
                  <a:cubicBezTo>
                    <a:pt x="99" y="42"/>
                    <a:pt x="86" y="37"/>
                    <a:pt x="86" y="37"/>
                  </a:cubicBezTo>
                  <a:cubicBezTo>
                    <a:pt x="83" y="31"/>
                    <a:pt x="83" y="31"/>
                    <a:pt x="83" y="31"/>
                  </a:cubicBezTo>
                  <a:cubicBezTo>
                    <a:pt x="83" y="31"/>
                    <a:pt x="89" y="18"/>
                    <a:pt x="89" y="17"/>
                  </a:cubicBezTo>
                  <a:cubicBezTo>
                    <a:pt x="81" y="10"/>
                    <a:pt x="81" y="10"/>
                    <a:pt x="81" y="10"/>
                  </a:cubicBezTo>
                  <a:cubicBezTo>
                    <a:pt x="80" y="9"/>
                    <a:pt x="67" y="15"/>
                    <a:pt x="67" y="15"/>
                  </a:cubicBezTo>
                  <a:cubicBezTo>
                    <a:pt x="61" y="13"/>
                    <a:pt x="61" y="13"/>
                    <a:pt x="61" y="13"/>
                  </a:cubicBezTo>
                  <a:cubicBezTo>
                    <a:pt x="61" y="13"/>
                    <a:pt x="56" y="0"/>
                    <a:pt x="55" y="0"/>
                  </a:cubicBezTo>
                  <a:cubicBezTo>
                    <a:pt x="44" y="0"/>
                    <a:pt x="44" y="0"/>
                    <a:pt x="44" y="0"/>
                  </a:cubicBezTo>
                  <a:cubicBezTo>
                    <a:pt x="43" y="0"/>
                    <a:pt x="39" y="13"/>
                    <a:pt x="39" y="13"/>
                  </a:cubicBezTo>
                  <a:cubicBezTo>
                    <a:pt x="32" y="15"/>
                    <a:pt x="32" y="15"/>
                    <a:pt x="32" y="15"/>
                  </a:cubicBezTo>
                  <a:cubicBezTo>
                    <a:pt x="32" y="15"/>
                    <a:pt x="19" y="10"/>
                    <a:pt x="19" y="10"/>
                  </a:cubicBezTo>
                  <a:cubicBezTo>
                    <a:pt x="11" y="18"/>
                    <a:pt x="11" y="18"/>
                    <a:pt x="11" y="18"/>
                  </a:cubicBezTo>
                  <a:cubicBezTo>
                    <a:pt x="10" y="18"/>
                    <a:pt x="16" y="31"/>
                    <a:pt x="16" y="31"/>
                  </a:cubicBezTo>
                  <a:cubicBezTo>
                    <a:pt x="14" y="37"/>
                    <a:pt x="14" y="37"/>
                    <a:pt x="14" y="37"/>
                  </a:cubicBezTo>
                  <a:cubicBezTo>
                    <a:pt x="14" y="37"/>
                    <a:pt x="0" y="42"/>
                    <a:pt x="0" y="43"/>
                  </a:cubicBezTo>
                  <a:cubicBezTo>
                    <a:pt x="0" y="54"/>
                    <a:pt x="0" y="54"/>
                    <a:pt x="0" y="54"/>
                  </a:cubicBezTo>
                  <a:cubicBezTo>
                    <a:pt x="0" y="54"/>
                    <a:pt x="14" y="59"/>
                    <a:pt x="14" y="59"/>
                  </a:cubicBezTo>
                  <a:cubicBezTo>
                    <a:pt x="16" y="65"/>
                    <a:pt x="16" y="65"/>
                    <a:pt x="16" y="65"/>
                  </a:cubicBezTo>
                  <a:cubicBezTo>
                    <a:pt x="16" y="65"/>
                    <a:pt x="11" y="78"/>
                    <a:pt x="11" y="79"/>
                  </a:cubicBezTo>
                  <a:cubicBezTo>
                    <a:pt x="19" y="86"/>
                    <a:pt x="19" y="86"/>
                    <a:pt x="19" y="86"/>
                  </a:cubicBezTo>
                  <a:cubicBezTo>
                    <a:pt x="19" y="87"/>
                    <a:pt x="33" y="81"/>
                    <a:pt x="33" y="81"/>
                  </a:cubicBezTo>
                  <a:cubicBezTo>
                    <a:pt x="39" y="83"/>
                    <a:pt x="39" y="83"/>
                    <a:pt x="39" y="83"/>
                  </a:cubicBezTo>
                  <a:cubicBezTo>
                    <a:pt x="39" y="83"/>
                    <a:pt x="44" y="97"/>
                    <a:pt x="45" y="97"/>
                  </a:cubicBezTo>
                  <a:cubicBezTo>
                    <a:pt x="56" y="97"/>
                    <a:pt x="56" y="97"/>
                    <a:pt x="56" y="97"/>
                  </a:cubicBezTo>
                  <a:cubicBezTo>
                    <a:pt x="56" y="97"/>
                    <a:pt x="61" y="83"/>
                    <a:pt x="61" y="83"/>
                  </a:cubicBezTo>
                  <a:cubicBezTo>
                    <a:pt x="67" y="81"/>
                    <a:pt x="67" y="81"/>
                    <a:pt x="67" y="81"/>
                  </a:cubicBezTo>
                  <a:cubicBezTo>
                    <a:pt x="67" y="81"/>
                    <a:pt x="81" y="86"/>
                    <a:pt x="81" y="86"/>
                  </a:cubicBezTo>
                  <a:cubicBezTo>
                    <a:pt x="89" y="78"/>
                    <a:pt x="89" y="78"/>
                    <a:pt x="89" y="78"/>
                  </a:cubicBezTo>
                  <a:cubicBezTo>
                    <a:pt x="89" y="78"/>
                    <a:pt x="83" y="65"/>
                    <a:pt x="83" y="65"/>
                  </a:cubicBezTo>
                  <a:lnTo>
                    <a:pt x="86" y="59"/>
                  </a:lnTo>
                  <a:close/>
                  <a:moveTo>
                    <a:pt x="50" y="64"/>
                  </a:moveTo>
                  <a:cubicBezTo>
                    <a:pt x="41" y="64"/>
                    <a:pt x="34" y="57"/>
                    <a:pt x="34" y="48"/>
                  </a:cubicBezTo>
                  <a:cubicBezTo>
                    <a:pt x="34" y="39"/>
                    <a:pt x="41" y="33"/>
                    <a:pt x="50" y="33"/>
                  </a:cubicBezTo>
                  <a:cubicBezTo>
                    <a:pt x="59" y="33"/>
                    <a:pt x="66" y="39"/>
                    <a:pt x="66" y="48"/>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9"/>
            <p:cNvSpPr>
              <a:spLocks noEditPoints="1"/>
            </p:cNvSpPr>
            <p:nvPr/>
          </p:nvSpPr>
          <p:spPr bwMode="auto">
            <a:xfrm>
              <a:off x="7661275" y="1247775"/>
              <a:ext cx="122238" cy="123825"/>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2 w 47"/>
                <a:gd name="T17" fmla="*/ 6 h 47"/>
                <a:gd name="T18" fmla="*/ 19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0 w 47"/>
                <a:gd name="T31" fmla="*/ 21 h 47"/>
                <a:gd name="T32" fmla="*/ 6 w 47"/>
                <a:gd name="T33" fmla="*/ 25 h 47"/>
                <a:gd name="T34" fmla="*/ 6 w 47"/>
                <a:gd name="T35" fmla="*/ 28 h 47"/>
                <a:gd name="T36" fmla="*/ 2 w 47"/>
                <a:gd name="T37" fmla="*/ 34 h 47"/>
                <a:gd name="T38" fmla="*/ 5 w 47"/>
                <a:gd name="T39" fmla="*/ 38 h 47"/>
                <a:gd name="T40" fmla="*/ 12 w 47"/>
                <a:gd name="T41" fmla="*/ 37 h 47"/>
                <a:gd name="T42" fmla="*/ 14 w 47"/>
                <a:gd name="T43" fmla="*/ 39 h 47"/>
                <a:gd name="T44" fmla="*/ 16 w 47"/>
                <a:gd name="T45" fmla="*/ 46 h 47"/>
                <a:gd name="T46" fmla="*/ 20 w 47"/>
                <a:gd name="T47" fmla="*/ 47 h 47"/>
                <a:gd name="T48" fmla="*/ 25 w 47"/>
                <a:gd name="T49" fmla="*/ 42 h 47"/>
                <a:gd name="T50" fmla="*/ 28 w 47"/>
                <a:gd name="T51" fmla="*/ 41 h 47"/>
                <a:gd name="T52" fmla="*/ 33 w 47"/>
                <a:gd name="T53" fmla="*/ 45 h 47"/>
                <a:gd name="T54" fmla="*/ 38 w 47"/>
                <a:gd name="T55" fmla="*/ 42 h 47"/>
                <a:gd name="T56" fmla="*/ 37 w 47"/>
                <a:gd name="T57" fmla="*/ 35 h 47"/>
                <a:gd name="T58" fmla="*/ 39 w 47"/>
                <a:gd name="T59" fmla="*/ 33 h 47"/>
                <a:gd name="T60" fmla="*/ 45 w 47"/>
                <a:gd name="T61" fmla="*/ 32 h 47"/>
                <a:gd name="T62" fmla="*/ 47 w 47"/>
                <a:gd name="T63" fmla="*/ 27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2" y="6"/>
                    <a:pt x="22" y="6"/>
                  </a:cubicBezTo>
                  <a:cubicBezTo>
                    <a:pt x="19" y="6"/>
                    <a:pt x="19" y="6"/>
                    <a:pt x="19" y="6"/>
                  </a:cubicBezTo>
                  <a:cubicBezTo>
                    <a:pt x="19"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0" y="21"/>
                    <a:pt x="0" y="21"/>
                    <a:pt x="0" y="21"/>
                  </a:cubicBezTo>
                  <a:cubicBezTo>
                    <a:pt x="0" y="21"/>
                    <a:pt x="6" y="25"/>
                    <a:pt x="6" y="25"/>
                  </a:cubicBezTo>
                  <a:cubicBezTo>
                    <a:pt x="6" y="28"/>
                    <a:pt x="6" y="28"/>
                    <a:pt x="6" y="28"/>
                  </a:cubicBezTo>
                  <a:cubicBezTo>
                    <a:pt x="6" y="28"/>
                    <a:pt x="2" y="34"/>
                    <a:pt x="2" y="34"/>
                  </a:cubicBezTo>
                  <a:cubicBezTo>
                    <a:pt x="5" y="38"/>
                    <a:pt x="5" y="38"/>
                    <a:pt x="5" y="38"/>
                  </a:cubicBezTo>
                  <a:cubicBezTo>
                    <a:pt x="5" y="39"/>
                    <a:pt x="12" y="37"/>
                    <a:pt x="12" y="37"/>
                  </a:cubicBezTo>
                  <a:cubicBezTo>
                    <a:pt x="14" y="39"/>
                    <a:pt x="14" y="39"/>
                    <a:pt x="14" y="39"/>
                  </a:cubicBezTo>
                  <a:cubicBezTo>
                    <a:pt x="14" y="39"/>
                    <a:pt x="15" y="46"/>
                    <a:pt x="16" y="46"/>
                  </a:cubicBezTo>
                  <a:cubicBezTo>
                    <a:pt x="20" y="47"/>
                    <a:pt x="20" y="47"/>
                    <a:pt x="20" y="47"/>
                  </a:cubicBezTo>
                  <a:cubicBezTo>
                    <a:pt x="21" y="47"/>
                    <a:pt x="25" y="42"/>
                    <a:pt x="25" y="42"/>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5" y="32"/>
                  </a:cubicBezTo>
                  <a:cubicBezTo>
                    <a:pt x="47" y="27"/>
                    <a:pt x="47" y="27"/>
                    <a:pt x="47" y="27"/>
                  </a:cubicBezTo>
                  <a:cubicBezTo>
                    <a:pt x="47" y="26"/>
                    <a:pt x="41" y="22"/>
                    <a:pt x="41" y="22"/>
                  </a:cubicBezTo>
                  <a:close/>
                  <a:moveTo>
                    <a:pt x="31" y="25"/>
                  </a:moveTo>
                  <a:cubicBezTo>
                    <a:pt x="30" y="29"/>
                    <a:pt x="26" y="32"/>
                    <a:pt x="22" y="31"/>
                  </a:cubicBezTo>
                  <a:cubicBezTo>
                    <a:pt x="18" y="30"/>
                    <a:pt x="15" y="26"/>
                    <a:pt x="16" y="22"/>
                  </a:cubicBezTo>
                  <a:cubicBezTo>
                    <a:pt x="17" y="18"/>
                    <a:pt x="21"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 name="Freeform 20"/>
          <p:cNvSpPr>
            <a:spLocks noEditPoints="1"/>
          </p:cNvSpPr>
          <p:nvPr/>
        </p:nvSpPr>
        <p:spPr bwMode="auto">
          <a:xfrm>
            <a:off x="3238733" y="3555164"/>
            <a:ext cx="596787" cy="405539"/>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90">
                                          <p:stCondLst>
                                            <p:cond delay="0"/>
                                          </p:stCondLst>
                                        </p:cTn>
                                        <p:tgtEl>
                                          <p:spTgt spid="6"/>
                                        </p:tgtEl>
                                      </p:cBhvr>
                                    </p:animEffect>
                                    <p:anim calcmode="lin" valueType="num">
                                      <p:cBhvr>
                                        <p:cTn id="8"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13" dur="13">
                                          <p:stCondLst>
                                            <p:cond delay="325"/>
                                          </p:stCondLst>
                                        </p:cTn>
                                        <p:tgtEl>
                                          <p:spTgt spid="6"/>
                                        </p:tgtEl>
                                      </p:cBhvr>
                                      <p:to x="100000" y="60000"/>
                                    </p:animScale>
                                    <p:animScale>
                                      <p:cBhvr>
                                        <p:cTn id="14" dur="83" decel="50000">
                                          <p:stCondLst>
                                            <p:cond delay="338"/>
                                          </p:stCondLst>
                                        </p:cTn>
                                        <p:tgtEl>
                                          <p:spTgt spid="6"/>
                                        </p:tgtEl>
                                      </p:cBhvr>
                                      <p:to x="100000" y="100000"/>
                                    </p:animScale>
                                    <p:animScale>
                                      <p:cBhvr>
                                        <p:cTn id="15" dur="13">
                                          <p:stCondLst>
                                            <p:cond delay="656"/>
                                          </p:stCondLst>
                                        </p:cTn>
                                        <p:tgtEl>
                                          <p:spTgt spid="6"/>
                                        </p:tgtEl>
                                      </p:cBhvr>
                                      <p:to x="100000" y="80000"/>
                                    </p:animScale>
                                    <p:animScale>
                                      <p:cBhvr>
                                        <p:cTn id="16" dur="83" decel="50000">
                                          <p:stCondLst>
                                            <p:cond delay="669"/>
                                          </p:stCondLst>
                                        </p:cTn>
                                        <p:tgtEl>
                                          <p:spTgt spid="6"/>
                                        </p:tgtEl>
                                      </p:cBhvr>
                                      <p:to x="100000" y="100000"/>
                                    </p:animScale>
                                    <p:animScale>
                                      <p:cBhvr>
                                        <p:cTn id="17" dur="13">
                                          <p:stCondLst>
                                            <p:cond delay="821"/>
                                          </p:stCondLst>
                                        </p:cTn>
                                        <p:tgtEl>
                                          <p:spTgt spid="6"/>
                                        </p:tgtEl>
                                      </p:cBhvr>
                                      <p:to x="100000" y="90000"/>
                                    </p:animScale>
                                    <p:animScale>
                                      <p:cBhvr>
                                        <p:cTn id="18" dur="83" decel="50000">
                                          <p:stCondLst>
                                            <p:cond delay="834"/>
                                          </p:stCondLst>
                                        </p:cTn>
                                        <p:tgtEl>
                                          <p:spTgt spid="6"/>
                                        </p:tgtEl>
                                      </p:cBhvr>
                                      <p:to x="100000" y="100000"/>
                                    </p:animScale>
                                    <p:animScale>
                                      <p:cBhvr>
                                        <p:cTn id="19" dur="13">
                                          <p:stCondLst>
                                            <p:cond delay="904"/>
                                          </p:stCondLst>
                                        </p:cTn>
                                        <p:tgtEl>
                                          <p:spTgt spid="6"/>
                                        </p:tgtEl>
                                      </p:cBhvr>
                                      <p:to x="100000" y="95000"/>
                                    </p:animScale>
                                    <p:animScale>
                                      <p:cBhvr>
                                        <p:cTn id="20" dur="83" decel="50000">
                                          <p:stCondLst>
                                            <p:cond delay="917"/>
                                          </p:stCondLst>
                                        </p:cTn>
                                        <p:tgtEl>
                                          <p:spTgt spid="6"/>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250" fill="hold"/>
                                        <p:tgtEl>
                                          <p:spTgt spid="2"/>
                                        </p:tgtEl>
                                        <p:attrNameLst>
                                          <p:attrName>ppt_x</p:attrName>
                                        </p:attrNameLst>
                                      </p:cBhvr>
                                      <p:tavLst>
                                        <p:tav tm="0">
                                          <p:val>
                                            <p:strVal val="#ppt_x"/>
                                          </p:val>
                                        </p:tav>
                                        <p:tav tm="100000">
                                          <p:val>
                                            <p:strVal val="#ppt_x"/>
                                          </p:val>
                                        </p:tav>
                                      </p:tavLst>
                                    </p:anim>
                                    <p:anim calcmode="lin" valueType="num">
                                      <p:cBhvr additive="base">
                                        <p:cTn id="25" dur="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250" fill="hold"/>
                                        <p:tgtEl>
                                          <p:spTgt spid="3"/>
                                        </p:tgtEl>
                                        <p:attrNameLst>
                                          <p:attrName>ppt_x</p:attrName>
                                        </p:attrNameLst>
                                      </p:cBhvr>
                                      <p:tavLst>
                                        <p:tav tm="0">
                                          <p:val>
                                            <p:strVal val="#ppt_x"/>
                                          </p:val>
                                        </p:tav>
                                        <p:tav tm="100000">
                                          <p:val>
                                            <p:strVal val="#ppt_x"/>
                                          </p:val>
                                        </p:tav>
                                      </p:tavLst>
                                    </p:anim>
                                    <p:anim calcmode="lin" valueType="num">
                                      <p:cBhvr additive="base">
                                        <p:cTn id="30" dur="250" fill="hold"/>
                                        <p:tgtEl>
                                          <p:spTgt spid="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250" fill="hold"/>
                                        <p:tgtEl>
                                          <p:spTgt spid="10"/>
                                        </p:tgtEl>
                                        <p:attrNameLst>
                                          <p:attrName>ppt_x</p:attrName>
                                        </p:attrNameLst>
                                      </p:cBhvr>
                                      <p:tavLst>
                                        <p:tav tm="0">
                                          <p:val>
                                            <p:strVal val="#ppt_x"/>
                                          </p:val>
                                        </p:tav>
                                        <p:tav tm="100000">
                                          <p:val>
                                            <p:strVal val="#ppt_x"/>
                                          </p:val>
                                        </p:tav>
                                      </p:tavLst>
                                    </p:anim>
                                    <p:anim calcmode="lin" valueType="num">
                                      <p:cBhvr additive="base">
                                        <p:cTn id="35" dur="250" fill="hold"/>
                                        <p:tgtEl>
                                          <p:spTgt spid="10"/>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250" fill="hold"/>
                                        <p:tgtEl>
                                          <p:spTgt spid="21"/>
                                        </p:tgtEl>
                                        <p:attrNameLst>
                                          <p:attrName>ppt_x</p:attrName>
                                        </p:attrNameLst>
                                      </p:cBhvr>
                                      <p:tavLst>
                                        <p:tav tm="0">
                                          <p:val>
                                            <p:strVal val="#ppt_x"/>
                                          </p:val>
                                        </p:tav>
                                        <p:tav tm="100000">
                                          <p:val>
                                            <p:strVal val="#ppt_x"/>
                                          </p:val>
                                        </p:tav>
                                      </p:tavLst>
                                    </p:anim>
                                    <p:anim calcmode="lin" valueType="num">
                                      <p:cBhvr additive="base">
                                        <p:cTn id="40" dur="250" fill="hold"/>
                                        <p:tgtEl>
                                          <p:spTgt spid="2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additive="base">
                                        <p:cTn id="44" dur="250" fill="hold"/>
                                        <p:tgtEl>
                                          <p:spTgt spid="17"/>
                                        </p:tgtEl>
                                        <p:attrNameLst>
                                          <p:attrName>ppt_x</p:attrName>
                                        </p:attrNameLst>
                                      </p:cBhvr>
                                      <p:tavLst>
                                        <p:tav tm="0">
                                          <p:val>
                                            <p:strVal val="#ppt_x"/>
                                          </p:val>
                                        </p:tav>
                                        <p:tav tm="100000">
                                          <p:val>
                                            <p:strVal val="#ppt_x"/>
                                          </p:val>
                                        </p:tav>
                                      </p:tavLst>
                                    </p:anim>
                                    <p:anim calcmode="lin" valueType="num">
                                      <p:cBhvr additive="base">
                                        <p:cTn id="45" dur="250" fill="hold"/>
                                        <p:tgtEl>
                                          <p:spTgt spid="17"/>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250" fill="hold"/>
                                        <p:tgtEl>
                                          <p:spTgt spid="18"/>
                                        </p:tgtEl>
                                        <p:attrNameLst>
                                          <p:attrName>ppt_x</p:attrName>
                                        </p:attrNameLst>
                                      </p:cBhvr>
                                      <p:tavLst>
                                        <p:tav tm="0">
                                          <p:val>
                                            <p:strVal val="#ppt_x"/>
                                          </p:val>
                                        </p:tav>
                                        <p:tav tm="100000">
                                          <p:val>
                                            <p:strVal val="#ppt_x"/>
                                          </p:val>
                                        </p:tav>
                                      </p:tavLst>
                                    </p:anim>
                                    <p:anim calcmode="lin" valueType="num">
                                      <p:cBhvr additive="base">
                                        <p:cTn id="50" dur="250" fill="hold"/>
                                        <p:tgtEl>
                                          <p:spTgt spid="1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4"/>
                                        </p:tgtEl>
                                        <p:attrNameLst>
                                          <p:attrName>style.visibility</p:attrName>
                                        </p:attrNameLst>
                                      </p:cBhvr>
                                      <p:to>
                                        <p:strVal val="visible"/>
                                      </p:to>
                                    </p:set>
                                    <p:anim calcmode="lin" valueType="num">
                                      <p:cBhvr additive="base">
                                        <p:cTn id="54" dur="250" fill="hold"/>
                                        <p:tgtEl>
                                          <p:spTgt spid="4"/>
                                        </p:tgtEl>
                                        <p:attrNameLst>
                                          <p:attrName>ppt_x</p:attrName>
                                        </p:attrNameLst>
                                      </p:cBhvr>
                                      <p:tavLst>
                                        <p:tav tm="0">
                                          <p:val>
                                            <p:strVal val="#ppt_x"/>
                                          </p:val>
                                        </p:tav>
                                        <p:tav tm="100000">
                                          <p:val>
                                            <p:strVal val="#ppt_x"/>
                                          </p:val>
                                        </p:tav>
                                      </p:tavLst>
                                    </p:anim>
                                    <p:anim calcmode="lin" valueType="num">
                                      <p:cBhvr additive="base">
                                        <p:cTn id="55" dur="250" fill="hold"/>
                                        <p:tgtEl>
                                          <p:spTgt spid="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250" fill="hold"/>
                                        <p:tgtEl>
                                          <p:spTgt spid="20"/>
                                        </p:tgtEl>
                                        <p:attrNameLst>
                                          <p:attrName>ppt_x</p:attrName>
                                        </p:attrNameLst>
                                      </p:cBhvr>
                                      <p:tavLst>
                                        <p:tav tm="0">
                                          <p:val>
                                            <p:strVal val="#ppt_x"/>
                                          </p:val>
                                        </p:tav>
                                        <p:tav tm="100000">
                                          <p:val>
                                            <p:strVal val="#ppt_x"/>
                                          </p:val>
                                        </p:tav>
                                      </p:tavLst>
                                    </p:anim>
                                    <p:anim calcmode="lin" valueType="num">
                                      <p:cBhvr additive="base">
                                        <p:cTn id="60" dur="250" fill="hold"/>
                                        <p:tgtEl>
                                          <p:spTgt spid="2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additive="base">
                                        <p:cTn id="64" dur="250" fill="hold"/>
                                        <p:tgtEl>
                                          <p:spTgt spid="11"/>
                                        </p:tgtEl>
                                        <p:attrNameLst>
                                          <p:attrName>ppt_x</p:attrName>
                                        </p:attrNameLst>
                                      </p:cBhvr>
                                      <p:tavLst>
                                        <p:tav tm="0">
                                          <p:val>
                                            <p:strVal val="#ppt_x"/>
                                          </p:val>
                                        </p:tav>
                                        <p:tav tm="100000">
                                          <p:val>
                                            <p:strVal val="#ppt_x"/>
                                          </p:val>
                                        </p:tav>
                                      </p:tavLst>
                                    </p:anim>
                                    <p:anim calcmode="lin" valueType="num">
                                      <p:cBhvr additive="base">
                                        <p:cTn id="65" dur="250" fill="hold"/>
                                        <p:tgtEl>
                                          <p:spTgt spid="11"/>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additive="base">
                                        <p:cTn id="69" dur="250" fill="hold"/>
                                        <p:tgtEl>
                                          <p:spTgt spid="12"/>
                                        </p:tgtEl>
                                        <p:attrNameLst>
                                          <p:attrName>ppt_x</p:attrName>
                                        </p:attrNameLst>
                                      </p:cBhvr>
                                      <p:tavLst>
                                        <p:tav tm="0">
                                          <p:val>
                                            <p:strVal val="#ppt_x"/>
                                          </p:val>
                                        </p:tav>
                                        <p:tav tm="100000">
                                          <p:val>
                                            <p:strVal val="#ppt_x"/>
                                          </p:val>
                                        </p:tav>
                                      </p:tavLst>
                                    </p:anim>
                                    <p:anim calcmode="lin" valueType="num">
                                      <p:cBhvr additive="base">
                                        <p:cTn id="70" dur="250" fill="hold"/>
                                        <p:tgtEl>
                                          <p:spTgt spid="12"/>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5"/>
                                        </p:tgtEl>
                                        <p:attrNameLst>
                                          <p:attrName>style.visibility</p:attrName>
                                        </p:attrNameLst>
                                      </p:cBhvr>
                                      <p:to>
                                        <p:strVal val="visible"/>
                                      </p:to>
                                    </p:set>
                                    <p:anim calcmode="lin" valueType="num">
                                      <p:cBhvr additive="base">
                                        <p:cTn id="74" dur="250" fill="hold"/>
                                        <p:tgtEl>
                                          <p:spTgt spid="5"/>
                                        </p:tgtEl>
                                        <p:attrNameLst>
                                          <p:attrName>ppt_x</p:attrName>
                                        </p:attrNameLst>
                                      </p:cBhvr>
                                      <p:tavLst>
                                        <p:tav tm="0">
                                          <p:val>
                                            <p:strVal val="#ppt_x"/>
                                          </p:val>
                                        </p:tav>
                                        <p:tav tm="100000">
                                          <p:val>
                                            <p:strVal val="#ppt_x"/>
                                          </p:val>
                                        </p:tav>
                                      </p:tavLst>
                                    </p:anim>
                                    <p:anim calcmode="lin" valueType="num">
                                      <p:cBhvr additive="base">
                                        <p:cTn id="75" dur="250" fill="hold"/>
                                        <p:tgtEl>
                                          <p:spTgt spid="5"/>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250" fill="hold"/>
                                        <p:tgtEl>
                                          <p:spTgt spid="24"/>
                                        </p:tgtEl>
                                        <p:attrNameLst>
                                          <p:attrName>ppt_x</p:attrName>
                                        </p:attrNameLst>
                                      </p:cBhvr>
                                      <p:tavLst>
                                        <p:tav tm="0">
                                          <p:val>
                                            <p:strVal val="#ppt_x"/>
                                          </p:val>
                                        </p:tav>
                                        <p:tav tm="100000">
                                          <p:val>
                                            <p:strVal val="#ppt_x"/>
                                          </p:val>
                                        </p:tav>
                                      </p:tavLst>
                                    </p:anim>
                                    <p:anim calcmode="lin" valueType="num">
                                      <p:cBhvr additive="base">
                                        <p:cTn id="80" dur="250" fill="hold"/>
                                        <p:tgtEl>
                                          <p:spTgt spid="2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5"/>
                                        </p:tgtEl>
                                        <p:attrNameLst>
                                          <p:attrName>style.visibility</p:attrName>
                                        </p:attrNameLst>
                                      </p:cBhvr>
                                      <p:to>
                                        <p:strVal val="visible"/>
                                      </p:to>
                                    </p:set>
                                    <p:anim calcmode="lin" valueType="num">
                                      <p:cBhvr additive="base">
                                        <p:cTn id="84" dur="250" fill="hold"/>
                                        <p:tgtEl>
                                          <p:spTgt spid="15"/>
                                        </p:tgtEl>
                                        <p:attrNameLst>
                                          <p:attrName>ppt_x</p:attrName>
                                        </p:attrNameLst>
                                      </p:cBhvr>
                                      <p:tavLst>
                                        <p:tav tm="0">
                                          <p:val>
                                            <p:strVal val="#ppt_x"/>
                                          </p:val>
                                        </p:tav>
                                        <p:tav tm="100000">
                                          <p:val>
                                            <p:strVal val="#ppt_x"/>
                                          </p:val>
                                        </p:tav>
                                      </p:tavLst>
                                    </p:anim>
                                    <p:anim calcmode="lin" valueType="num">
                                      <p:cBhvr additive="base">
                                        <p:cTn id="85" dur="250" fill="hold"/>
                                        <p:tgtEl>
                                          <p:spTgt spid="15"/>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 calcmode="lin" valueType="num">
                                      <p:cBhvr additive="base">
                                        <p:cTn id="89" dur="250" fill="hold"/>
                                        <p:tgtEl>
                                          <p:spTgt spid="16"/>
                                        </p:tgtEl>
                                        <p:attrNameLst>
                                          <p:attrName>ppt_x</p:attrName>
                                        </p:attrNameLst>
                                      </p:cBhvr>
                                      <p:tavLst>
                                        <p:tav tm="0">
                                          <p:val>
                                            <p:strVal val="#ppt_x"/>
                                          </p:val>
                                        </p:tav>
                                        <p:tav tm="100000">
                                          <p:val>
                                            <p:strVal val="#ppt_x"/>
                                          </p:val>
                                        </p:tav>
                                      </p:tavLst>
                                    </p:anim>
                                    <p:anim calcmode="lin" valueType="num">
                                      <p:cBhvr additive="base">
                                        <p:cTn id="90" dur="250" fill="hold"/>
                                        <p:tgtEl>
                                          <p:spTgt spid="16"/>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9"/>
                                        </p:tgtEl>
                                        <p:attrNameLst>
                                          <p:attrName>style.visibility</p:attrName>
                                        </p:attrNameLst>
                                      </p:cBhvr>
                                      <p:to>
                                        <p:strVal val="visible"/>
                                      </p:to>
                                    </p:set>
                                    <p:anim calcmode="lin" valueType="num">
                                      <p:cBhvr additive="base">
                                        <p:cTn id="94" dur="250" fill="hold"/>
                                        <p:tgtEl>
                                          <p:spTgt spid="9"/>
                                        </p:tgtEl>
                                        <p:attrNameLst>
                                          <p:attrName>ppt_x</p:attrName>
                                        </p:attrNameLst>
                                      </p:cBhvr>
                                      <p:tavLst>
                                        <p:tav tm="0">
                                          <p:val>
                                            <p:strVal val="#ppt_x"/>
                                          </p:val>
                                        </p:tav>
                                        <p:tav tm="100000">
                                          <p:val>
                                            <p:strVal val="#ppt_x"/>
                                          </p:val>
                                        </p:tav>
                                      </p:tavLst>
                                    </p:anim>
                                    <p:anim calcmode="lin" valueType="num">
                                      <p:cBhvr additive="base">
                                        <p:cTn id="95" dur="250" fill="hold"/>
                                        <p:tgtEl>
                                          <p:spTgt spid="9"/>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19"/>
                                        </p:tgtEl>
                                        <p:attrNameLst>
                                          <p:attrName>style.visibility</p:attrName>
                                        </p:attrNameLst>
                                      </p:cBhvr>
                                      <p:to>
                                        <p:strVal val="visible"/>
                                      </p:to>
                                    </p:set>
                                    <p:anim calcmode="lin" valueType="num">
                                      <p:cBhvr additive="base">
                                        <p:cTn id="99" dur="250" fill="hold"/>
                                        <p:tgtEl>
                                          <p:spTgt spid="19"/>
                                        </p:tgtEl>
                                        <p:attrNameLst>
                                          <p:attrName>ppt_x</p:attrName>
                                        </p:attrNameLst>
                                      </p:cBhvr>
                                      <p:tavLst>
                                        <p:tav tm="0">
                                          <p:val>
                                            <p:strVal val="#ppt_x"/>
                                          </p:val>
                                        </p:tav>
                                        <p:tav tm="100000">
                                          <p:val>
                                            <p:strVal val="#ppt_x"/>
                                          </p:val>
                                        </p:tav>
                                      </p:tavLst>
                                    </p:anim>
                                    <p:anim calcmode="lin" valueType="num">
                                      <p:cBhvr additive="base">
                                        <p:cTn id="100" dur="250" fill="hold"/>
                                        <p:tgtEl>
                                          <p:spTgt spid="19"/>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250" fill="hold"/>
                                        <p:tgtEl>
                                          <p:spTgt spid="13"/>
                                        </p:tgtEl>
                                        <p:attrNameLst>
                                          <p:attrName>ppt_x</p:attrName>
                                        </p:attrNameLst>
                                      </p:cBhvr>
                                      <p:tavLst>
                                        <p:tav tm="0">
                                          <p:val>
                                            <p:strVal val="#ppt_x"/>
                                          </p:val>
                                        </p:tav>
                                        <p:tav tm="100000">
                                          <p:val>
                                            <p:strVal val="#ppt_x"/>
                                          </p:val>
                                        </p:tav>
                                      </p:tavLst>
                                    </p:anim>
                                    <p:anim calcmode="lin" valueType="num">
                                      <p:cBhvr additive="base">
                                        <p:cTn id="105" dur="250" fill="hold"/>
                                        <p:tgtEl>
                                          <p:spTgt spid="13"/>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4"/>
                                        </p:tgtEl>
                                        <p:attrNameLst>
                                          <p:attrName>style.visibility</p:attrName>
                                        </p:attrNameLst>
                                      </p:cBhvr>
                                      <p:to>
                                        <p:strVal val="visible"/>
                                      </p:to>
                                    </p:set>
                                    <p:anim calcmode="lin" valueType="num">
                                      <p:cBhvr additive="base">
                                        <p:cTn id="109" dur="250" fill="hold"/>
                                        <p:tgtEl>
                                          <p:spTgt spid="14"/>
                                        </p:tgtEl>
                                        <p:attrNameLst>
                                          <p:attrName>ppt_x</p:attrName>
                                        </p:attrNameLst>
                                      </p:cBhvr>
                                      <p:tavLst>
                                        <p:tav tm="0">
                                          <p:val>
                                            <p:strVal val="#ppt_x"/>
                                          </p:val>
                                        </p:tav>
                                        <p:tav tm="100000">
                                          <p:val>
                                            <p:strVal val="#ppt_x"/>
                                          </p:val>
                                        </p:tav>
                                      </p:tavLst>
                                    </p:anim>
                                    <p:anim calcmode="lin" valueType="num">
                                      <p:cBhvr additive="base">
                                        <p:cTn id="110"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9" grpId="0" animBg="1"/>
      <p:bldP spid="10" grpId="0" animBg="1"/>
      <p:bldP spid="11" grpId="0" animBg="1"/>
      <p:bldP spid="12" grpId="0"/>
      <p:bldP spid="13" grpId="0" animBg="1"/>
      <p:bldP spid="14" grpId="0"/>
      <p:bldP spid="15" grpId="0" animBg="1"/>
      <p:bldP spid="16" grpId="0"/>
      <p:bldP spid="17" grpId="0" animBg="1"/>
      <p:bldP spid="18" grpId="0"/>
      <p:bldP spid="19" grpId="0" animBg="1"/>
      <p:bldP spid="20" grpId="0" animBg="1"/>
      <p:bldP spid="2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What Makes Stronger?</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Freeform 5"/>
          <p:cNvSpPr/>
          <p:nvPr/>
        </p:nvSpPr>
        <p:spPr bwMode="auto">
          <a:xfrm rot="6321300">
            <a:off x="2446235" y="2849851"/>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 name="Freeform 5"/>
          <p:cNvSpPr/>
          <p:nvPr/>
        </p:nvSpPr>
        <p:spPr bwMode="auto">
          <a:xfrm rot="5400000">
            <a:off x="2717293" y="3568870"/>
            <a:ext cx="611411" cy="727661"/>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 name="Freeform 5"/>
          <p:cNvSpPr/>
          <p:nvPr/>
        </p:nvSpPr>
        <p:spPr bwMode="auto">
          <a:xfrm rot="14305163">
            <a:off x="5303497" y="3347018"/>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rot="12075584">
            <a:off x="3987887" y="2635158"/>
            <a:ext cx="563928" cy="6711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rot="9401162">
            <a:off x="3306695" y="2685361"/>
            <a:ext cx="563928" cy="6711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rot="12075584">
            <a:off x="4584363" y="2512356"/>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rot="10525093">
            <a:off x="3549085" y="2033603"/>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pic>
        <p:nvPicPr>
          <p:cNvPr id="11" name="Picture 10"/>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126261" y="3385709"/>
            <a:ext cx="2421025" cy="1460618"/>
          </a:xfrm>
          <a:prstGeom prst="rect">
            <a:avLst/>
          </a:prstGeom>
        </p:spPr>
      </p:pic>
      <p:sp>
        <p:nvSpPr>
          <p:cNvPr id="12" name="Rectangle 11"/>
          <p:cNvSpPr/>
          <p:nvPr/>
        </p:nvSpPr>
        <p:spPr>
          <a:xfrm>
            <a:off x="3497961" y="3563941"/>
            <a:ext cx="1677625" cy="10432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bwMode="auto">
          <a:xfrm rot="12887238">
            <a:off x="5272379" y="2651917"/>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rot="13100585">
            <a:off x="5181428" y="1842067"/>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rot="9634643">
            <a:off x="2686687" y="2226073"/>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Oval 16"/>
          <p:cNvSpPr/>
          <p:nvPr/>
        </p:nvSpPr>
        <p:spPr>
          <a:xfrm>
            <a:off x="5954749" y="2212003"/>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Oval 17"/>
          <p:cNvSpPr/>
          <p:nvPr/>
        </p:nvSpPr>
        <p:spPr>
          <a:xfrm>
            <a:off x="6113255" y="2986062"/>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9" name="Oval 18"/>
          <p:cNvSpPr/>
          <p:nvPr/>
        </p:nvSpPr>
        <p:spPr>
          <a:xfrm>
            <a:off x="4243141" y="1534697"/>
            <a:ext cx="941238" cy="94663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0" name="Oval 19"/>
          <p:cNvSpPr/>
          <p:nvPr/>
        </p:nvSpPr>
        <p:spPr>
          <a:xfrm>
            <a:off x="2799750" y="1276413"/>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1" name="Oval 20"/>
          <p:cNvSpPr/>
          <p:nvPr/>
        </p:nvSpPr>
        <p:spPr>
          <a:xfrm>
            <a:off x="1625074" y="2118048"/>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2" name="Oval 21"/>
          <p:cNvSpPr/>
          <p:nvPr/>
        </p:nvSpPr>
        <p:spPr>
          <a:xfrm>
            <a:off x="1811911" y="3491096"/>
            <a:ext cx="754400" cy="75872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3" name="Oval 22"/>
          <p:cNvSpPr/>
          <p:nvPr/>
        </p:nvSpPr>
        <p:spPr>
          <a:xfrm>
            <a:off x="5851637" y="1378286"/>
            <a:ext cx="754400" cy="75872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4" name="Oval 23"/>
          <p:cNvSpPr/>
          <p:nvPr/>
        </p:nvSpPr>
        <p:spPr>
          <a:xfrm>
            <a:off x="6789400" y="2356914"/>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5" name="Oval 24"/>
          <p:cNvSpPr/>
          <p:nvPr/>
        </p:nvSpPr>
        <p:spPr>
          <a:xfrm>
            <a:off x="5023876" y="1038058"/>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 name="Oval 25"/>
          <p:cNvSpPr/>
          <p:nvPr/>
        </p:nvSpPr>
        <p:spPr>
          <a:xfrm>
            <a:off x="3799987" y="1305555"/>
            <a:ext cx="536787" cy="539867"/>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8" name="Oval 27"/>
          <p:cNvSpPr/>
          <p:nvPr/>
        </p:nvSpPr>
        <p:spPr>
          <a:xfrm>
            <a:off x="2215239" y="1597148"/>
            <a:ext cx="536787" cy="539867"/>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9" name="Oval 28"/>
          <p:cNvSpPr/>
          <p:nvPr/>
        </p:nvSpPr>
        <p:spPr>
          <a:xfrm>
            <a:off x="1558905" y="3032904"/>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0" name="Oval 29"/>
          <p:cNvSpPr/>
          <p:nvPr/>
        </p:nvSpPr>
        <p:spPr>
          <a:xfrm>
            <a:off x="4336773" y="967360"/>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1" name="Oval 30"/>
          <p:cNvSpPr/>
          <p:nvPr/>
        </p:nvSpPr>
        <p:spPr>
          <a:xfrm>
            <a:off x="6583874" y="1838413"/>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32" name="Group 31"/>
          <p:cNvGrpSpPr/>
          <p:nvPr/>
        </p:nvGrpSpPr>
        <p:grpSpPr>
          <a:xfrm>
            <a:off x="3712789" y="2187033"/>
            <a:ext cx="338478" cy="326940"/>
            <a:chOff x="5099140" y="1309474"/>
            <a:chExt cx="439257" cy="424283"/>
          </a:xfrm>
          <a:solidFill>
            <a:schemeClr val="bg1"/>
          </a:solidFill>
        </p:grpSpPr>
        <p:sp>
          <p:nvSpPr>
            <p:cNvPr id="3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7" name="Freeform 35"/>
          <p:cNvSpPr>
            <a:spLocks noEditPoints="1"/>
          </p:cNvSpPr>
          <p:nvPr/>
        </p:nvSpPr>
        <p:spPr bwMode="auto">
          <a:xfrm>
            <a:off x="5104556" y="1234897"/>
            <a:ext cx="549350" cy="370615"/>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8" name="Group 47"/>
          <p:cNvGrpSpPr/>
          <p:nvPr/>
        </p:nvGrpSpPr>
        <p:grpSpPr>
          <a:xfrm>
            <a:off x="6146810" y="2385980"/>
            <a:ext cx="399527" cy="407412"/>
            <a:chOff x="7160655" y="2178006"/>
            <a:chExt cx="379359" cy="386846"/>
          </a:xfrm>
          <a:solidFill>
            <a:schemeClr val="bg1"/>
          </a:solidFill>
        </p:grpSpPr>
        <p:sp>
          <p:nvSpPr>
            <p:cNvPr id="4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2" name="Group 51"/>
          <p:cNvGrpSpPr/>
          <p:nvPr/>
        </p:nvGrpSpPr>
        <p:grpSpPr>
          <a:xfrm>
            <a:off x="4725019" y="2658211"/>
            <a:ext cx="428440" cy="428440"/>
            <a:chOff x="6352022" y="2360197"/>
            <a:chExt cx="406813" cy="406813"/>
          </a:xfrm>
          <a:solidFill>
            <a:schemeClr val="bg1"/>
          </a:solidFill>
        </p:grpSpPr>
        <p:sp>
          <p:nvSpPr>
            <p:cNvPr id="53"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6" name="Group 55"/>
          <p:cNvGrpSpPr/>
          <p:nvPr/>
        </p:nvGrpSpPr>
        <p:grpSpPr>
          <a:xfrm>
            <a:off x="5401076" y="2013554"/>
            <a:ext cx="433698" cy="396899"/>
            <a:chOff x="6726389" y="1486674"/>
            <a:chExt cx="411805" cy="376863"/>
          </a:xfrm>
          <a:solidFill>
            <a:schemeClr val="bg1"/>
          </a:solidFill>
        </p:grpSpPr>
        <p:sp>
          <p:nvSpPr>
            <p:cNvPr id="5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0" name="Freeform 55"/>
          <p:cNvSpPr>
            <a:spLocks noEditPoints="1"/>
          </p:cNvSpPr>
          <p:nvPr/>
        </p:nvSpPr>
        <p:spPr bwMode="auto">
          <a:xfrm>
            <a:off x="6945315" y="2513972"/>
            <a:ext cx="452096" cy="473124"/>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1" name="Freeform 61"/>
          <p:cNvSpPr/>
          <p:nvPr/>
        </p:nvSpPr>
        <p:spPr bwMode="auto">
          <a:xfrm>
            <a:off x="1856501" y="2356914"/>
            <a:ext cx="478380" cy="496781"/>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2" name="Freeform 62"/>
          <p:cNvSpPr>
            <a:spLocks noEditPoints="1"/>
          </p:cNvSpPr>
          <p:nvPr/>
        </p:nvSpPr>
        <p:spPr bwMode="auto">
          <a:xfrm>
            <a:off x="6372026" y="3133964"/>
            <a:ext cx="378498" cy="509923"/>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3" name="Group 62"/>
          <p:cNvGrpSpPr/>
          <p:nvPr/>
        </p:nvGrpSpPr>
        <p:grpSpPr>
          <a:xfrm>
            <a:off x="4456876" y="1808974"/>
            <a:ext cx="499408" cy="370614"/>
            <a:chOff x="5129089" y="3156352"/>
            <a:chExt cx="474198" cy="351905"/>
          </a:xfrm>
          <a:solidFill>
            <a:schemeClr val="bg1"/>
          </a:solidFill>
        </p:grpSpPr>
        <p:sp>
          <p:nvSpPr>
            <p:cNvPr id="64"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65"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66" name="Group 65"/>
          <p:cNvGrpSpPr/>
          <p:nvPr/>
        </p:nvGrpSpPr>
        <p:grpSpPr>
          <a:xfrm>
            <a:off x="2762671" y="2375536"/>
            <a:ext cx="423423" cy="384262"/>
            <a:chOff x="5159039" y="3837700"/>
            <a:chExt cx="431771" cy="391838"/>
          </a:xfrm>
          <a:solidFill>
            <a:schemeClr val="bg1"/>
          </a:solidFill>
        </p:grpSpPr>
        <p:sp>
          <p:nvSpPr>
            <p:cNvPr id="67"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8"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1"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72" name="Group 71"/>
          <p:cNvGrpSpPr/>
          <p:nvPr/>
        </p:nvGrpSpPr>
        <p:grpSpPr>
          <a:xfrm>
            <a:off x="2566310" y="3066938"/>
            <a:ext cx="341701" cy="428440"/>
            <a:chOff x="5106627" y="2260366"/>
            <a:chExt cx="324452" cy="406813"/>
          </a:xfrm>
          <a:solidFill>
            <a:schemeClr val="bg1"/>
          </a:solidFill>
        </p:grpSpPr>
        <p:sp>
          <p:nvSpPr>
            <p:cNvPr id="73"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7" name="Group 76"/>
          <p:cNvGrpSpPr/>
          <p:nvPr/>
        </p:nvGrpSpPr>
        <p:grpSpPr>
          <a:xfrm>
            <a:off x="3022998" y="1507227"/>
            <a:ext cx="549350" cy="483638"/>
            <a:chOff x="6040049" y="4182118"/>
            <a:chExt cx="521619" cy="459224"/>
          </a:xfrm>
          <a:solidFill>
            <a:schemeClr val="bg1"/>
          </a:solidFill>
        </p:grpSpPr>
        <p:sp>
          <p:nvSpPr>
            <p:cNvPr id="78"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3" name="Group 82"/>
          <p:cNvGrpSpPr/>
          <p:nvPr/>
        </p:nvGrpSpPr>
        <p:grpSpPr>
          <a:xfrm>
            <a:off x="5578706" y="3583379"/>
            <a:ext cx="322450" cy="349322"/>
            <a:chOff x="6941027" y="4788593"/>
            <a:chExt cx="359392" cy="389342"/>
          </a:xfrm>
          <a:solidFill>
            <a:schemeClr val="bg1"/>
          </a:solidFill>
        </p:grpSpPr>
        <p:sp>
          <p:nvSpPr>
            <p:cNvPr id="84"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87" name="Group 86"/>
          <p:cNvGrpSpPr/>
          <p:nvPr/>
        </p:nvGrpSpPr>
        <p:grpSpPr>
          <a:xfrm>
            <a:off x="6052965" y="1556033"/>
            <a:ext cx="373673" cy="421470"/>
            <a:chOff x="5513440" y="1766202"/>
            <a:chExt cx="429274" cy="484183"/>
          </a:xfrm>
          <a:solidFill>
            <a:schemeClr val="bg1"/>
          </a:solidFill>
        </p:grpSpPr>
        <p:sp>
          <p:nvSpPr>
            <p:cNvPr id="88"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1" name="Group 90"/>
          <p:cNvGrpSpPr/>
          <p:nvPr/>
        </p:nvGrpSpPr>
        <p:grpSpPr>
          <a:xfrm>
            <a:off x="5431961" y="2793698"/>
            <a:ext cx="399527" cy="396900"/>
            <a:chOff x="6853673" y="3715407"/>
            <a:chExt cx="379359" cy="376864"/>
          </a:xfrm>
          <a:solidFill>
            <a:schemeClr val="bg1"/>
          </a:solidFill>
        </p:grpSpPr>
        <p:sp>
          <p:nvSpPr>
            <p:cNvPr id="92"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4"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5"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6"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2"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9"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10" name="Group 109"/>
          <p:cNvGrpSpPr/>
          <p:nvPr/>
        </p:nvGrpSpPr>
        <p:grpSpPr>
          <a:xfrm>
            <a:off x="2013808" y="3705978"/>
            <a:ext cx="315417" cy="410041"/>
            <a:chOff x="6421904" y="4798576"/>
            <a:chExt cx="299494" cy="389342"/>
          </a:xfrm>
          <a:solidFill>
            <a:schemeClr val="bg1"/>
          </a:solidFill>
        </p:grpSpPr>
        <p:sp>
          <p:nvSpPr>
            <p:cNvPr id="111"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3" name="Group 112"/>
          <p:cNvGrpSpPr/>
          <p:nvPr/>
        </p:nvGrpSpPr>
        <p:grpSpPr>
          <a:xfrm>
            <a:off x="6652338" y="1944723"/>
            <a:ext cx="402154" cy="327244"/>
            <a:chOff x="1550139" y="1314466"/>
            <a:chExt cx="509139" cy="414300"/>
          </a:xfrm>
          <a:solidFill>
            <a:schemeClr val="bg1"/>
          </a:solidFill>
        </p:grpSpPr>
        <p:sp>
          <p:nvSpPr>
            <p:cNvPr id="11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7" name="Group 116"/>
          <p:cNvGrpSpPr/>
          <p:nvPr/>
        </p:nvGrpSpPr>
        <p:grpSpPr>
          <a:xfrm>
            <a:off x="4467391" y="1109083"/>
            <a:ext cx="297017" cy="295309"/>
            <a:chOff x="2306360" y="1306978"/>
            <a:chExt cx="434268" cy="431771"/>
          </a:xfrm>
          <a:solidFill>
            <a:schemeClr val="bg1"/>
          </a:solidFill>
        </p:grpSpPr>
        <p:sp>
          <p:nvSpPr>
            <p:cNvPr id="118"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3935292" y="1446840"/>
            <a:ext cx="266176" cy="226049"/>
            <a:chOff x="2950272" y="1314466"/>
            <a:chExt cx="496661" cy="421788"/>
          </a:xfrm>
          <a:solidFill>
            <a:schemeClr val="bg1"/>
          </a:solidFill>
        </p:grpSpPr>
        <p:sp>
          <p:nvSpPr>
            <p:cNvPr id="123"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5"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29" name="Freeform 45"/>
          <p:cNvSpPr>
            <a:spLocks noEditPoints="1"/>
          </p:cNvSpPr>
          <p:nvPr/>
        </p:nvSpPr>
        <p:spPr bwMode="auto">
          <a:xfrm>
            <a:off x="4143379" y="2753991"/>
            <a:ext cx="252943" cy="32621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1" name="Group 130"/>
          <p:cNvGrpSpPr/>
          <p:nvPr/>
        </p:nvGrpSpPr>
        <p:grpSpPr>
          <a:xfrm>
            <a:off x="1639507" y="3124887"/>
            <a:ext cx="339889" cy="334495"/>
            <a:chOff x="1587575" y="2265358"/>
            <a:chExt cx="314468" cy="309477"/>
          </a:xfrm>
          <a:solidFill>
            <a:schemeClr val="bg1"/>
          </a:solidFill>
        </p:grpSpPr>
        <p:sp>
          <p:nvSpPr>
            <p:cNvPr id="132"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4" name="Group 133"/>
          <p:cNvGrpSpPr/>
          <p:nvPr/>
        </p:nvGrpSpPr>
        <p:grpSpPr>
          <a:xfrm>
            <a:off x="2365829" y="1739567"/>
            <a:ext cx="235605" cy="268104"/>
            <a:chOff x="2927811" y="2108124"/>
            <a:chExt cx="361887" cy="411804"/>
          </a:xfrm>
          <a:solidFill>
            <a:schemeClr val="bg1"/>
          </a:solidFill>
        </p:grpSpPr>
        <p:sp>
          <p:nvSpPr>
            <p:cNvPr id="135"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9" name="Group 138"/>
          <p:cNvGrpSpPr/>
          <p:nvPr/>
        </p:nvGrpSpPr>
        <p:grpSpPr>
          <a:xfrm>
            <a:off x="2765098" y="3805858"/>
            <a:ext cx="409996" cy="302838"/>
            <a:chOff x="2563427" y="3717902"/>
            <a:chExt cx="439257" cy="324452"/>
          </a:xfrm>
          <a:solidFill>
            <a:schemeClr val="bg1"/>
          </a:solidFill>
        </p:grpSpPr>
        <p:sp>
          <p:nvSpPr>
            <p:cNvPr id="14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3" name="Freeform 145"/>
          <p:cNvSpPr/>
          <p:nvPr/>
        </p:nvSpPr>
        <p:spPr bwMode="auto">
          <a:xfrm>
            <a:off x="3414929" y="2828065"/>
            <a:ext cx="326059" cy="256189"/>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50" fill="hold"/>
                                        <p:tgtEl>
                                          <p:spTgt spid="12"/>
                                        </p:tgtEl>
                                        <p:attrNameLst>
                                          <p:attrName>ppt_x</p:attrName>
                                        </p:attrNameLst>
                                      </p:cBhvr>
                                      <p:tavLst>
                                        <p:tav tm="0">
                                          <p:val>
                                            <p:strVal val="#ppt_x"/>
                                          </p:val>
                                        </p:tav>
                                        <p:tav tm="100000">
                                          <p:val>
                                            <p:strVal val="#ppt_x"/>
                                          </p:val>
                                        </p:tav>
                                      </p:tavLst>
                                    </p:anim>
                                    <p:anim calcmode="lin" valueType="num">
                                      <p:cBhvr additive="base">
                                        <p:cTn id="18" dur="25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250" fill="hold"/>
                                        <p:tgtEl>
                                          <p:spTgt spid="9"/>
                                        </p:tgtEl>
                                        <p:attrNameLst>
                                          <p:attrName>ppt_x</p:attrName>
                                        </p:attrNameLst>
                                      </p:cBhvr>
                                      <p:tavLst>
                                        <p:tav tm="0">
                                          <p:val>
                                            <p:strVal val="#ppt_x"/>
                                          </p:val>
                                        </p:tav>
                                        <p:tav tm="100000">
                                          <p:val>
                                            <p:strVal val="#ppt_x"/>
                                          </p:val>
                                        </p:tav>
                                      </p:tavLst>
                                    </p:anim>
                                    <p:anim calcmode="lin" valueType="num">
                                      <p:cBhvr additive="base">
                                        <p:cTn id="43" dur="250" fill="hold"/>
                                        <p:tgtEl>
                                          <p:spTgt spid="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250" fill="hold"/>
                                        <p:tgtEl>
                                          <p:spTgt spid="18"/>
                                        </p:tgtEl>
                                        <p:attrNameLst>
                                          <p:attrName>ppt_x</p:attrName>
                                        </p:attrNameLst>
                                      </p:cBhvr>
                                      <p:tavLst>
                                        <p:tav tm="0">
                                          <p:val>
                                            <p:strVal val="#ppt_x"/>
                                          </p:val>
                                        </p:tav>
                                        <p:tav tm="100000">
                                          <p:val>
                                            <p:strVal val="#ppt_x"/>
                                          </p:val>
                                        </p:tav>
                                      </p:tavLst>
                                    </p:anim>
                                    <p:anim calcmode="lin" valueType="num">
                                      <p:cBhvr additive="base">
                                        <p:cTn id="73" dur="250" fill="hold"/>
                                        <p:tgtEl>
                                          <p:spTgt spid="1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250" fill="hold"/>
                                        <p:tgtEl>
                                          <p:spTgt spid="19"/>
                                        </p:tgtEl>
                                        <p:attrNameLst>
                                          <p:attrName>ppt_x</p:attrName>
                                        </p:attrNameLst>
                                      </p:cBhvr>
                                      <p:tavLst>
                                        <p:tav tm="0">
                                          <p:val>
                                            <p:strVal val="#ppt_x"/>
                                          </p:val>
                                        </p:tav>
                                        <p:tav tm="100000">
                                          <p:val>
                                            <p:strVal val="#ppt_x"/>
                                          </p:val>
                                        </p:tav>
                                      </p:tavLst>
                                    </p:anim>
                                    <p:anim calcmode="lin" valueType="num">
                                      <p:cBhvr additive="base">
                                        <p:cTn id="78" dur="250" fill="hold"/>
                                        <p:tgtEl>
                                          <p:spTgt spid="1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additive="base">
                                        <p:cTn id="102" dur="250" fill="hold"/>
                                        <p:tgtEl>
                                          <p:spTgt spid="24"/>
                                        </p:tgtEl>
                                        <p:attrNameLst>
                                          <p:attrName>ppt_x</p:attrName>
                                        </p:attrNameLst>
                                      </p:cBhvr>
                                      <p:tavLst>
                                        <p:tav tm="0">
                                          <p:val>
                                            <p:strVal val="#ppt_x"/>
                                          </p:val>
                                        </p:tav>
                                        <p:tav tm="100000">
                                          <p:val>
                                            <p:strVal val="#ppt_x"/>
                                          </p:val>
                                        </p:tav>
                                      </p:tavLst>
                                    </p:anim>
                                    <p:anim calcmode="lin" valueType="num">
                                      <p:cBhvr additive="base">
                                        <p:cTn id="103" dur="250" fill="hold"/>
                                        <p:tgtEl>
                                          <p:spTgt spid="2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250" fill="hold"/>
                                        <p:tgtEl>
                                          <p:spTgt spid="25"/>
                                        </p:tgtEl>
                                        <p:attrNameLst>
                                          <p:attrName>ppt_x</p:attrName>
                                        </p:attrNameLst>
                                      </p:cBhvr>
                                      <p:tavLst>
                                        <p:tav tm="0">
                                          <p:val>
                                            <p:strVal val="#ppt_x"/>
                                          </p:val>
                                        </p:tav>
                                        <p:tav tm="100000">
                                          <p:val>
                                            <p:strVal val="#ppt_x"/>
                                          </p:val>
                                        </p:tav>
                                      </p:tavLst>
                                    </p:anim>
                                    <p:anim calcmode="lin" valueType="num">
                                      <p:cBhvr additive="base">
                                        <p:cTn id="108" dur="250" fill="hold"/>
                                        <p:tgtEl>
                                          <p:spTgt spid="2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additive="base">
                                        <p:cTn id="112" dur="250" fill="hold"/>
                                        <p:tgtEl>
                                          <p:spTgt spid="26"/>
                                        </p:tgtEl>
                                        <p:attrNameLst>
                                          <p:attrName>ppt_x</p:attrName>
                                        </p:attrNameLst>
                                      </p:cBhvr>
                                      <p:tavLst>
                                        <p:tav tm="0">
                                          <p:val>
                                            <p:strVal val="#ppt_x"/>
                                          </p:val>
                                        </p:tav>
                                        <p:tav tm="100000">
                                          <p:val>
                                            <p:strVal val="#ppt_x"/>
                                          </p:val>
                                        </p:tav>
                                      </p:tavLst>
                                    </p:anim>
                                    <p:anim calcmode="lin" valueType="num">
                                      <p:cBhvr additive="base">
                                        <p:cTn id="113" dur="250" fill="hold"/>
                                        <p:tgtEl>
                                          <p:spTgt spid="2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8"/>
                                        </p:tgtEl>
                                        <p:attrNameLst>
                                          <p:attrName>style.visibility</p:attrName>
                                        </p:attrNameLst>
                                      </p:cBhvr>
                                      <p:to>
                                        <p:strVal val="visible"/>
                                      </p:to>
                                    </p:set>
                                    <p:anim calcmode="lin" valueType="num">
                                      <p:cBhvr additive="base">
                                        <p:cTn id="117" dur="250" fill="hold"/>
                                        <p:tgtEl>
                                          <p:spTgt spid="28"/>
                                        </p:tgtEl>
                                        <p:attrNameLst>
                                          <p:attrName>ppt_x</p:attrName>
                                        </p:attrNameLst>
                                      </p:cBhvr>
                                      <p:tavLst>
                                        <p:tav tm="0">
                                          <p:val>
                                            <p:strVal val="#ppt_x"/>
                                          </p:val>
                                        </p:tav>
                                        <p:tav tm="100000">
                                          <p:val>
                                            <p:strVal val="#ppt_x"/>
                                          </p:val>
                                        </p:tav>
                                      </p:tavLst>
                                    </p:anim>
                                    <p:anim calcmode="lin" valueType="num">
                                      <p:cBhvr additive="base">
                                        <p:cTn id="118" dur="250" fill="hold"/>
                                        <p:tgtEl>
                                          <p:spTgt spid="2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additive="base">
                                        <p:cTn id="122" dur="250" fill="hold"/>
                                        <p:tgtEl>
                                          <p:spTgt spid="29"/>
                                        </p:tgtEl>
                                        <p:attrNameLst>
                                          <p:attrName>ppt_x</p:attrName>
                                        </p:attrNameLst>
                                      </p:cBhvr>
                                      <p:tavLst>
                                        <p:tav tm="0">
                                          <p:val>
                                            <p:strVal val="#ppt_x"/>
                                          </p:val>
                                        </p:tav>
                                        <p:tav tm="100000">
                                          <p:val>
                                            <p:strVal val="#ppt_x"/>
                                          </p:val>
                                        </p:tav>
                                      </p:tavLst>
                                    </p:anim>
                                    <p:anim calcmode="lin" valueType="num">
                                      <p:cBhvr additive="base">
                                        <p:cTn id="123" dur="250" fill="hold"/>
                                        <p:tgtEl>
                                          <p:spTgt spid="2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additive="base">
                                        <p:cTn id="127" dur="250" fill="hold"/>
                                        <p:tgtEl>
                                          <p:spTgt spid="30"/>
                                        </p:tgtEl>
                                        <p:attrNameLst>
                                          <p:attrName>ppt_x</p:attrName>
                                        </p:attrNameLst>
                                      </p:cBhvr>
                                      <p:tavLst>
                                        <p:tav tm="0">
                                          <p:val>
                                            <p:strVal val="#ppt_x"/>
                                          </p:val>
                                        </p:tav>
                                        <p:tav tm="100000">
                                          <p:val>
                                            <p:strVal val="#ppt_x"/>
                                          </p:val>
                                        </p:tav>
                                      </p:tavLst>
                                    </p:anim>
                                    <p:anim calcmode="lin" valueType="num">
                                      <p:cBhvr additive="base">
                                        <p:cTn id="128" dur="250" fill="hold"/>
                                        <p:tgtEl>
                                          <p:spTgt spid="3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1"/>
                                        </p:tgtEl>
                                        <p:attrNameLst>
                                          <p:attrName>style.visibility</p:attrName>
                                        </p:attrNameLst>
                                      </p:cBhvr>
                                      <p:to>
                                        <p:strVal val="visible"/>
                                      </p:to>
                                    </p:set>
                                    <p:anim calcmode="lin" valueType="num">
                                      <p:cBhvr additive="base">
                                        <p:cTn id="132" dur="250" fill="hold"/>
                                        <p:tgtEl>
                                          <p:spTgt spid="31"/>
                                        </p:tgtEl>
                                        <p:attrNameLst>
                                          <p:attrName>ppt_x</p:attrName>
                                        </p:attrNameLst>
                                      </p:cBhvr>
                                      <p:tavLst>
                                        <p:tav tm="0">
                                          <p:val>
                                            <p:strVal val="#ppt_x"/>
                                          </p:val>
                                        </p:tav>
                                        <p:tav tm="100000">
                                          <p:val>
                                            <p:strVal val="#ppt_x"/>
                                          </p:val>
                                        </p:tav>
                                      </p:tavLst>
                                    </p:anim>
                                    <p:anim calcmode="lin" valueType="num">
                                      <p:cBhvr additive="base">
                                        <p:cTn id="133" dur="250" fill="hold"/>
                                        <p:tgtEl>
                                          <p:spTgt spid="3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32"/>
                                        </p:tgtEl>
                                        <p:attrNameLst>
                                          <p:attrName>style.visibility</p:attrName>
                                        </p:attrNameLst>
                                      </p:cBhvr>
                                      <p:to>
                                        <p:strVal val="visible"/>
                                      </p:to>
                                    </p:set>
                                    <p:anim calcmode="lin" valueType="num">
                                      <p:cBhvr additive="base">
                                        <p:cTn id="137" dur="250" fill="hold"/>
                                        <p:tgtEl>
                                          <p:spTgt spid="32"/>
                                        </p:tgtEl>
                                        <p:attrNameLst>
                                          <p:attrName>ppt_x</p:attrName>
                                        </p:attrNameLst>
                                      </p:cBhvr>
                                      <p:tavLst>
                                        <p:tav tm="0">
                                          <p:val>
                                            <p:strVal val="#ppt_x"/>
                                          </p:val>
                                        </p:tav>
                                        <p:tav tm="100000">
                                          <p:val>
                                            <p:strVal val="#ppt_x"/>
                                          </p:val>
                                        </p:tav>
                                      </p:tavLst>
                                    </p:anim>
                                    <p:anim calcmode="lin" valueType="num">
                                      <p:cBhvr additive="base">
                                        <p:cTn id="138" dur="250" fill="hold"/>
                                        <p:tgtEl>
                                          <p:spTgt spid="3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7"/>
                                        </p:tgtEl>
                                        <p:attrNameLst>
                                          <p:attrName>style.visibility</p:attrName>
                                        </p:attrNameLst>
                                      </p:cBhvr>
                                      <p:to>
                                        <p:strVal val="visible"/>
                                      </p:to>
                                    </p:set>
                                    <p:anim calcmode="lin" valueType="num">
                                      <p:cBhvr additive="base">
                                        <p:cTn id="142" dur="250" fill="hold"/>
                                        <p:tgtEl>
                                          <p:spTgt spid="47"/>
                                        </p:tgtEl>
                                        <p:attrNameLst>
                                          <p:attrName>ppt_x</p:attrName>
                                        </p:attrNameLst>
                                      </p:cBhvr>
                                      <p:tavLst>
                                        <p:tav tm="0">
                                          <p:val>
                                            <p:strVal val="#ppt_x"/>
                                          </p:val>
                                        </p:tav>
                                        <p:tav tm="100000">
                                          <p:val>
                                            <p:strVal val="#ppt_x"/>
                                          </p:val>
                                        </p:tav>
                                      </p:tavLst>
                                    </p:anim>
                                    <p:anim calcmode="lin" valueType="num">
                                      <p:cBhvr additive="base">
                                        <p:cTn id="143" dur="250" fill="hold"/>
                                        <p:tgtEl>
                                          <p:spTgt spid="4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250" fill="hold"/>
                                        <p:tgtEl>
                                          <p:spTgt spid="48"/>
                                        </p:tgtEl>
                                        <p:attrNameLst>
                                          <p:attrName>ppt_x</p:attrName>
                                        </p:attrNameLst>
                                      </p:cBhvr>
                                      <p:tavLst>
                                        <p:tav tm="0">
                                          <p:val>
                                            <p:strVal val="#ppt_x"/>
                                          </p:val>
                                        </p:tav>
                                        <p:tav tm="100000">
                                          <p:val>
                                            <p:strVal val="#ppt_x"/>
                                          </p:val>
                                        </p:tav>
                                      </p:tavLst>
                                    </p:anim>
                                    <p:anim calcmode="lin" valueType="num">
                                      <p:cBhvr additive="base">
                                        <p:cTn id="148" dur="250" fill="hold"/>
                                        <p:tgtEl>
                                          <p:spTgt spid="4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2"/>
                                        </p:tgtEl>
                                        <p:attrNameLst>
                                          <p:attrName>style.visibility</p:attrName>
                                        </p:attrNameLst>
                                      </p:cBhvr>
                                      <p:to>
                                        <p:strVal val="visible"/>
                                      </p:to>
                                    </p:set>
                                    <p:anim calcmode="lin" valueType="num">
                                      <p:cBhvr additive="base">
                                        <p:cTn id="152" dur="250" fill="hold"/>
                                        <p:tgtEl>
                                          <p:spTgt spid="52"/>
                                        </p:tgtEl>
                                        <p:attrNameLst>
                                          <p:attrName>ppt_x</p:attrName>
                                        </p:attrNameLst>
                                      </p:cBhvr>
                                      <p:tavLst>
                                        <p:tav tm="0">
                                          <p:val>
                                            <p:strVal val="#ppt_x"/>
                                          </p:val>
                                        </p:tav>
                                        <p:tav tm="100000">
                                          <p:val>
                                            <p:strVal val="#ppt_x"/>
                                          </p:val>
                                        </p:tav>
                                      </p:tavLst>
                                    </p:anim>
                                    <p:anim calcmode="lin" valueType="num">
                                      <p:cBhvr additive="base">
                                        <p:cTn id="153" dur="250" fill="hold"/>
                                        <p:tgtEl>
                                          <p:spTgt spid="52"/>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additive="base">
                                        <p:cTn id="157" dur="250" fill="hold"/>
                                        <p:tgtEl>
                                          <p:spTgt spid="56"/>
                                        </p:tgtEl>
                                        <p:attrNameLst>
                                          <p:attrName>ppt_x</p:attrName>
                                        </p:attrNameLst>
                                      </p:cBhvr>
                                      <p:tavLst>
                                        <p:tav tm="0">
                                          <p:val>
                                            <p:strVal val="#ppt_x"/>
                                          </p:val>
                                        </p:tav>
                                        <p:tav tm="100000">
                                          <p:val>
                                            <p:strVal val="#ppt_x"/>
                                          </p:val>
                                        </p:tav>
                                      </p:tavLst>
                                    </p:anim>
                                    <p:anim calcmode="lin" valueType="num">
                                      <p:cBhvr additive="base">
                                        <p:cTn id="158" dur="250" fill="hold"/>
                                        <p:tgtEl>
                                          <p:spTgt spid="56"/>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60"/>
                                        </p:tgtEl>
                                        <p:attrNameLst>
                                          <p:attrName>style.visibility</p:attrName>
                                        </p:attrNameLst>
                                      </p:cBhvr>
                                      <p:to>
                                        <p:strVal val="visible"/>
                                      </p:to>
                                    </p:set>
                                    <p:anim calcmode="lin" valueType="num">
                                      <p:cBhvr additive="base">
                                        <p:cTn id="162" dur="250" fill="hold"/>
                                        <p:tgtEl>
                                          <p:spTgt spid="60"/>
                                        </p:tgtEl>
                                        <p:attrNameLst>
                                          <p:attrName>ppt_x</p:attrName>
                                        </p:attrNameLst>
                                      </p:cBhvr>
                                      <p:tavLst>
                                        <p:tav tm="0">
                                          <p:val>
                                            <p:strVal val="#ppt_x"/>
                                          </p:val>
                                        </p:tav>
                                        <p:tav tm="100000">
                                          <p:val>
                                            <p:strVal val="#ppt_x"/>
                                          </p:val>
                                        </p:tav>
                                      </p:tavLst>
                                    </p:anim>
                                    <p:anim calcmode="lin" valueType="num">
                                      <p:cBhvr additive="base">
                                        <p:cTn id="163" dur="250" fill="hold"/>
                                        <p:tgtEl>
                                          <p:spTgt spid="60"/>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61"/>
                                        </p:tgtEl>
                                        <p:attrNameLst>
                                          <p:attrName>style.visibility</p:attrName>
                                        </p:attrNameLst>
                                      </p:cBhvr>
                                      <p:to>
                                        <p:strVal val="visible"/>
                                      </p:to>
                                    </p:set>
                                    <p:anim calcmode="lin" valueType="num">
                                      <p:cBhvr additive="base">
                                        <p:cTn id="167" dur="250" fill="hold"/>
                                        <p:tgtEl>
                                          <p:spTgt spid="61"/>
                                        </p:tgtEl>
                                        <p:attrNameLst>
                                          <p:attrName>ppt_x</p:attrName>
                                        </p:attrNameLst>
                                      </p:cBhvr>
                                      <p:tavLst>
                                        <p:tav tm="0">
                                          <p:val>
                                            <p:strVal val="#ppt_x"/>
                                          </p:val>
                                        </p:tav>
                                        <p:tav tm="100000">
                                          <p:val>
                                            <p:strVal val="#ppt_x"/>
                                          </p:val>
                                        </p:tav>
                                      </p:tavLst>
                                    </p:anim>
                                    <p:anim calcmode="lin" valueType="num">
                                      <p:cBhvr additive="base">
                                        <p:cTn id="168" dur="250" fill="hold"/>
                                        <p:tgtEl>
                                          <p:spTgt spid="6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62"/>
                                        </p:tgtEl>
                                        <p:attrNameLst>
                                          <p:attrName>style.visibility</p:attrName>
                                        </p:attrNameLst>
                                      </p:cBhvr>
                                      <p:to>
                                        <p:strVal val="visible"/>
                                      </p:to>
                                    </p:set>
                                    <p:anim calcmode="lin" valueType="num">
                                      <p:cBhvr additive="base">
                                        <p:cTn id="172" dur="250" fill="hold"/>
                                        <p:tgtEl>
                                          <p:spTgt spid="62"/>
                                        </p:tgtEl>
                                        <p:attrNameLst>
                                          <p:attrName>ppt_x</p:attrName>
                                        </p:attrNameLst>
                                      </p:cBhvr>
                                      <p:tavLst>
                                        <p:tav tm="0">
                                          <p:val>
                                            <p:strVal val="#ppt_x"/>
                                          </p:val>
                                        </p:tav>
                                        <p:tav tm="100000">
                                          <p:val>
                                            <p:strVal val="#ppt_x"/>
                                          </p:val>
                                        </p:tav>
                                      </p:tavLst>
                                    </p:anim>
                                    <p:anim calcmode="lin" valueType="num">
                                      <p:cBhvr additive="base">
                                        <p:cTn id="173" dur="250" fill="hold"/>
                                        <p:tgtEl>
                                          <p:spTgt spid="6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63"/>
                                        </p:tgtEl>
                                        <p:attrNameLst>
                                          <p:attrName>style.visibility</p:attrName>
                                        </p:attrNameLst>
                                      </p:cBhvr>
                                      <p:to>
                                        <p:strVal val="visible"/>
                                      </p:to>
                                    </p:set>
                                    <p:anim calcmode="lin" valueType="num">
                                      <p:cBhvr additive="base">
                                        <p:cTn id="177" dur="250" fill="hold"/>
                                        <p:tgtEl>
                                          <p:spTgt spid="63"/>
                                        </p:tgtEl>
                                        <p:attrNameLst>
                                          <p:attrName>ppt_x</p:attrName>
                                        </p:attrNameLst>
                                      </p:cBhvr>
                                      <p:tavLst>
                                        <p:tav tm="0">
                                          <p:val>
                                            <p:strVal val="#ppt_x"/>
                                          </p:val>
                                        </p:tav>
                                        <p:tav tm="100000">
                                          <p:val>
                                            <p:strVal val="#ppt_x"/>
                                          </p:val>
                                        </p:tav>
                                      </p:tavLst>
                                    </p:anim>
                                    <p:anim calcmode="lin" valueType="num">
                                      <p:cBhvr additive="base">
                                        <p:cTn id="178" dur="250" fill="hold"/>
                                        <p:tgtEl>
                                          <p:spTgt spid="63"/>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66"/>
                                        </p:tgtEl>
                                        <p:attrNameLst>
                                          <p:attrName>style.visibility</p:attrName>
                                        </p:attrNameLst>
                                      </p:cBhvr>
                                      <p:to>
                                        <p:strVal val="visible"/>
                                      </p:to>
                                    </p:set>
                                    <p:anim calcmode="lin" valueType="num">
                                      <p:cBhvr additive="base">
                                        <p:cTn id="182" dur="250" fill="hold"/>
                                        <p:tgtEl>
                                          <p:spTgt spid="66"/>
                                        </p:tgtEl>
                                        <p:attrNameLst>
                                          <p:attrName>ppt_x</p:attrName>
                                        </p:attrNameLst>
                                      </p:cBhvr>
                                      <p:tavLst>
                                        <p:tav tm="0">
                                          <p:val>
                                            <p:strVal val="#ppt_x"/>
                                          </p:val>
                                        </p:tav>
                                        <p:tav tm="100000">
                                          <p:val>
                                            <p:strVal val="#ppt_x"/>
                                          </p:val>
                                        </p:tav>
                                      </p:tavLst>
                                    </p:anim>
                                    <p:anim calcmode="lin" valueType="num">
                                      <p:cBhvr additive="base">
                                        <p:cTn id="183" dur="250" fill="hold"/>
                                        <p:tgtEl>
                                          <p:spTgt spid="66"/>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72"/>
                                        </p:tgtEl>
                                        <p:attrNameLst>
                                          <p:attrName>style.visibility</p:attrName>
                                        </p:attrNameLst>
                                      </p:cBhvr>
                                      <p:to>
                                        <p:strVal val="visible"/>
                                      </p:to>
                                    </p:set>
                                    <p:anim calcmode="lin" valueType="num">
                                      <p:cBhvr additive="base">
                                        <p:cTn id="187" dur="250" fill="hold"/>
                                        <p:tgtEl>
                                          <p:spTgt spid="72"/>
                                        </p:tgtEl>
                                        <p:attrNameLst>
                                          <p:attrName>ppt_x</p:attrName>
                                        </p:attrNameLst>
                                      </p:cBhvr>
                                      <p:tavLst>
                                        <p:tav tm="0">
                                          <p:val>
                                            <p:strVal val="#ppt_x"/>
                                          </p:val>
                                        </p:tav>
                                        <p:tav tm="100000">
                                          <p:val>
                                            <p:strVal val="#ppt_x"/>
                                          </p:val>
                                        </p:tav>
                                      </p:tavLst>
                                    </p:anim>
                                    <p:anim calcmode="lin" valueType="num">
                                      <p:cBhvr additive="base">
                                        <p:cTn id="188" dur="250" fill="hold"/>
                                        <p:tgtEl>
                                          <p:spTgt spid="7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77"/>
                                        </p:tgtEl>
                                        <p:attrNameLst>
                                          <p:attrName>style.visibility</p:attrName>
                                        </p:attrNameLst>
                                      </p:cBhvr>
                                      <p:to>
                                        <p:strVal val="visible"/>
                                      </p:to>
                                    </p:set>
                                    <p:anim calcmode="lin" valueType="num">
                                      <p:cBhvr additive="base">
                                        <p:cTn id="192" dur="250" fill="hold"/>
                                        <p:tgtEl>
                                          <p:spTgt spid="77"/>
                                        </p:tgtEl>
                                        <p:attrNameLst>
                                          <p:attrName>ppt_x</p:attrName>
                                        </p:attrNameLst>
                                      </p:cBhvr>
                                      <p:tavLst>
                                        <p:tav tm="0">
                                          <p:val>
                                            <p:strVal val="#ppt_x"/>
                                          </p:val>
                                        </p:tav>
                                        <p:tav tm="100000">
                                          <p:val>
                                            <p:strVal val="#ppt_x"/>
                                          </p:val>
                                        </p:tav>
                                      </p:tavLst>
                                    </p:anim>
                                    <p:anim calcmode="lin" valueType="num">
                                      <p:cBhvr additive="base">
                                        <p:cTn id="193" dur="250" fill="hold"/>
                                        <p:tgtEl>
                                          <p:spTgt spid="77"/>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83"/>
                                        </p:tgtEl>
                                        <p:attrNameLst>
                                          <p:attrName>style.visibility</p:attrName>
                                        </p:attrNameLst>
                                      </p:cBhvr>
                                      <p:to>
                                        <p:strVal val="visible"/>
                                      </p:to>
                                    </p:set>
                                    <p:anim calcmode="lin" valueType="num">
                                      <p:cBhvr additive="base">
                                        <p:cTn id="197" dur="250" fill="hold"/>
                                        <p:tgtEl>
                                          <p:spTgt spid="83"/>
                                        </p:tgtEl>
                                        <p:attrNameLst>
                                          <p:attrName>ppt_x</p:attrName>
                                        </p:attrNameLst>
                                      </p:cBhvr>
                                      <p:tavLst>
                                        <p:tav tm="0">
                                          <p:val>
                                            <p:strVal val="#ppt_x"/>
                                          </p:val>
                                        </p:tav>
                                        <p:tav tm="100000">
                                          <p:val>
                                            <p:strVal val="#ppt_x"/>
                                          </p:val>
                                        </p:tav>
                                      </p:tavLst>
                                    </p:anim>
                                    <p:anim calcmode="lin" valueType="num">
                                      <p:cBhvr additive="base">
                                        <p:cTn id="198" dur="250" fill="hold"/>
                                        <p:tgtEl>
                                          <p:spTgt spid="8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87"/>
                                        </p:tgtEl>
                                        <p:attrNameLst>
                                          <p:attrName>style.visibility</p:attrName>
                                        </p:attrNameLst>
                                      </p:cBhvr>
                                      <p:to>
                                        <p:strVal val="visible"/>
                                      </p:to>
                                    </p:set>
                                    <p:anim calcmode="lin" valueType="num">
                                      <p:cBhvr additive="base">
                                        <p:cTn id="202" dur="250" fill="hold"/>
                                        <p:tgtEl>
                                          <p:spTgt spid="87"/>
                                        </p:tgtEl>
                                        <p:attrNameLst>
                                          <p:attrName>ppt_x</p:attrName>
                                        </p:attrNameLst>
                                      </p:cBhvr>
                                      <p:tavLst>
                                        <p:tav tm="0">
                                          <p:val>
                                            <p:strVal val="#ppt_x"/>
                                          </p:val>
                                        </p:tav>
                                        <p:tav tm="100000">
                                          <p:val>
                                            <p:strVal val="#ppt_x"/>
                                          </p:val>
                                        </p:tav>
                                      </p:tavLst>
                                    </p:anim>
                                    <p:anim calcmode="lin" valueType="num">
                                      <p:cBhvr additive="base">
                                        <p:cTn id="203" dur="250" fill="hold"/>
                                        <p:tgtEl>
                                          <p:spTgt spid="8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91"/>
                                        </p:tgtEl>
                                        <p:attrNameLst>
                                          <p:attrName>style.visibility</p:attrName>
                                        </p:attrNameLst>
                                      </p:cBhvr>
                                      <p:to>
                                        <p:strVal val="visible"/>
                                      </p:to>
                                    </p:set>
                                    <p:anim calcmode="lin" valueType="num">
                                      <p:cBhvr additive="base">
                                        <p:cTn id="207" dur="250" fill="hold"/>
                                        <p:tgtEl>
                                          <p:spTgt spid="91"/>
                                        </p:tgtEl>
                                        <p:attrNameLst>
                                          <p:attrName>ppt_x</p:attrName>
                                        </p:attrNameLst>
                                      </p:cBhvr>
                                      <p:tavLst>
                                        <p:tav tm="0">
                                          <p:val>
                                            <p:strVal val="#ppt_x"/>
                                          </p:val>
                                        </p:tav>
                                        <p:tav tm="100000">
                                          <p:val>
                                            <p:strVal val="#ppt_x"/>
                                          </p:val>
                                        </p:tav>
                                      </p:tavLst>
                                    </p:anim>
                                    <p:anim calcmode="lin" valueType="num">
                                      <p:cBhvr additive="base">
                                        <p:cTn id="208" dur="250" fill="hold"/>
                                        <p:tgtEl>
                                          <p:spTgt spid="91"/>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110"/>
                                        </p:tgtEl>
                                        <p:attrNameLst>
                                          <p:attrName>style.visibility</p:attrName>
                                        </p:attrNameLst>
                                      </p:cBhvr>
                                      <p:to>
                                        <p:strVal val="visible"/>
                                      </p:to>
                                    </p:set>
                                    <p:anim calcmode="lin" valueType="num">
                                      <p:cBhvr additive="base">
                                        <p:cTn id="212" dur="250" fill="hold"/>
                                        <p:tgtEl>
                                          <p:spTgt spid="110"/>
                                        </p:tgtEl>
                                        <p:attrNameLst>
                                          <p:attrName>ppt_x</p:attrName>
                                        </p:attrNameLst>
                                      </p:cBhvr>
                                      <p:tavLst>
                                        <p:tav tm="0">
                                          <p:val>
                                            <p:strVal val="#ppt_x"/>
                                          </p:val>
                                        </p:tav>
                                        <p:tav tm="100000">
                                          <p:val>
                                            <p:strVal val="#ppt_x"/>
                                          </p:val>
                                        </p:tav>
                                      </p:tavLst>
                                    </p:anim>
                                    <p:anim calcmode="lin" valueType="num">
                                      <p:cBhvr additive="base">
                                        <p:cTn id="213" dur="250" fill="hold"/>
                                        <p:tgtEl>
                                          <p:spTgt spid="11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113"/>
                                        </p:tgtEl>
                                        <p:attrNameLst>
                                          <p:attrName>style.visibility</p:attrName>
                                        </p:attrNameLst>
                                      </p:cBhvr>
                                      <p:to>
                                        <p:strVal val="visible"/>
                                      </p:to>
                                    </p:set>
                                    <p:anim calcmode="lin" valueType="num">
                                      <p:cBhvr additive="base">
                                        <p:cTn id="217" dur="250" fill="hold"/>
                                        <p:tgtEl>
                                          <p:spTgt spid="113"/>
                                        </p:tgtEl>
                                        <p:attrNameLst>
                                          <p:attrName>ppt_x</p:attrName>
                                        </p:attrNameLst>
                                      </p:cBhvr>
                                      <p:tavLst>
                                        <p:tav tm="0">
                                          <p:val>
                                            <p:strVal val="#ppt_x"/>
                                          </p:val>
                                        </p:tav>
                                        <p:tav tm="100000">
                                          <p:val>
                                            <p:strVal val="#ppt_x"/>
                                          </p:val>
                                        </p:tav>
                                      </p:tavLst>
                                    </p:anim>
                                    <p:anim calcmode="lin" valueType="num">
                                      <p:cBhvr additive="base">
                                        <p:cTn id="218" dur="250" fill="hold"/>
                                        <p:tgtEl>
                                          <p:spTgt spid="113"/>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117"/>
                                        </p:tgtEl>
                                        <p:attrNameLst>
                                          <p:attrName>style.visibility</p:attrName>
                                        </p:attrNameLst>
                                      </p:cBhvr>
                                      <p:to>
                                        <p:strVal val="visible"/>
                                      </p:to>
                                    </p:set>
                                    <p:anim calcmode="lin" valueType="num">
                                      <p:cBhvr additive="base">
                                        <p:cTn id="222" dur="250" fill="hold"/>
                                        <p:tgtEl>
                                          <p:spTgt spid="117"/>
                                        </p:tgtEl>
                                        <p:attrNameLst>
                                          <p:attrName>ppt_x</p:attrName>
                                        </p:attrNameLst>
                                      </p:cBhvr>
                                      <p:tavLst>
                                        <p:tav tm="0">
                                          <p:val>
                                            <p:strVal val="#ppt_x"/>
                                          </p:val>
                                        </p:tav>
                                        <p:tav tm="100000">
                                          <p:val>
                                            <p:strVal val="#ppt_x"/>
                                          </p:val>
                                        </p:tav>
                                      </p:tavLst>
                                    </p:anim>
                                    <p:anim calcmode="lin" valueType="num">
                                      <p:cBhvr additive="base">
                                        <p:cTn id="223" dur="250" fill="hold"/>
                                        <p:tgtEl>
                                          <p:spTgt spid="117"/>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122"/>
                                        </p:tgtEl>
                                        <p:attrNameLst>
                                          <p:attrName>style.visibility</p:attrName>
                                        </p:attrNameLst>
                                      </p:cBhvr>
                                      <p:to>
                                        <p:strVal val="visible"/>
                                      </p:to>
                                    </p:set>
                                    <p:anim calcmode="lin" valueType="num">
                                      <p:cBhvr additive="base">
                                        <p:cTn id="227" dur="250" fill="hold"/>
                                        <p:tgtEl>
                                          <p:spTgt spid="122"/>
                                        </p:tgtEl>
                                        <p:attrNameLst>
                                          <p:attrName>ppt_x</p:attrName>
                                        </p:attrNameLst>
                                      </p:cBhvr>
                                      <p:tavLst>
                                        <p:tav tm="0">
                                          <p:val>
                                            <p:strVal val="#ppt_x"/>
                                          </p:val>
                                        </p:tav>
                                        <p:tav tm="100000">
                                          <p:val>
                                            <p:strVal val="#ppt_x"/>
                                          </p:val>
                                        </p:tav>
                                      </p:tavLst>
                                    </p:anim>
                                    <p:anim calcmode="lin" valueType="num">
                                      <p:cBhvr additive="base">
                                        <p:cTn id="228" dur="250" fill="hold"/>
                                        <p:tgtEl>
                                          <p:spTgt spid="122"/>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129"/>
                                        </p:tgtEl>
                                        <p:attrNameLst>
                                          <p:attrName>style.visibility</p:attrName>
                                        </p:attrNameLst>
                                      </p:cBhvr>
                                      <p:to>
                                        <p:strVal val="visible"/>
                                      </p:to>
                                    </p:set>
                                    <p:anim calcmode="lin" valueType="num">
                                      <p:cBhvr additive="base">
                                        <p:cTn id="232" dur="250" fill="hold"/>
                                        <p:tgtEl>
                                          <p:spTgt spid="129"/>
                                        </p:tgtEl>
                                        <p:attrNameLst>
                                          <p:attrName>ppt_x</p:attrName>
                                        </p:attrNameLst>
                                      </p:cBhvr>
                                      <p:tavLst>
                                        <p:tav tm="0">
                                          <p:val>
                                            <p:strVal val="#ppt_x"/>
                                          </p:val>
                                        </p:tav>
                                        <p:tav tm="100000">
                                          <p:val>
                                            <p:strVal val="#ppt_x"/>
                                          </p:val>
                                        </p:tav>
                                      </p:tavLst>
                                    </p:anim>
                                    <p:anim calcmode="lin" valueType="num">
                                      <p:cBhvr additive="base">
                                        <p:cTn id="233" dur="250" fill="hold"/>
                                        <p:tgtEl>
                                          <p:spTgt spid="129"/>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31"/>
                                        </p:tgtEl>
                                        <p:attrNameLst>
                                          <p:attrName>style.visibility</p:attrName>
                                        </p:attrNameLst>
                                      </p:cBhvr>
                                      <p:to>
                                        <p:strVal val="visible"/>
                                      </p:to>
                                    </p:set>
                                    <p:anim calcmode="lin" valueType="num">
                                      <p:cBhvr additive="base">
                                        <p:cTn id="237" dur="250" fill="hold"/>
                                        <p:tgtEl>
                                          <p:spTgt spid="131"/>
                                        </p:tgtEl>
                                        <p:attrNameLst>
                                          <p:attrName>ppt_x</p:attrName>
                                        </p:attrNameLst>
                                      </p:cBhvr>
                                      <p:tavLst>
                                        <p:tav tm="0">
                                          <p:val>
                                            <p:strVal val="#ppt_x"/>
                                          </p:val>
                                        </p:tav>
                                        <p:tav tm="100000">
                                          <p:val>
                                            <p:strVal val="#ppt_x"/>
                                          </p:val>
                                        </p:tav>
                                      </p:tavLst>
                                    </p:anim>
                                    <p:anim calcmode="lin" valueType="num">
                                      <p:cBhvr additive="base">
                                        <p:cTn id="238" dur="250" fill="hold"/>
                                        <p:tgtEl>
                                          <p:spTgt spid="13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34"/>
                                        </p:tgtEl>
                                        <p:attrNameLst>
                                          <p:attrName>style.visibility</p:attrName>
                                        </p:attrNameLst>
                                      </p:cBhvr>
                                      <p:to>
                                        <p:strVal val="visible"/>
                                      </p:to>
                                    </p:set>
                                    <p:anim calcmode="lin" valueType="num">
                                      <p:cBhvr additive="base">
                                        <p:cTn id="242" dur="250" fill="hold"/>
                                        <p:tgtEl>
                                          <p:spTgt spid="134"/>
                                        </p:tgtEl>
                                        <p:attrNameLst>
                                          <p:attrName>ppt_x</p:attrName>
                                        </p:attrNameLst>
                                      </p:cBhvr>
                                      <p:tavLst>
                                        <p:tav tm="0">
                                          <p:val>
                                            <p:strVal val="#ppt_x"/>
                                          </p:val>
                                        </p:tav>
                                        <p:tav tm="100000">
                                          <p:val>
                                            <p:strVal val="#ppt_x"/>
                                          </p:val>
                                        </p:tav>
                                      </p:tavLst>
                                    </p:anim>
                                    <p:anim calcmode="lin" valueType="num">
                                      <p:cBhvr additive="base">
                                        <p:cTn id="243" dur="250" fill="hold"/>
                                        <p:tgtEl>
                                          <p:spTgt spid="134"/>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139"/>
                                        </p:tgtEl>
                                        <p:attrNameLst>
                                          <p:attrName>style.visibility</p:attrName>
                                        </p:attrNameLst>
                                      </p:cBhvr>
                                      <p:to>
                                        <p:strVal val="visible"/>
                                      </p:to>
                                    </p:set>
                                    <p:anim calcmode="lin" valueType="num">
                                      <p:cBhvr additive="base">
                                        <p:cTn id="247" dur="250" fill="hold"/>
                                        <p:tgtEl>
                                          <p:spTgt spid="139"/>
                                        </p:tgtEl>
                                        <p:attrNameLst>
                                          <p:attrName>ppt_x</p:attrName>
                                        </p:attrNameLst>
                                      </p:cBhvr>
                                      <p:tavLst>
                                        <p:tav tm="0">
                                          <p:val>
                                            <p:strVal val="#ppt_x"/>
                                          </p:val>
                                        </p:tav>
                                        <p:tav tm="100000">
                                          <p:val>
                                            <p:strVal val="#ppt_x"/>
                                          </p:val>
                                        </p:tav>
                                      </p:tavLst>
                                    </p:anim>
                                    <p:anim calcmode="lin" valueType="num">
                                      <p:cBhvr additive="base">
                                        <p:cTn id="248" dur="250" fill="hold"/>
                                        <p:tgtEl>
                                          <p:spTgt spid="139"/>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143"/>
                                        </p:tgtEl>
                                        <p:attrNameLst>
                                          <p:attrName>style.visibility</p:attrName>
                                        </p:attrNameLst>
                                      </p:cBhvr>
                                      <p:to>
                                        <p:strVal val="visible"/>
                                      </p:to>
                                    </p:set>
                                    <p:anim calcmode="lin" valueType="num">
                                      <p:cBhvr additive="base">
                                        <p:cTn id="252" dur="250" fill="hold"/>
                                        <p:tgtEl>
                                          <p:spTgt spid="143"/>
                                        </p:tgtEl>
                                        <p:attrNameLst>
                                          <p:attrName>ppt_x</p:attrName>
                                        </p:attrNameLst>
                                      </p:cBhvr>
                                      <p:tavLst>
                                        <p:tav tm="0">
                                          <p:val>
                                            <p:strVal val="#ppt_x"/>
                                          </p:val>
                                        </p:tav>
                                        <p:tav tm="100000">
                                          <p:val>
                                            <p:strVal val="#ppt_x"/>
                                          </p:val>
                                        </p:tav>
                                      </p:tavLst>
                                    </p:anim>
                                    <p:anim calcmode="lin" valueType="num">
                                      <p:cBhvr additive="base">
                                        <p:cTn id="253" dur="250" fill="hold"/>
                                        <p:tgtEl>
                                          <p:spTgt spid="143"/>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6"/>
                                        </p:tgtEl>
                                        <p:attrNameLst>
                                          <p:attrName>style.visibility</p:attrName>
                                        </p:attrNameLst>
                                      </p:cBhvr>
                                      <p:to>
                                        <p:strVal val="visible"/>
                                      </p:to>
                                    </p:set>
                                    <p:anim calcmode="lin" valueType="num">
                                      <p:cBhvr additive="base">
                                        <p:cTn id="257" dur="500" fill="hold"/>
                                        <p:tgtEl>
                                          <p:spTgt spid="6"/>
                                        </p:tgtEl>
                                        <p:attrNameLst>
                                          <p:attrName>ppt_x</p:attrName>
                                        </p:attrNameLst>
                                      </p:cBhvr>
                                      <p:tavLst>
                                        <p:tav tm="0">
                                          <p:val>
                                            <p:strVal val="#ppt_x"/>
                                          </p:val>
                                        </p:tav>
                                        <p:tav tm="100000">
                                          <p:val>
                                            <p:strVal val="#ppt_x"/>
                                          </p:val>
                                        </p:tav>
                                      </p:tavLst>
                                    </p:anim>
                                    <p:anim calcmode="lin" valueType="num">
                                      <p:cBhvr additive="base">
                                        <p:cTn id="25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animBg="1"/>
      <p:bldP spid="10"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47" grpId="0" animBg="1"/>
      <p:bldP spid="60" grpId="0" animBg="1"/>
      <p:bldP spid="61" grpId="0" animBg="1"/>
      <p:bldP spid="62" grpId="0" animBg="1"/>
      <p:bldP spid="129" grpId="0" animBg="1"/>
      <p:bldP spid="14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Assets Growth</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24" name="Freeform 7"/>
          <p:cNvSpPr/>
          <p:nvPr/>
        </p:nvSpPr>
        <p:spPr bwMode="auto">
          <a:xfrm>
            <a:off x="457201" y="2012364"/>
            <a:ext cx="1492777" cy="592243"/>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7"/>
          <p:cNvSpPr/>
          <p:nvPr/>
        </p:nvSpPr>
        <p:spPr bwMode="auto">
          <a:xfrm>
            <a:off x="1469693" y="1565341"/>
            <a:ext cx="1492777" cy="103926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7"/>
          <p:cNvSpPr/>
          <p:nvPr/>
        </p:nvSpPr>
        <p:spPr bwMode="auto">
          <a:xfrm>
            <a:off x="2625785" y="1253805"/>
            <a:ext cx="1492777" cy="135080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7" name="Freeform 7"/>
          <p:cNvSpPr/>
          <p:nvPr/>
        </p:nvSpPr>
        <p:spPr bwMode="auto">
          <a:xfrm>
            <a:off x="3792858" y="1643225"/>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7"/>
          <p:cNvSpPr/>
          <p:nvPr/>
        </p:nvSpPr>
        <p:spPr bwMode="auto">
          <a:xfrm>
            <a:off x="4917617" y="1047750"/>
            <a:ext cx="1492777" cy="1556857"/>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Freeform 7"/>
          <p:cNvSpPr/>
          <p:nvPr/>
        </p:nvSpPr>
        <p:spPr bwMode="auto">
          <a:xfrm>
            <a:off x="6050421" y="1331689"/>
            <a:ext cx="1492777" cy="127291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7"/>
          <p:cNvSpPr/>
          <p:nvPr/>
        </p:nvSpPr>
        <p:spPr bwMode="auto">
          <a:xfrm>
            <a:off x="7041624" y="1826179"/>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1" name="Text Box 10"/>
          <p:cNvSpPr txBox="1">
            <a:spLocks noChangeArrowheads="1"/>
          </p:cNvSpPr>
          <p:nvPr/>
        </p:nvSpPr>
        <p:spPr bwMode="auto">
          <a:xfrm>
            <a:off x="8382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2011</a:t>
            </a:r>
            <a:endParaRPr lang="en-US" sz="700" i="1">
              <a:solidFill>
                <a:srgbClr val="4BACC6"/>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921423"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20%</a:t>
            </a:r>
            <a:endParaRPr lang="en-US" sz="1050" smtClean="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18288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2012</a:t>
            </a:r>
            <a:endParaRPr lang="en-US" sz="700" i="1">
              <a:solidFill>
                <a:srgbClr val="45C1A4"/>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3048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2013</a:t>
            </a:r>
            <a:endParaRPr lang="en-US" sz="700" i="1">
              <a:solidFill>
                <a:srgbClr val="4BACC6"/>
              </a:solidFill>
              <a:latin typeface="Open Sans" pitchFamily="34" charset="0"/>
              <a:ea typeface="Open Sans" pitchFamily="34" charset="0"/>
              <a:cs typeface="Open Sans" pitchFamily="34" charset="0"/>
            </a:endParaRPr>
          </a:p>
        </p:txBody>
      </p:sp>
      <p:sp>
        <p:nvSpPr>
          <p:cNvPr id="35" name="Text Box 10"/>
          <p:cNvSpPr txBox="1">
            <a:spLocks noChangeArrowheads="1"/>
          </p:cNvSpPr>
          <p:nvPr/>
        </p:nvSpPr>
        <p:spPr bwMode="auto">
          <a:xfrm>
            <a:off x="4191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2014</a:t>
            </a:r>
            <a:endParaRPr lang="en-US" sz="700" i="1">
              <a:solidFill>
                <a:srgbClr val="45C1A4"/>
              </a:solidFill>
              <a:latin typeface="Open Sans" pitchFamily="34" charset="0"/>
              <a:ea typeface="Open Sans" pitchFamily="34" charset="0"/>
              <a:cs typeface="Open Sans" pitchFamily="34" charset="0"/>
            </a:endParaRPr>
          </a:p>
        </p:txBody>
      </p:sp>
      <p:sp>
        <p:nvSpPr>
          <p:cNvPr id="36" name="Text Box 10"/>
          <p:cNvSpPr txBox="1">
            <a:spLocks noChangeArrowheads="1"/>
          </p:cNvSpPr>
          <p:nvPr/>
        </p:nvSpPr>
        <p:spPr bwMode="auto">
          <a:xfrm>
            <a:off x="74676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2017</a:t>
            </a:r>
            <a:endParaRPr lang="en-US" sz="700" i="1">
              <a:solidFill>
                <a:srgbClr val="4BACC6"/>
              </a:solidFill>
              <a:latin typeface="Open Sans" pitchFamily="34" charset="0"/>
              <a:ea typeface="Open Sans" pitchFamily="34" charset="0"/>
              <a:cs typeface="Open Sans" pitchFamily="34" charset="0"/>
            </a:endParaRPr>
          </a:p>
        </p:txBody>
      </p:sp>
      <p:sp>
        <p:nvSpPr>
          <p:cNvPr id="37" name="Text Box 10"/>
          <p:cNvSpPr txBox="1">
            <a:spLocks noChangeArrowheads="1"/>
          </p:cNvSpPr>
          <p:nvPr/>
        </p:nvSpPr>
        <p:spPr bwMode="auto">
          <a:xfrm>
            <a:off x="52578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2015</a:t>
            </a:r>
            <a:endParaRPr lang="en-US" sz="700" i="1">
              <a:solidFill>
                <a:srgbClr val="4BACC6"/>
              </a:solidFill>
              <a:latin typeface="Open Sans" pitchFamily="34" charset="0"/>
              <a:ea typeface="Open Sans" pitchFamily="34" charset="0"/>
              <a:cs typeface="Open Sans" pitchFamily="34" charset="0"/>
            </a:endParaRPr>
          </a:p>
        </p:txBody>
      </p:sp>
      <p:sp>
        <p:nvSpPr>
          <p:cNvPr id="38" name="Text Box 10"/>
          <p:cNvSpPr txBox="1">
            <a:spLocks noChangeArrowheads="1"/>
          </p:cNvSpPr>
          <p:nvPr/>
        </p:nvSpPr>
        <p:spPr bwMode="auto">
          <a:xfrm>
            <a:off x="6477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2016</a:t>
            </a:r>
            <a:endParaRPr lang="en-US" sz="700" i="1">
              <a:solidFill>
                <a:srgbClr val="45C1A4"/>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19088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3128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50" smtClean="0">
              <a:solidFill>
                <a:schemeClr val="bg1"/>
              </a:solidFill>
              <a:latin typeface="Open Sans" pitchFamily="34" charset="0"/>
              <a:ea typeface="Open Sans" pitchFamily="34" charset="0"/>
              <a:cs typeface="Open Sans" pitchFamily="34" charset="0"/>
            </a:endParaRPr>
          </a:p>
        </p:txBody>
      </p:sp>
      <p:sp>
        <p:nvSpPr>
          <p:cNvPr id="42" name="Text Box 10"/>
          <p:cNvSpPr txBox="1">
            <a:spLocks noChangeArrowheads="1"/>
          </p:cNvSpPr>
          <p:nvPr/>
        </p:nvSpPr>
        <p:spPr bwMode="auto">
          <a:xfrm>
            <a:off x="4271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38%</a:t>
            </a:r>
            <a:endParaRPr lang="en-US" sz="1050"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53378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75%</a:t>
            </a:r>
            <a:endParaRPr lang="en-US" sz="1050" smtClean="0">
              <a:solidFill>
                <a:schemeClr val="bg1"/>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6557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65%</a:t>
            </a:r>
            <a:endParaRPr lang="en-US" sz="1050" smtClean="0">
              <a:solidFill>
                <a:schemeClr val="bg1"/>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75476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30%</a:t>
            </a:r>
            <a:endParaRPr lang="en-US" sz="1050"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457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 </a:t>
            </a:r>
            <a:endParaRPr lang="en-US" sz="1000">
              <a:solidFill>
                <a:schemeClr val="bg1"/>
              </a:solidFill>
              <a:latin typeface="Open Sans" pitchFamily="34" charset="0"/>
              <a:ea typeface="Open Sans" pitchFamily="34" charset="0"/>
              <a:cs typeface="Open Sans" pitchFamily="34" charset="0"/>
            </a:endParaRPr>
          </a:p>
        </p:txBody>
      </p:sp>
      <p:sp>
        <p:nvSpPr>
          <p:cNvPr id="55" name="Text Box 10"/>
          <p:cNvSpPr txBox="1">
            <a:spLocks noChangeArrowheads="1"/>
          </p:cNvSpPr>
          <p:nvPr/>
        </p:nvSpPr>
        <p:spPr bwMode="auto">
          <a:xfrm>
            <a:off x="1600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 </a:t>
            </a:r>
            <a:endParaRPr lang="en-US" sz="1000">
              <a:solidFill>
                <a:schemeClr val="bg1"/>
              </a:solidFill>
              <a:latin typeface="Open Sans" pitchFamily="34" charset="0"/>
              <a:ea typeface="Open Sans" pitchFamily="34" charset="0"/>
              <a:cs typeface="Open Sans" pitchFamily="34" charset="0"/>
            </a:endParaRPr>
          </a:p>
        </p:txBody>
      </p:sp>
      <p:sp>
        <p:nvSpPr>
          <p:cNvPr id="56" name="Text Box 10"/>
          <p:cNvSpPr txBox="1">
            <a:spLocks noChangeArrowheads="1"/>
          </p:cNvSpPr>
          <p:nvPr/>
        </p:nvSpPr>
        <p:spPr bwMode="auto">
          <a:xfrm>
            <a:off x="2743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 </a:t>
            </a:r>
            <a:endParaRPr lang="en-US" sz="1000">
              <a:solidFill>
                <a:schemeClr val="bg1"/>
              </a:solidFill>
              <a:latin typeface="Open Sans" pitchFamily="34" charset="0"/>
              <a:ea typeface="Open Sans" pitchFamily="34" charset="0"/>
              <a:cs typeface="Open Sans" pitchFamily="34" charset="0"/>
            </a:endParaRPr>
          </a:p>
        </p:txBody>
      </p:sp>
      <p:sp>
        <p:nvSpPr>
          <p:cNvPr id="57" name="Text Box 10"/>
          <p:cNvSpPr txBox="1">
            <a:spLocks noChangeArrowheads="1"/>
          </p:cNvSpPr>
          <p:nvPr/>
        </p:nvSpPr>
        <p:spPr bwMode="auto">
          <a:xfrm>
            <a:off x="3962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a:t>
            </a:r>
            <a:r>
              <a:rPr lang="en-US" sz="1000">
                <a:solidFill>
                  <a:schemeClr val="bg1">
                    <a:lumMod val="65000"/>
                  </a:schemeClr>
                </a:solidFill>
                <a:latin typeface="Open Sans" pitchFamily="34" charset="0"/>
                <a:ea typeface="Open Sans" pitchFamily="34" charset="0"/>
                <a:cs typeface="Open Sans" pitchFamily="34" charset="0"/>
              </a:rPr>
              <a:t>.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58" name="Text Box 10"/>
          <p:cNvSpPr txBox="1">
            <a:spLocks noChangeArrowheads="1"/>
          </p:cNvSpPr>
          <p:nvPr/>
        </p:nvSpPr>
        <p:spPr bwMode="auto">
          <a:xfrm>
            <a:off x="5105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 </a:t>
            </a:r>
            <a:endParaRPr lang="en-US" sz="1000">
              <a:solidFill>
                <a:schemeClr val="bg1"/>
              </a:solidFill>
              <a:latin typeface="Open Sans" pitchFamily="34" charset="0"/>
              <a:ea typeface="Open Sans" pitchFamily="34" charset="0"/>
              <a:cs typeface="Open Sans" pitchFamily="34" charset="0"/>
            </a:endParaRPr>
          </a:p>
        </p:txBody>
      </p:sp>
      <p:sp>
        <p:nvSpPr>
          <p:cNvPr id="59" name="Text Box 10"/>
          <p:cNvSpPr txBox="1">
            <a:spLocks noChangeArrowheads="1"/>
          </p:cNvSpPr>
          <p:nvPr/>
        </p:nvSpPr>
        <p:spPr bwMode="auto">
          <a:xfrm>
            <a:off x="6248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 </a:t>
            </a:r>
            <a:endParaRPr lang="en-US" sz="1000">
              <a:solidFill>
                <a:schemeClr val="bg1"/>
              </a:solidFill>
              <a:latin typeface="Open Sans" pitchFamily="34" charset="0"/>
              <a:ea typeface="Open Sans" pitchFamily="34" charset="0"/>
              <a:cs typeface="Open Sans" pitchFamily="34" charset="0"/>
            </a:endParaRPr>
          </a:p>
        </p:txBody>
      </p:sp>
      <p:sp>
        <p:nvSpPr>
          <p:cNvPr id="60" name="Text Box 10"/>
          <p:cNvSpPr txBox="1">
            <a:spLocks noChangeArrowheads="1"/>
          </p:cNvSpPr>
          <p:nvPr/>
        </p:nvSpPr>
        <p:spPr bwMode="auto">
          <a:xfrm>
            <a:off x="7391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chemeClr val="bg1"/>
              </a:solidFill>
              <a:latin typeface="Open Sans" pitchFamily="34" charset="0"/>
              <a:ea typeface="Open Sans" pitchFamily="34" charset="0"/>
              <a:cs typeface="Open Sans" pitchFamily="34" charset="0"/>
            </a:endParaRPr>
          </a:p>
          <a:p>
            <a:pPr defTabSz="1087755"/>
            <a:r>
              <a:rPr lang="en-US" sz="1000">
                <a:solidFill>
                  <a:schemeClr val="bg1"/>
                </a:solidFill>
                <a:latin typeface="Open Sans" pitchFamily="34" charset="0"/>
                <a:ea typeface="Open Sans" pitchFamily="34" charset="0"/>
                <a:cs typeface="Open Sans" pitchFamily="34" charset="0"/>
              </a:rPr>
              <a:t>Nullam eu tempor purus. Nunc a leo </a:t>
            </a:r>
            <a:r>
              <a:rPr lang="en-US" sz="1000" smtClean="0">
                <a:solidFill>
                  <a:schemeClr val="bg1"/>
                </a:solidFill>
                <a:latin typeface="Open Sans" pitchFamily="34" charset="0"/>
                <a:ea typeface="Open Sans" pitchFamily="34" charset="0"/>
                <a:cs typeface="Open Sans" pitchFamily="34" charset="0"/>
              </a:rPr>
              <a:t>magna, eu consequat </a:t>
            </a:r>
            <a:r>
              <a:rPr lang="en-US" sz="1000">
                <a:solidFill>
                  <a:schemeClr val="bg1"/>
                </a:solidFill>
                <a:latin typeface="Open Sans" pitchFamily="34" charset="0"/>
                <a:ea typeface="Open Sans" pitchFamily="34" charset="0"/>
                <a:cs typeface="Open Sans" pitchFamily="34" charset="0"/>
              </a:rPr>
              <a:t>risus</a:t>
            </a:r>
            <a:r>
              <a:rPr lang="en-US" sz="1000">
                <a:solidFill>
                  <a:schemeClr val="bg1">
                    <a:lumMod val="65000"/>
                  </a:schemeClr>
                </a:solidFill>
                <a:latin typeface="Open Sans" pitchFamily="34" charset="0"/>
                <a:ea typeface="Open Sans" pitchFamily="34" charset="0"/>
                <a:cs typeface="Open Sans" pitchFamily="34" charset="0"/>
              </a:rPr>
              <a:t>.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61" name="Rectangle 60"/>
          <p:cNvSpPr/>
          <p:nvPr/>
        </p:nvSpPr>
        <p:spPr>
          <a:xfrm>
            <a:off x="457200" y="4095750"/>
            <a:ext cx="8001000" cy="653534"/>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 Box 7"/>
          <p:cNvSpPr txBox="1">
            <a:spLocks noChangeArrowheads="1"/>
          </p:cNvSpPr>
          <p:nvPr/>
        </p:nvSpPr>
        <p:spPr bwMode="auto">
          <a:xfrm>
            <a:off x="553817" y="4214768"/>
            <a:ext cx="7821339"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 fill="hold"/>
                                        <p:tgtEl>
                                          <p:spTgt spid="24"/>
                                        </p:tgtEl>
                                        <p:attrNameLst>
                                          <p:attrName>ppt_x</p:attrName>
                                        </p:attrNameLst>
                                      </p:cBhvr>
                                      <p:tavLst>
                                        <p:tav tm="0">
                                          <p:val>
                                            <p:strVal val="#ppt_x"/>
                                          </p:val>
                                        </p:tav>
                                        <p:tav tm="100000">
                                          <p:val>
                                            <p:strVal val="#ppt_x"/>
                                          </p:val>
                                        </p:tav>
                                      </p:tavLst>
                                    </p:anim>
                                    <p:anim calcmode="lin" valueType="num">
                                      <p:cBhvr additive="base">
                                        <p:cTn id="8" dur="250" fill="hold"/>
                                        <p:tgtEl>
                                          <p:spTgt spid="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250" fill="hold"/>
                                        <p:tgtEl>
                                          <p:spTgt spid="32"/>
                                        </p:tgtEl>
                                        <p:attrNameLst>
                                          <p:attrName>ppt_x</p:attrName>
                                        </p:attrNameLst>
                                      </p:cBhvr>
                                      <p:tavLst>
                                        <p:tav tm="0">
                                          <p:val>
                                            <p:strVal val="#ppt_x"/>
                                          </p:val>
                                        </p:tav>
                                        <p:tav tm="100000">
                                          <p:val>
                                            <p:strVal val="#ppt_x"/>
                                          </p:val>
                                        </p:tav>
                                      </p:tavLst>
                                    </p:anim>
                                    <p:anim calcmode="lin" valueType="num">
                                      <p:cBhvr additive="base">
                                        <p:cTn id="13" dur="250" fill="hold"/>
                                        <p:tgtEl>
                                          <p:spTgt spid="3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250" fill="hold"/>
                                        <p:tgtEl>
                                          <p:spTgt spid="31"/>
                                        </p:tgtEl>
                                        <p:attrNameLst>
                                          <p:attrName>ppt_x</p:attrName>
                                        </p:attrNameLst>
                                      </p:cBhvr>
                                      <p:tavLst>
                                        <p:tav tm="0">
                                          <p:val>
                                            <p:strVal val="#ppt_x"/>
                                          </p:val>
                                        </p:tav>
                                        <p:tav tm="100000">
                                          <p:val>
                                            <p:strVal val="#ppt_x"/>
                                          </p:val>
                                        </p:tav>
                                      </p:tavLst>
                                    </p:anim>
                                    <p:anim calcmode="lin" valueType="num">
                                      <p:cBhvr additive="base">
                                        <p:cTn id="18" dur="250" fill="hold"/>
                                        <p:tgtEl>
                                          <p:spTgt spid="3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250" fill="hold"/>
                                        <p:tgtEl>
                                          <p:spTgt spid="46"/>
                                        </p:tgtEl>
                                        <p:attrNameLst>
                                          <p:attrName>ppt_x</p:attrName>
                                        </p:attrNameLst>
                                      </p:cBhvr>
                                      <p:tavLst>
                                        <p:tav tm="0">
                                          <p:val>
                                            <p:strVal val="#ppt_x"/>
                                          </p:val>
                                        </p:tav>
                                        <p:tav tm="100000">
                                          <p:val>
                                            <p:strVal val="#ppt_x"/>
                                          </p:val>
                                        </p:tav>
                                      </p:tavLst>
                                    </p:anim>
                                    <p:anim calcmode="lin" valueType="num">
                                      <p:cBhvr additive="base">
                                        <p:cTn id="23" dur="250" fill="hold"/>
                                        <p:tgtEl>
                                          <p:spTgt spid="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250" fill="hold"/>
                                        <p:tgtEl>
                                          <p:spTgt spid="25"/>
                                        </p:tgtEl>
                                        <p:attrNameLst>
                                          <p:attrName>ppt_x</p:attrName>
                                        </p:attrNameLst>
                                      </p:cBhvr>
                                      <p:tavLst>
                                        <p:tav tm="0">
                                          <p:val>
                                            <p:strVal val="#ppt_x"/>
                                          </p:val>
                                        </p:tav>
                                        <p:tav tm="100000">
                                          <p:val>
                                            <p:strVal val="#ppt_x"/>
                                          </p:val>
                                        </p:tav>
                                      </p:tavLst>
                                    </p:anim>
                                    <p:anim calcmode="lin" valueType="num">
                                      <p:cBhvr additive="base">
                                        <p:cTn id="28" dur="25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50" fill="hold"/>
                                        <p:tgtEl>
                                          <p:spTgt spid="40"/>
                                        </p:tgtEl>
                                        <p:attrNameLst>
                                          <p:attrName>ppt_x</p:attrName>
                                        </p:attrNameLst>
                                      </p:cBhvr>
                                      <p:tavLst>
                                        <p:tav tm="0">
                                          <p:val>
                                            <p:strVal val="#ppt_x"/>
                                          </p:val>
                                        </p:tav>
                                        <p:tav tm="100000">
                                          <p:val>
                                            <p:strVal val="#ppt_x"/>
                                          </p:val>
                                        </p:tav>
                                      </p:tavLst>
                                    </p:anim>
                                    <p:anim calcmode="lin" valueType="num">
                                      <p:cBhvr additive="base">
                                        <p:cTn id="33" dur="250" fill="hold"/>
                                        <p:tgtEl>
                                          <p:spTgt spid="4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250" fill="hold"/>
                                        <p:tgtEl>
                                          <p:spTgt spid="33"/>
                                        </p:tgtEl>
                                        <p:attrNameLst>
                                          <p:attrName>ppt_x</p:attrName>
                                        </p:attrNameLst>
                                      </p:cBhvr>
                                      <p:tavLst>
                                        <p:tav tm="0">
                                          <p:val>
                                            <p:strVal val="#ppt_x"/>
                                          </p:val>
                                        </p:tav>
                                        <p:tav tm="100000">
                                          <p:val>
                                            <p:strVal val="#ppt_x"/>
                                          </p:val>
                                        </p:tav>
                                      </p:tavLst>
                                    </p:anim>
                                    <p:anim calcmode="lin" valueType="num">
                                      <p:cBhvr additive="base">
                                        <p:cTn id="38" dur="25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additive="base">
                                        <p:cTn id="42" dur="250" fill="hold"/>
                                        <p:tgtEl>
                                          <p:spTgt spid="55"/>
                                        </p:tgtEl>
                                        <p:attrNameLst>
                                          <p:attrName>ppt_x</p:attrName>
                                        </p:attrNameLst>
                                      </p:cBhvr>
                                      <p:tavLst>
                                        <p:tav tm="0">
                                          <p:val>
                                            <p:strVal val="#ppt_x"/>
                                          </p:val>
                                        </p:tav>
                                        <p:tav tm="100000">
                                          <p:val>
                                            <p:strVal val="#ppt_x"/>
                                          </p:val>
                                        </p:tav>
                                      </p:tavLst>
                                    </p:anim>
                                    <p:anim calcmode="lin" valueType="num">
                                      <p:cBhvr additive="base">
                                        <p:cTn id="43" dur="250" fill="hold"/>
                                        <p:tgtEl>
                                          <p:spTgt spid="5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250" fill="hold"/>
                                        <p:tgtEl>
                                          <p:spTgt spid="26"/>
                                        </p:tgtEl>
                                        <p:attrNameLst>
                                          <p:attrName>ppt_x</p:attrName>
                                        </p:attrNameLst>
                                      </p:cBhvr>
                                      <p:tavLst>
                                        <p:tav tm="0">
                                          <p:val>
                                            <p:strVal val="#ppt_x"/>
                                          </p:val>
                                        </p:tav>
                                        <p:tav tm="100000">
                                          <p:val>
                                            <p:strVal val="#ppt_x"/>
                                          </p:val>
                                        </p:tav>
                                      </p:tavLst>
                                    </p:anim>
                                    <p:anim calcmode="lin" valueType="num">
                                      <p:cBhvr additive="base">
                                        <p:cTn id="48" dur="250" fill="hold"/>
                                        <p:tgtEl>
                                          <p:spTgt spid="2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1"/>
                                        </p:tgtEl>
                                        <p:attrNameLst>
                                          <p:attrName>style.visibility</p:attrName>
                                        </p:attrNameLst>
                                      </p:cBhvr>
                                      <p:to>
                                        <p:strVal val="visible"/>
                                      </p:to>
                                    </p:set>
                                    <p:anim calcmode="lin" valueType="num">
                                      <p:cBhvr additive="base">
                                        <p:cTn id="52" dur="250" fill="hold"/>
                                        <p:tgtEl>
                                          <p:spTgt spid="41"/>
                                        </p:tgtEl>
                                        <p:attrNameLst>
                                          <p:attrName>ppt_x</p:attrName>
                                        </p:attrNameLst>
                                      </p:cBhvr>
                                      <p:tavLst>
                                        <p:tav tm="0">
                                          <p:val>
                                            <p:strVal val="#ppt_x"/>
                                          </p:val>
                                        </p:tav>
                                        <p:tav tm="100000">
                                          <p:val>
                                            <p:strVal val="#ppt_x"/>
                                          </p:val>
                                        </p:tav>
                                      </p:tavLst>
                                    </p:anim>
                                    <p:anim calcmode="lin" valueType="num">
                                      <p:cBhvr additive="base">
                                        <p:cTn id="53" dur="250" fill="hold"/>
                                        <p:tgtEl>
                                          <p:spTgt spid="4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250" fill="hold"/>
                                        <p:tgtEl>
                                          <p:spTgt spid="34"/>
                                        </p:tgtEl>
                                        <p:attrNameLst>
                                          <p:attrName>ppt_x</p:attrName>
                                        </p:attrNameLst>
                                      </p:cBhvr>
                                      <p:tavLst>
                                        <p:tav tm="0">
                                          <p:val>
                                            <p:strVal val="#ppt_x"/>
                                          </p:val>
                                        </p:tav>
                                        <p:tav tm="100000">
                                          <p:val>
                                            <p:strVal val="#ppt_x"/>
                                          </p:val>
                                        </p:tav>
                                      </p:tavLst>
                                    </p:anim>
                                    <p:anim calcmode="lin" valueType="num">
                                      <p:cBhvr additive="base">
                                        <p:cTn id="58" dur="25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 calcmode="lin" valueType="num">
                                      <p:cBhvr additive="base">
                                        <p:cTn id="62" dur="250" fill="hold"/>
                                        <p:tgtEl>
                                          <p:spTgt spid="56"/>
                                        </p:tgtEl>
                                        <p:attrNameLst>
                                          <p:attrName>ppt_x</p:attrName>
                                        </p:attrNameLst>
                                      </p:cBhvr>
                                      <p:tavLst>
                                        <p:tav tm="0">
                                          <p:val>
                                            <p:strVal val="#ppt_x"/>
                                          </p:val>
                                        </p:tav>
                                        <p:tav tm="100000">
                                          <p:val>
                                            <p:strVal val="#ppt_x"/>
                                          </p:val>
                                        </p:tav>
                                      </p:tavLst>
                                    </p:anim>
                                    <p:anim calcmode="lin" valueType="num">
                                      <p:cBhvr additive="base">
                                        <p:cTn id="63" dur="250" fill="hold"/>
                                        <p:tgtEl>
                                          <p:spTgt spid="5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250" fill="hold"/>
                                        <p:tgtEl>
                                          <p:spTgt spid="27"/>
                                        </p:tgtEl>
                                        <p:attrNameLst>
                                          <p:attrName>ppt_x</p:attrName>
                                        </p:attrNameLst>
                                      </p:cBhvr>
                                      <p:tavLst>
                                        <p:tav tm="0">
                                          <p:val>
                                            <p:strVal val="#ppt_x"/>
                                          </p:val>
                                        </p:tav>
                                        <p:tav tm="100000">
                                          <p:val>
                                            <p:strVal val="#ppt_x"/>
                                          </p:val>
                                        </p:tav>
                                      </p:tavLst>
                                    </p:anim>
                                    <p:anim calcmode="lin" valueType="num">
                                      <p:cBhvr additive="base">
                                        <p:cTn id="68" dur="25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35"/>
                                        </p:tgtEl>
                                        <p:attrNameLst>
                                          <p:attrName>style.visibility</p:attrName>
                                        </p:attrNameLst>
                                      </p:cBhvr>
                                      <p:to>
                                        <p:strVal val="visible"/>
                                      </p:to>
                                    </p:set>
                                    <p:anim calcmode="lin" valueType="num">
                                      <p:cBhvr additive="base">
                                        <p:cTn id="77" dur="250" fill="hold"/>
                                        <p:tgtEl>
                                          <p:spTgt spid="35"/>
                                        </p:tgtEl>
                                        <p:attrNameLst>
                                          <p:attrName>ppt_x</p:attrName>
                                        </p:attrNameLst>
                                      </p:cBhvr>
                                      <p:tavLst>
                                        <p:tav tm="0">
                                          <p:val>
                                            <p:strVal val="#ppt_x"/>
                                          </p:val>
                                        </p:tav>
                                        <p:tav tm="100000">
                                          <p:val>
                                            <p:strVal val="#ppt_x"/>
                                          </p:val>
                                        </p:tav>
                                      </p:tavLst>
                                    </p:anim>
                                    <p:anim calcmode="lin" valueType="num">
                                      <p:cBhvr additive="base">
                                        <p:cTn id="78" dur="250" fill="hold"/>
                                        <p:tgtEl>
                                          <p:spTgt spid="35"/>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7"/>
                                        </p:tgtEl>
                                        <p:attrNameLst>
                                          <p:attrName>style.visibility</p:attrName>
                                        </p:attrNameLst>
                                      </p:cBhvr>
                                      <p:to>
                                        <p:strVal val="visible"/>
                                      </p:to>
                                    </p:set>
                                    <p:anim calcmode="lin" valueType="num">
                                      <p:cBhvr additive="base">
                                        <p:cTn id="82" dur="250" fill="hold"/>
                                        <p:tgtEl>
                                          <p:spTgt spid="57"/>
                                        </p:tgtEl>
                                        <p:attrNameLst>
                                          <p:attrName>ppt_x</p:attrName>
                                        </p:attrNameLst>
                                      </p:cBhvr>
                                      <p:tavLst>
                                        <p:tav tm="0">
                                          <p:val>
                                            <p:strVal val="#ppt_x"/>
                                          </p:val>
                                        </p:tav>
                                        <p:tav tm="100000">
                                          <p:val>
                                            <p:strVal val="#ppt_x"/>
                                          </p:val>
                                        </p:tav>
                                      </p:tavLst>
                                    </p:anim>
                                    <p:anim calcmode="lin" valueType="num">
                                      <p:cBhvr additive="base">
                                        <p:cTn id="83" dur="250" fill="hold"/>
                                        <p:tgtEl>
                                          <p:spTgt spid="5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250" fill="hold"/>
                                        <p:tgtEl>
                                          <p:spTgt spid="28"/>
                                        </p:tgtEl>
                                        <p:attrNameLst>
                                          <p:attrName>ppt_x</p:attrName>
                                        </p:attrNameLst>
                                      </p:cBhvr>
                                      <p:tavLst>
                                        <p:tav tm="0">
                                          <p:val>
                                            <p:strVal val="#ppt_x"/>
                                          </p:val>
                                        </p:tav>
                                        <p:tav tm="100000">
                                          <p:val>
                                            <p:strVal val="#ppt_x"/>
                                          </p:val>
                                        </p:tav>
                                      </p:tavLst>
                                    </p:anim>
                                    <p:anim calcmode="lin" valueType="num">
                                      <p:cBhvr additive="base">
                                        <p:cTn id="88" dur="250" fill="hold"/>
                                        <p:tgtEl>
                                          <p:spTgt spid="2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additive="base">
                                        <p:cTn id="92" dur="250" fill="hold"/>
                                        <p:tgtEl>
                                          <p:spTgt spid="43"/>
                                        </p:tgtEl>
                                        <p:attrNameLst>
                                          <p:attrName>ppt_x</p:attrName>
                                        </p:attrNameLst>
                                      </p:cBhvr>
                                      <p:tavLst>
                                        <p:tav tm="0">
                                          <p:val>
                                            <p:strVal val="#ppt_x"/>
                                          </p:val>
                                        </p:tav>
                                        <p:tav tm="100000">
                                          <p:val>
                                            <p:strVal val="#ppt_x"/>
                                          </p:val>
                                        </p:tav>
                                      </p:tavLst>
                                    </p:anim>
                                    <p:anim calcmode="lin" valueType="num">
                                      <p:cBhvr additive="base">
                                        <p:cTn id="93" dur="250" fill="hold"/>
                                        <p:tgtEl>
                                          <p:spTgt spid="4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 calcmode="lin" valueType="num">
                                      <p:cBhvr additive="base">
                                        <p:cTn id="97" dur="250" fill="hold"/>
                                        <p:tgtEl>
                                          <p:spTgt spid="37"/>
                                        </p:tgtEl>
                                        <p:attrNameLst>
                                          <p:attrName>ppt_x</p:attrName>
                                        </p:attrNameLst>
                                      </p:cBhvr>
                                      <p:tavLst>
                                        <p:tav tm="0">
                                          <p:val>
                                            <p:strVal val="#ppt_x"/>
                                          </p:val>
                                        </p:tav>
                                        <p:tav tm="100000">
                                          <p:val>
                                            <p:strVal val="#ppt_x"/>
                                          </p:val>
                                        </p:tav>
                                      </p:tavLst>
                                    </p:anim>
                                    <p:anim calcmode="lin" valueType="num">
                                      <p:cBhvr additive="base">
                                        <p:cTn id="98" dur="250" fill="hold"/>
                                        <p:tgtEl>
                                          <p:spTgt spid="3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8"/>
                                        </p:tgtEl>
                                        <p:attrNameLst>
                                          <p:attrName>style.visibility</p:attrName>
                                        </p:attrNameLst>
                                      </p:cBhvr>
                                      <p:to>
                                        <p:strVal val="visible"/>
                                      </p:to>
                                    </p:set>
                                    <p:anim calcmode="lin" valueType="num">
                                      <p:cBhvr additive="base">
                                        <p:cTn id="102" dur="250" fill="hold"/>
                                        <p:tgtEl>
                                          <p:spTgt spid="58"/>
                                        </p:tgtEl>
                                        <p:attrNameLst>
                                          <p:attrName>ppt_x</p:attrName>
                                        </p:attrNameLst>
                                      </p:cBhvr>
                                      <p:tavLst>
                                        <p:tav tm="0">
                                          <p:val>
                                            <p:strVal val="#ppt_x"/>
                                          </p:val>
                                        </p:tav>
                                        <p:tav tm="100000">
                                          <p:val>
                                            <p:strVal val="#ppt_x"/>
                                          </p:val>
                                        </p:tav>
                                      </p:tavLst>
                                    </p:anim>
                                    <p:anim calcmode="lin" valueType="num">
                                      <p:cBhvr additive="base">
                                        <p:cTn id="103" dur="250" fill="hold"/>
                                        <p:tgtEl>
                                          <p:spTgt spid="5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250" fill="hold"/>
                                        <p:tgtEl>
                                          <p:spTgt spid="29"/>
                                        </p:tgtEl>
                                        <p:attrNameLst>
                                          <p:attrName>ppt_x</p:attrName>
                                        </p:attrNameLst>
                                      </p:cBhvr>
                                      <p:tavLst>
                                        <p:tav tm="0">
                                          <p:val>
                                            <p:strVal val="#ppt_x"/>
                                          </p:val>
                                        </p:tav>
                                        <p:tav tm="100000">
                                          <p:val>
                                            <p:strVal val="#ppt_x"/>
                                          </p:val>
                                        </p:tav>
                                      </p:tavLst>
                                    </p:anim>
                                    <p:anim calcmode="lin" valueType="num">
                                      <p:cBhvr additive="base">
                                        <p:cTn id="108" dur="250" fill="hold"/>
                                        <p:tgtEl>
                                          <p:spTgt spid="2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 calcmode="lin" valueType="num">
                                      <p:cBhvr additive="base">
                                        <p:cTn id="112" dur="250" fill="hold"/>
                                        <p:tgtEl>
                                          <p:spTgt spid="44"/>
                                        </p:tgtEl>
                                        <p:attrNameLst>
                                          <p:attrName>ppt_x</p:attrName>
                                        </p:attrNameLst>
                                      </p:cBhvr>
                                      <p:tavLst>
                                        <p:tav tm="0">
                                          <p:val>
                                            <p:strVal val="#ppt_x"/>
                                          </p:val>
                                        </p:tav>
                                        <p:tav tm="100000">
                                          <p:val>
                                            <p:strVal val="#ppt_x"/>
                                          </p:val>
                                        </p:tav>
                                      </p:tavLst>
                                    </p:anim>
                                    <p:anim calcmode="lin" valueType="num">
                                      <p:cBhvr additive="base">
                                        <p:cTn id="113" dur="250" fill="hold"/>
                                        <p:tgtEl>
                                          <p:spTgt spid="4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additive="base">
                                        <p:cTn id="117" dur="250" fill="hold"/>
                                        <p:tgtEl>
                                          <p:spTgt spid="38"/>
                                        </p:tgtEl>
                                        <p:attrNameLst>
                                          <p:attrName>ppt_x</p:attrName>
                                        </p:attrNameLst>
                                      </p:cBhvr>
                                      <p:tavLst>
                                        <p:tav tm="0">
                                          <p:val>
                                            <p:strVal val="#ppt_x"/>
                                          </p:val>
                                        </p:tav>
                                        <p:tav tm="100000">
                                          <p:val>
                                            <p:strVal val="#ppt_x"/>
                                          </p:val>
                                        </p:tav>
                                      </p:tavLst>
                                    </p:anim>
                                    <p:anim calcmode="lin" valueType="num">
                                      <p:cBhvr additive="base">
                                        <p:cTn id="118" dur="250" fill="hold"/>
                                        <p:tgtEl>
                                          <p:spTgt spid="3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additive="base">
                                        <p:cTn id="122" dur="250" fill="hold"/>
                                        <p:tgtEl>
                                          <p:spTgt spid="59"/>
                                        </p:tgtEl>
                                        <p:attrNameLst>
                                          <p:attrName>ppt_x</p:attrName>
                                        </p:attrNameLst>
                                      </p:cBhvr>
                                      <p:tavLst>
                                        <p:tav tm="0">
                                          <p:val>
                                            <p:strVal val="#ppt_x"/>
                                          </p:val>
                                        </p:tav>
                                        <p:tav tm="100000">
                                          <p:val>
                                            <p:strVal val="#ppt_x"/>
                                          </p:val>
                                        </p:tav>
                                      </p:tavLst>
                                    </p:anim>
                                    <p:anim calcmode="lin" valueType="num">
                                      <p:cBhvr additive="base">
                                        <p:cTn id="123" dur="250" fill="hold"/>
                                        <p:tgtEl>
                                          <p:spTgt spid="5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additive="base">
                                        <p:cTn id="127" dur="250" fill="hold"/>
                                        <p:tgtEl>
                                          <p:spTgt spid="30"/>
                                        </p:tgtEl>
                                        <p:attrNameLst>
                                          <p:attrName>ppt_x</p:attrName>
                                        </p:attrNameLst>
                                      </p:cBhvr>
                                      <p:tavLst>
                                        <p:tav tm="0">
                                          <p:val>
                                            <p:strVal val="#ppt_x"/>
                                          </p:val>
                                        </p:tav>
                                        <p:tav tm="100000">
                                          <p:val>
                                            <p:strVal val="#ppt_x"/>
                                          </p:val>
                                        </p:tav>
                                      </p:tavLst>
                                    </p:anim>
                                    <p:anim calcmode="lin" valueType="num">
                                      <p:cBhvr additive="base">
                                        <p:cTn id="128" dur="250" fill="hold"/>
                                        <p:tgtEl>
                                          <p:spTgt spid="3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5"/>
                                        </p:tgtEl>
                                        <p:attrNameLst>
                                          <p:attrName>style.visibility</p:attrName>
                                        </p:attrNameLst>
                                      </p:cBhvr>
                                      <p:to>
                                        <p:strVal val="visible"/>
                                      </p:to>
                                    </p:set>
                                    <p:anim calcmode="lin" valueType="num">
                                      <p:cBhvr additive="base">
                                        <p:cTn id="132" dur="250" fill="hold"/>
                                        <p:tgtEl>
                                          <p:spTgt spid="45"/>
                                        </p:tgtEl>
                                        <p:attrNameLst>
                                          <p:attrName>ppt_x</p:attrName>
                                        </p:attrNameLst>
                                      </p:cBhvr>
                                      <p:tavLst>
                                        <p:tav tm="0">
                                          <p:val>
                                            <p:strVal val="#ppt_x"/>
                                          </p:val>
                                        </p:tav>
                                        <p:tav tm="100000">
                                          <p:val>
                                            <p:strVal val="#ppt_x"/>
                                          </p:val>
                                        </p:tav>
                                      </p:tavLst>
                                    </p:anim>
                                    <p:anim calcmode="lin" valueType="num">
                                      <p:cBhvr additive="base">
                                        <p:cTn id="133" dur="250" fill="hold"/>
                                        <p:tgtEl>
                                          <p:spTgt spid="4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6"/>
                                        </p:tgtEl>
                                        <p:attrNameLst>
                                          <p:attrName>style.visibility</p:attrName>
                                        </p:attrNameLst>
                                      </p:cBhvr>
                                      <p:to>
                                        <p:strVal val="visible"/>
                                      </p:to>
                                    </p:set>
                                    <p:anim calcmode="lin" valueType="num">
                                      <p:cBhvr additive="base">
                                        <p:cTn id="137" dur="250" fill="hold"/>
                                        <p:tgtEl>
                                          <p:spTgt spid="36"/>
                                        </p:tgtEl>
                                        <p:attrNameLst>
                                          <p:attrName>ppt_x</p:attrName>
                                        </p:attrNameLst>
                                      </p:cBhvr>
                                      <p:tavLst>
                                        <p:tav tm="0">
                                          <p:val>
                                            <p:strVal val="#ppt_x"/>
                                          </p:val>
                                        </p:tav>
                                        <p:tav tm="100000">
                                          <p:val>
                                            <p:strVal val="#ppt_x"/>
                                          </p:val>
                                        </p:tav>
                                      </p:tavLst>
                                    </p:anim>
                                    <p:anim calcmode="lin" valueType="num">
                                      <p:cBhvr additive="base">
                                        <p:cTn id="138" dur="250" fill="hold"/>
                                        <p:tgtEl>
                                          <p:spTgt spid="3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60"/>
                                        </p:tgtEl>
                                        <p:attrNameLst>
                                          <p:attrName>style.visibility</p:attrName>
                                        </p:attrNameLst>
                                      </p:cBhvr>
                                      <p:to>
                                        <p:strVal val="visible"/>
                                      </p:to>
                                    </p:set>
                                    <p:anim calcmode="lin" valueType="num">
                                      <p:cBhvr additive="base">
                                        <p:cTn id="142" dur="250" fill="hold"/>
                                        <p:tgtEl>
                                          <p:spTgt spid="60"/>
                                        </p:tgtEl>
                                        <p:attrNameLst>
                                          <p:attrName>ppt_x</p:attrName>
                                        </p:attrNameLst>
                                      </p:cBhvr>
                                      <p:tavLst>
                                        <p:tav tm="0">
                                          <p:val>
                                            <p:strVal val="#ppt_x"/>
                                          </p:val>
                                        </p:tav>
                                        <p:tav tm="100000">
                                          <p:val>
                                            <p:strVal val="#ppt_x"/>
                                          </p:val>
                                        </p:tav>
                                      </p:tavLst>
                                    </p:anim>
                                    <p:anim calcmode="lin" valueType="num">
                                      <p:cBhvr additive="base">
                                        <p:cTn id="143" dur="250" fill="hold"/>
                                        <p:tgtEl>
                                          <p:spTgt spid="6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1"/>
                                        </p:tgtEl>
                                        <p:attrNameLst>
                                          <p:attrName>style.visibility</p:attrName>
                                        </p:attrNameLst>
                                      </p:cBhvr>
                                      <p:to>
                                        <p:strVal val="visible"/>
                                      </p:to>
                                    </p:set>
                                    <p:anim calcmode="lin" valueType="num">
                                      <p:cBhvr additive="base">
                                        <p:cTn id="147" dur="250" fill="hold"/>
                                        <p:tgtEl>
                                          <p:spTgt spid="61"/>
                                        </p:tgtEl>
                                        <p:attrNameLst>
                                          <p:attrName>ppt_x</p:attrName>
                                        </p:attrNameLst>
                                      </p:cBhvr>
                                      <p:tavLst>
                                        <p:tav tm="0">
                                          <p:val>
                                            <p:strVal val="#ppt_x"/>
                                          </p:val>
                                        </p:tav>
                                        <p:tav tm="100000">
                                          <p:val>
                                            <p:strVal val="#ppt_x"/>
                                          </p:val>
                                        </p:tav>
                                      </p:tavLst>
                                    </p:anim>
                                    <p:anim calcmode="lin" valueType="num">
                                      <p:cBhvr additive="base">
                                        <p:cTn id="148" dur="250" fill="hold"/>
                                        <p:tgtEl>
                                          <p:spTgt spid="61"/>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62"/>
                                        </p:tgtEl>
                                        <p:attrNameLst>
                                          <p:attrName>style.visibility</p:attrName>
                                        </p:attrNameLst>
                                      </p:cBhvr>
                                      <p:to>
                                        <p:strVal val="visible"/>
                                      </p:to>
                                    </p:set>
                                    <p:anim calcmode="lin" valueType="num">
                                      <p:cBhvr additive="base">
                                        <p:cTn id="152" dur="250" fill="hold"/>
                                        <p:tgtEl>
                                          <p:spTgt spid="62"/>
                                        </p:tgtEl>
                                        <p:attrNameLst>
                                          <p:attrName>ppt_x</p:attrName>
                                        </p:attrNameLst>
                                      </p:cBhvr>
                                      <p:tavLst>
                                        <p:tav tm="0">
                                          <p:val>
                                            <p:strVal val="#ppt_x"/>
                                          </p:val>
                                        </p:tav>
                                        <p:tav tm="100000">
                                          <p:val>
                                            <p:strVal val="#ppt_x"/>
                                          </p:val>
                                        </p:tav>
                                      </p:tavLst>
                                    </p:anim>
                                    <p:anim calcmode="lin" valueType="num">
                                      <p:cBhvr additive="base">
                                        <p:cTn id="153" dur="25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P spid="37" grpId="0"/>
      <p:bldP spid="38" grpId="0"/>
      <p:bldP spid="40" grpId="0"/>
      <p:bldP spid="41" grpId="0"/>
      <p:bldP spid="42" grpId="0"/>
      <p:bldP spid="43" grpId="0"/>
      <p:bldP spid="44" grpId="0"/>
      <p:bldP spid="45" grpId="0"/>
      <p:bldP spid="46" grpId="0"/>
      <p:bldP spid="55" grpId="0"/>
      <p:bldP spid="56" grpId="0"/>
      <p:bldP spid="57" grpId="0"/>
      <p:bldP spid="58" grpId="0"/>
      <p:bldP spid="59" grpId="0"/>
      <p:bldP spid="60" grpId="0"/>
      <p:bldP spid="61" grpId="0" animBg="1"/>
      <p:bldP spid="6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cxnSp>
        <p:nvCxnSpPr>
          <p:cNvPr id="32" name="Straight Connector 31"/>
          <p:cNvCxnSpPr/>
          <p:nvPr/>
        </p:nvCxnSpPr>
        <p:spPr>
          <a:xfrm flipV="1">
            <a:off x="2362200" y="1828916"/>
            <a:ext cx="15182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2438400" y="3271370"/>
            <a:ext cx="9086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5670592" y="1541744"/>
            <a:ext cx="1143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5895297" y="2778028"/>
            <a:ext cx="6096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5438097" y="4143642"/>
            <a:ext cx="14478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Assets Component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Freeform 2"/>
          <p:cNvSpPr>
            <a:spLocks noEditPoints="1"/>
          </p:cNvSpPr>
          <p:nvPr/>
        </p:nvSpPr>
        <p:spPr bwMode="auto">
          <a:xfrm>
            <a:off x="3115801" y="2520921"/>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 name="Freeform 3"/>
          <p:cNvSpPr>
            <a:spLocks noEditPoints="1"/>
          </p:cNvSpPr>
          <p:nvPr/>
        </p:nvSpPr>
        <p:spPr bwMode="auto">
          <a:xfrm>
            <a:off x="4619849" y="2029994"/>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 name="Freeform 4"/>
          <p:cNvSpPr>
            <a:spLocks noEditPoints="1"/>
          </p:cNvSpPr>
          <p:nvPr/>
        </p:nvSpPr>
        <p:spPr bwMode="auto">
          <a:xfrm>
            <a:off x="4350491" y="3534042"/>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 name="Freeform 5"/>
          <p:cNvSpPr>
            <a:spLocks noEditPoints="1"/>
          </p:cNvSpPr>
          <p:nvPr/>
        </p:nvSpPr>
        <p:spPr bwMode="auto">
          <a:xfrm>
            <a:off x="3707862" y="1301721"/>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 name="Freeform 6"/>
          <p:cNvSpPr>
            <a:spLocks noEditPoints="1"/>
          </p:cNvSpPr>
          <p:nvPr/>
        </p:nvSpPr>
        <p:spPr bwMode="auto">
          <a:xfrm>
            <a:off x="4927062" y="1142831"/>
            <a:ext cx="838200" cy="838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Text Box 10"/>
          <p:cNvSpPr txBox="1">
            <a:spLocks noChangeArrowheads="1"/>
          </p:cNvSpPr>
          <p:nvPr/>
        </p:nvSpPr>
        <p:spPr bwMode="auto">
          <a:xfrm>
            <a:off x="7073276" y="11239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Branding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7" name="Oval 16"/>
          <p:cNvSpPr>
            <a:spLocks noChangeArrowheads="1"/>
          </p:cNvSpPr>
          <p:nvPr/>
        </p:nvSpPr>
        <p:spPr bwMode="auto">
          <a:xfrm>
            <a:off x="6428697" y="1233999"/>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8" name="Text Box 10"/>
          <p:cNvSpPr txBox="1">
            <a:spLocks noChangeArrowheads="1"/>
          </p:cNvSpPr>
          <p:nvPr/>
        </p:nvSpPr>
        <p:spPr bwMode="auto">
          <a:xfrm>
            <a:off x="6488086" y="1390730"/>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10%</a:t>
            </a:r>
            <a:endParaRPr lang="en-US" sz="1000" b="1" smtClean="0">
              <a:solidFill>
                <a:schemeClr val="bg1"/>
              </a:solidFill>
              <a:latin typeface="Open Sans" pitchFamily="34" charset="0"/>
              <a:ea typeface="Open Sans" pitchFamily="34" charset="0"/>
              <a:cs typeface="Open Sans" pitchFamily="34" charset="0"/>
            </a:endParaRPr>
          </a:p>
        </p:txBody>
      </p:sp>
      <p:sp>
        <p:nvSpPr>
          <p:cNvPr id="23" name="Text Box 10"/>
          <p:cNvSpPr txBox="1">
            <a:spLocks noChangeArrowheads="1"/>
          </p:cNvSpPr>
          <p:nvPr/>
        </p:nvSpPr>
        <p:spPr bwMode="auto">
          <a:xfrm>
            <a:off x="7073276" y="2394257"/>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Top Leader</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4" name="Oval 23"/>
          <p:cNvSpPr>
            <a:spLocks noChangeArrowheads="1"/>
          </p:cNvSpPr>
          <p:nvPr/>
        </p:nvSpPr>
        <p:spPr bwMode="auto">
          <a:xfrm>
            <a:off x="6428697" y="2504306"/>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25" name="Text Box 10"/>
          <p:cNvSpPr txBox="1">
            <a:spLocks noChangeArrowheads="1"/>
          </p:cNvSpPr>
          <p:nvPr/>
        </p:nvSpPr>
        <p:spPr bwMode="auto">
          <a:xfrm>
            <a:off x="6488086" y="2661037"/>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7106901" y="3759871"/>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Homebase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7" name="Oval 26"/>
          <p:cNvSpPr>
            <a:spLocks noChangeArrowheads="1"/>
          </p:cNvSpPr>
          <p:nvPr/>
        </p:nvSpPr>
        <p:spPr bwMode="auto">
          <a:xfrm>
            <a:off x="6462322" y="3869920"/>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28" name="Text Box 10"/>
          <p:cNvSpPr txBox="1">
            <a:spLocks noChangeArrowheads="1"/>
          </p:cNvSpPr>
          <p:nvPr/>
        </p:nvSpPr>
        <p:spPr bwMode="auto">
          <a:xfrm>
            <a:off x="6521711" y="4026651"/>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29" name="Oval 28"/>
          <p:cNvSpPr>
            <a:spLocks noChangeArrowheads="1"/>
          </p:cNvSpPr>
          <p:nvPr/>
        </p:nvSpPr>
        <p:spPr bwMode="auto">
          <a:xfrm>
            <a:off x="2127850" y="1556769"/>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30" name="Text Box 10"/>
          <p:cNvSpPr txBox="1">
            <a:spLocks noChangeArrowheads="1"/>
          </p:cNvSpPr>
          <p:nvPr/>
        </p:nvSpPr>
        <p:spPr bwMode="auto">
          <a:xfrm>
            <a:off x="2187239" y="1713500"/>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33" name="Oval 32"/>
          <p:cNvSpPr>
            <a:spLocks noChangeArrowheads="1"/>
          </p:cNvSpPr>
          <p:nvPr/>
        </p:nvSpPr>
        <p:spPr bwMode="auto">
          <a:xfrm>
            <a:off x="2127850" y="2999223"/>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34" name="Text Box 10"/>
          <p:cNvSpPr txBox="1">
            <a:spLocks noChangeArrowheads="1"/>
          </p:cNvSpPr>
          <p:nvPr/>
        </p:nvSpPr>
        <p:spPr bwMode="auto">
          <a:xfrm>
            <a:off x="2187239" y="3155954"/>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38" name="Text Box 10"/>
          <p:cNvSpPr txBox="1">
            <a:spLocks noChangeArrowheads="1"/>
          </p:cNvSpPr>
          <p:nvPr/>
        </p:nvSpPr>
        <p:spPr bwMode="auto">
          <a:xfrm>
            <a:off x="401301" y="1428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Autorepair</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401301" y="28145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Good Display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grpSp>
        <p:nvGrpSpPr>
          <p:cNvPr id="40" name="Group 39"/>
          <p:cNvGrpSpPr/>
          <p:nvPr/>
        </p:nvGrpSpPr>
        <p:grpSpPr>
          <a:xfrm>
            <a:off x="4731197" y="3937788"/>
            <a:ext cx="457788" cy="372514"/>
            <a:chOff x="1550139" y="1314466"/>
            <a:chExt cx="509139" cy="414300"/>
          </a:xfrm>
          <a:solidFill>
            <a:srgbClr val="45C1A4"/>
          </a:solidFill>
        </p:grpSpPr>
        <p:sp>
          <p:nvSpPr>
            <p:cNvPr id="41"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Freeform 34"/>
          <p:cNvSpPr/>
          <p:nvPr/>
        </p:nvSpPr>
        <p:spPr bwMode="auto">
          <a:xfrm>
            <a:off x="5188985" y="1409710"/>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55"/>
          <p:cNvSpPr>
            <a:spLocks noEditPoints="1"/>
          </p:cNvSpPr>
          <p:nvPr/>
        </p:nvSpPr>
        <p:spPr bwMode="auto">
          <a:xfrm>
            <a:off x="5110919" y="2548192"/>
            <a:ext cx="522155" cy="54644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4060535" y="1658472"/>
            <a:ext cx="513854" cy="505698"/>
            <a:chOff x="1587575" y="2265358"/>
            <a:chExt cx="314468" cy="309477"/>
          </a:xfrm>
          <a:solidFill>
            <a:srgbClr val="0E7FB7"/>
          </a:solidFill>
        </p:grpSpPr>
        <p:sp>
          <p:nvSpPr>
            <p:cNvPr id="4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3652671" y="3061338"/>
            <a:ext cx="373822" cy="421638"/>
            <a:chOff x="5513440" y="1766202"/>
            <a:chExt cx="429274" cy="484183"/>
          </a:xfrm>
          <a:solidFill>
            <a:srgbClr val="45C1A4"/>
          </a:solidFill>
        </p:grpSpPr>
        <p:sp>
          <p:nvSpPr>
            <p:cNvPr id="5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250" fill="hold"/>
                                        <p:tgtEl>
                                          <p:spTgt spid="46"/>
                                        </p:tgtEl>
                                        <p:attrNameLst>
                                          <p:attrName>ppt_x</p:attrName>
                                        </p:attrNameLst>
                                      </p:cBhvr>
                                      <p:tavLst>
                                        <p:tav tm="0">
                                          <p:val>
                                            <p:strVal val="#ppt_x"/>
                                          </p:val>
                                        </p:tav>
                                        <p:tav tm="100000">
                                          <p:val>
                                            <p:strVal val="#ppt_x"/>
                                          </p:val>
                                        </p:tav>
                                      </p:tavLst>
                                    </p:anim>
                                    <p:anim calcmode="lin" valueType="num">
                                      <p:cBhvr additive="base">
                                        <p:cTn id="18" dur="250" fill="hold"/>
                                        <p:tgtEl>
                                          <p:spTgt spid="4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250" fill="hold"/>
                                        <p:tgtEl>
                                          <p:spTgt spid="32"/>
                                        </p:tgtEl>
                                        <p:attrNameLst>
                                          <p:attrName>ppt_x</p:attrName>
                                        </p:attrNameLst>
                                      </p:cBhvr>
                                      <p:tavLst>
                                        <p:tav tm="0">
                                          <p:val>
                                            <p:strVal val="#ppt_x"/>
                                          </p:val>
                                        </p:tav>
                                        <p:tav tm="100000">
                                          <p:val>
                                            <p:strVal val="#ppt_x"/>
                                          </p:val>
                                        </p:tav>
                                      </p:tavLst>
                                    </p:anim>
                                    <p:anim calcmode="lin" valueType="num">
                                      <p:cBhvr additive="base">
                                        <p:cTn id="23" dur="250" fill="hold"/>
                                        <p:tgtEl>
                                          <p:spTgt spid="3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250" fill="hold"/>
                                        <p:tgtEl>
                                          <p:spTgt spid="29"/>
                                        </p:tgtEl>
                                        <p:attrNameLst>
                                          <p:attrName>ppt_x</p:attrName>
                                        </p:attrNameLst>
                                      </p:cBhvr>
                                      <p:tavLst>
                                        <p:tav tm="0">
                                          <p:val>
                                            <p:strVal val="#ppt_x"/>
                                          </p:val>
                                        </p:tav>
                                        <p:tav tm="100000">
                                          <p:val>
                                            <p:strVal val="#ppt_x"/>
                                          </p:val>
                                        </p:tav>
                                      </p:tavLst>
                                    </p:anim>
                                    <p:anim calcmode="lin" valueType="num">
                                      <p:cBhvr additive="base">
                                        <p:cTn id="28" dur="250" fill="hold"/>
                                        <p:tgtEl>
                                          <p:spTgt spid="2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250" fill="hold"/>
                                        <p:tgtEl>
                                          <p:spTgt spid="30"/>
                                        </p:tgtEl>
                                        <p:attrNameLst>
                                          <p:attrName>ppt_x</p:attrName>
                                        </p:attrNameLst>
                                      </p:cBhvr>
                                      <p:tavLst>
                                        <p:tav tm="0">
                                          <p:val>
                                            <p:strVal val="#ppt_x"/>
                                          </p:val>
                                        </p:tav>
                                        <p:tav tm="100000">
                                          <p:val>
                                            <p:strVal val="#ppt_x"/>
                                          </p:val>
                                        </p:tav>
                                      </p:tavLst>
                                    </p:anim>
                                    <p:anim calcmode="lin" valueType="num">
                                      <p:cBhvr additive="base">
                                        <p:cTn id="33" dur="250" fill="hold"/>
                                        <p:tgtEl>
                                          <p:spTgt spid="3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additive="base">
                                        <p:cTn id="42" dur="250" fill="hold"/>
                                        <p:tgtEl>
                                          <p:spTgt spid="3"/>
                                        </p:tgtEl>
                                        <p:attrNameLst>
                                          <p:attrName>ppt_x</p:attrName>
                                        </p:attrNameLst>
                                      </p:cBhvr>
                                      <p:tavLst>
                                        <p:tav tm="0">
                                          <p:val>
                                            <p:strVal val="#ppt_x"/>
                                          </p:val>
                                        </p:tav>
                                        <p:tav tm="100000">
                                          <p:val>
                                            <p:strVal val="#ppt_x"/>
                                          </p:val>
                                        </p:tav>
                                      </p:tavLst>
                                    </p:anim>
                                    <p:anim calcmode="lin" valueType="num">
                                      <p:cBhvr additive="base">
                                        <p:cTn id="43" dur="250" fill="hold"/>
                                        <p:tgtEl>
                                          <p:spTgt spid="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250" fill="hold"/>
                                        <p:tgtEl>
                                          <p:spTgt spid="49"/>
                                        </p:tgtEl>
                                        <p:attrNameLst>
                                          <p:attrName>ppt_x</p:attrName>
                                        </p:attrNameLst>
                                      </p:cBhvr>
                                      <p:tavLst>
                                        <p:tav tm="0">
                                          <p:val>
                                            <p:strVal val="#ppt_x"/>
                                          </p:val>
                                        </p:tav>
                                        <p:tav tm="100000">
                                          <p:val>
                                            <p:strVal val="#ppt_x"/>
                                          </p:val>
                                        </p:tav>
                                      </p:tavLst>
                                    </p:anim>
                                    <p:anim calcmode="lin" valueType="num">
                                      <p:cBhvr additive="base">
                                        <p:cTn id="48" dur="250" fill="hold"/>
                                        <p:tgtEl>
                                          <p:spTgt spid="4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250" fill="hold"/>
                                        <p:tgtEl>
                                          <p:spTgt spid="35"/>
                                        </p:tgtEl>
                                        <p:attrNameLst>
                                          <p:attrName>ppt_x</p:attrName>
                                        </p:attrNameLst>
                                      </p:cBhvr>
                                      <p:tavLst>
                                        <p:tav tm="0">
                                          <p:val>
                                            <p:strVal val="#ppt_x"/>
                                          </p:val>
                                        </p:tav>
                                        <p:tav tm="100000">
                                          <p:val>
                                            <p:strVal val="#ppt_x"/>
                                          </p:val>
                                        </p:tav>
                                      </p:tavLst>
                                    </p:anim>
                                    <p:anim calcmode="lin" valueType="num">
                                      <p:cBhvr additive="base">
                                        <p:cTn id="53" dur="250" fill="hold"/>
                                        <p:tgtEl>
                                          <p:spTgt spid="3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250" fill="hold"/>
                                        <p:tgtEl>
                                          <p:spTgt spid="33"/>
                                        </p:tgtEl>
                                        <p:attrNameLst>
                                          <p:attrName>ppt_x</p:attrName>
                                        </p:attrNameLst>
                                      </p:cBhvr>
                                      <p:tavLst>
                                        <p:tav tm="0">
                                          <p:val>
                                            <p:strVal val="#ppt_x"/>
                                          </p:val>
                                        </p:tav>
                                        <p:tav tm="100000">
                                          <p:val>
                                            <p:strVal val="#ppt_x"/>
                                          </p:val>
                                        </p:tav>
                                      </p:tavLst>
                                    </p:anim>
                                    <p:anim calcmode="lin" valueType="num">
                                      <p:cBhvr additive="base">
                                        <p:cTn id="58" dur="250" fill="hold"/>
                                        <p:tgtEl>
                                          <p:spTgt spid="3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4"/>
                                        </p:tgtEl>
                                        <p:attrNameLst>
                                          <p:attrName>style.visibility</p:attrName>
                                        </p:attrNameLst>
                                      </p:cBhvr>
                                      <p:to>
                                        <p:strVal val="visible"/>
                                      </p:to>
                                    </p:set>
                                    <p:anim calcmode="lin" valueType="num">
                                      <p:cBhvr additive="base">
                                        <p:cTn id="62" dur="250" fill="hold"/>
                                        <p:tgtEl>
                                          <p:spTgt spid="34"/>
                                        </p:tgtEl>
                                        <p:attrNameLst>
                                          <p:attrName>ppt_x</p:attrName>
                                        </p:attrNameLst>
                                      </p:cBhvr>
                                      <p:tavLst>
                                        <p:tav tm="0">
                                          <p:val>
                                            <p:strVal val="#ppt_x"/>
                                          </p:val>
                                        </p:tav>
                                        <p:tav tm="100000">
                                          <p:val>
                                            <p:strVal val="#ppt_x"/>
                                          </p:val>
                                        </p:tav>
                                      </p:tavLst>
                                    </p:anim>
                                    <p:anim calcmode="lin" valueType="num">
                                      <p:cBhvr additive="base">
                                        <p:cTn id="63" dur="250" fill="hold"/>
                                        <p:tgtEl>
                                          <p:spTgt spid="3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250" fill="hold"/>
                                        <p:tgtEl>
                                          <p:spTgt spid="39"/>
                                        </p:tgtEl>
                                        <p:attrNameLst>
                                          <p:attrName>ppt_x</p:attrName>
                                        </p:attrNameLst>
                                      </p:cBhvr>
                                      <p:tavLst>
                                        <p:tav tm="0">
                                          <p:val>
                                            <p:strVal val="#ppt_x"/>
                                          </p:val>
                                        </p:tav>
                                        <p:tav tm="100000">
                                          <p:val>
                                            <p:strVal val="#ppt_x"/>
                                          </p:val>
                                        </p:tav>
                                      </p:tavLst>
                                    </p:anim>
                                    <p:anim calcmode="lin" valueType="num">
                                      <p:cBhvr additive="base">
                                        <p:cTn id="68" dur="25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additive="base">
                                        <p:cTn id="77" dur="250" fill="hold"/>
                                        <p:tgtEl>
                                          <p:spTgt spid="44"/>
                                        </p:tgtEl>
                                        <p:attrNameLst>
                                          <p:attrName>ppt_x</p:attrName>
                                        </p:attrNameLst>
                                      </p:cBhvr>
                                      <p:tavLst>
                                        <p:tav tm="0">
                                          <p:val>
                                            <p:strVal val="#ppt_x"/>
                                          </p:val>
                                        </p:tav>
                                        <p:tav tm="100000">
                                          <p:val>
                                            <p:strVal val="#ppt_x"/>
                                          </p:val>
                                        </p:tav>
                                      </p:tavLst>
                                    </p:anim>
                                    <p:anim calcmode="lin" valueType="num">
                                      <p:cBhvr additive="base">
                                        <p:cTn id="78" dur="250" fill="hold"/>
                                        <p:tgtEl>
                                          <p:spTgt spid="4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1"/>
                                        </p:tgtEl>
                                        <p:attrNameLst>
                                          <p:attrName>style.visibility</p:attrName>
                                        </p:attrNameLst>
                                      </p:cBhvr>
                                      <p:to>
                                        <p:strVal val="visible"/>
                                      </p:to>
                                    </p:set>
                                    <p:anim calcmode="lin" valueType="num">
                                      <p:cBhvr additive="base">
                                        <p:cTn id="82" dur="250" fill="hold"/>
                                        <p:tgtEl>
                                          <p:spTgt spid="11"/>
                                        </p:tgtEl>
                                        <p:attrNameLst>
                                          <p:attrName>ppt_x</p:attrName>
                                        </p:attrNameLst>
                                      </p:cBhvr>
                                      <p:tavLst>
                                        <p:tav tm="0">
                                          <p:val>
                                            <p:strVal val="#ppt_x"/>
                                          </p:val>
                                        </p:tav>
                                        <p:tav tm="100000">
                                          <p:val>
                                            <p:strVal val="#ppt_x"/>
                                          </p:val>
                                        </p:tav>
                                      </p:tavLst>
                                    </p:anim>
                                    <p:anim calcmode="lin" valueType="num">
                                      <p:cBhvr additive="base">
                                        <p:cTn id="83" dur="250" fill="hold"/>
                                        <p:tgtEl>
                                          <p:spTgt spid="1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250" fill="hold"/>
                                        <p:tgtEl>
                                          <p:spTgt spid="17"/>
                                        </p:tgtEl>
                                        <p:attrNameLst>
                                          <p:attrName>ppt_x</p:attrName>
                                        </p:attrNameLst>
                                      </p:cBhvr>
                                      <p:tavLst>
                                        <p:tav tm="0">
                                          <p:val>
                                            <p:strVal val="#ppt_x"/>
                                          </p:val>
                                        </p:tav>
                                        <p:tav tm="100000">
                                          <p:val>
                                            <p:strVal val="#ppt_x"/>
                                          </p:val>
                                        </p:tav>
                                      </p:tavLst>
                                    </p:anim>
                                    <p:anim calcmode="lin" valueType="num">
                                      <p:cBhvr additive="base">
                                        <p:cTn id="88" dur="250" fill="hold"/>
                                        <p:tgtEl>
                                          <p:spTgt spid="1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8"/>
                                        </p:tgtEl>
                                        <p:attrNameLst>
                                          <p:attrName>style.visibility</p:attrName>
                                        </p:attrNameLst>
                                      </p:cBhvr>
                                      <p:to>
                                        <p:strVal val="visible"/>
                                      </p:to>
                                    </p:set>
                                    <p:anim calcmode="lin" valueType="num">
                                      <p:cBhvr additive="base">
                                        <p:cTn id="92" dur="250" fill="hold"/>
                                        <p:tgtEl>
                                          <p:spTgt spid="18"/>
                                        </p:tgtEl>
                                        <p:attrNameLst>
                                          <p:attrName>ppt_x</p:attrName>
                                        </p:attrNameLst>
                                      </p:cBhvr>
                                      <p:tavLst>
                                        <p:tav tm="0">
                                          <p:val>
                                            <p:strVal val="#ppt_x"/>
                                          </p:val>
                                        </p:tav>
                                        <p:tav tm="100000">
                                          <p:val>
                                            <p:strVal val="#ppt_x"/>
                                          </p:val>
                                        </p:tav>
                                      </p:tavLst>
                                    </p:anim>
                                    <p:anim calcmode="lin" valueType="num">
                                      <p:cBhvr additive="base">
                                        <p:cTn id="93" dur="250" fill="hold"/>
                                        <p:tgtEl>
                                          <p:spTgt spid="1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additive="base">
                                        <p:cTn id="97" dur="250" fill="hold"/>
                                        <p:tgtEl>
                                          <p:spTgt spid="16"/>
                                        </p:tgtEl>
                                        <p:attrNameLst>
                                          <p:attrName>ppt_x</p:attrName>
                                        </p:attrNameLst>
                                      </p:cBhvr>
                                      <p:tavLst>
                                        <p:tav tm="0">
                                          <p:val>
                                            <p:strVal val="#ppt_x"/>
                                          </p:val>
                                        </p:tav>
                                        <p:tav tm="100000">
                                          <p:val>
                                            <p:strVal val="#ppt_x"/>
                                          </p:val>
                                        </p:tav>
                                      </p:tavLst>
                                    </p:anim>
                                    <p:anim calcmode="lin" valueType="num">
                                      <p:cBhvr additive="base">
                                        <p:cTn id="98" dur="250" fill="hold"/>
                                        <p:tgtEl>
                                          <p:spTgt spid="1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
                                        </p:tgtEl>
                                        <p:attrNameLst>
                                          <p:attrName>style.visibility</p:attrName>
                                        </p:attrNameLst>
                                      </p:cBhvr>
                                      <p:to>
                                        <p:strVal val="visible"/>
                                      </p:to>
                                    </p:set>
                                    <p:anim calcmode="lin" valueType="num">
                                      <p:cBhvr additive="base">
                                        <p:cTn id="102" dur="250" fill="hold"/>
                                        <p:tgtEl>
                                          <p:spTgt spid="4"/>
                                        </p:tgtEl>
                                        <p:attrNameLst>
                                          <p:attrName>ppt_x</p:attrName>
                                        </p:attrNameLst>
                                      </p:cBhvr>
                                      <p:tavLst>
                                        <p:tav tm="0">
                                          <p:val>
                                            <p:strVal val="#ppt_x"/>
                                          </p:val>
                                        </p:tav>
                                        <p:tav tm="100000">
                                          <p:val>
                                            <p:strVal val="#ppt_x"/>
                                          </p:val>
                                        </p:tav>
                                      </p:tavLst>
                                    </p:anim>
                                    <p:anim calcmode="lin" valueType="num">
                                      <p:cBhvr additive="base">
                                        <p:cTn id="103" dur="250" fill="hold"/>
                                        <p:tgtEl>
                                          <p:spTgt spid="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250" fill="hold"/>
                                        <p:tgtEl>
                                          <p:spTgt spid="45"/>
                                        </p:tgtEl>
                                        <p:attrNameLst>
                                          <p:attrName>ppt_x</p:attrName>
                                        </p:attrNameLst>
                                      </p:cBhvr>
                                      <p:tavLst>
                                        <p:tav tm="0">
                                          <p:val>
                                            <p:strVal val="#ppt_x"/>
                                          </p:val>
                                        </p:tav>
                                        <p:tav tm="100000">
                                          <p:val>
                                            <p:strVal val="#ppt_x"/>
                                          </p:val>
                                        </p:tav>
                                      </p:tavLst>
                                    </p:anim>
                                    <p:anim calcmode="lin" valueType="num">
                                      <p:cBhvr additive="base">
                                        <p:cTn id="108" dur="250" fill="hold"/>
                                        <p:tgtEl>
                                          <p:spTgt spid="4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additive="base">
                                        <p:cTn id="112" dur="250" fill="hold"/>
                                        <p:tgtEl>
                                          <p:spTgt spid="12"/>
                                        </p:tgtEl>
                                        <p:attrNameLst>
                                          <p:attrName>ppt_x</p:attrName>
                                        </p:attrNameLst>
                                      </p:cBhvr>
                                      <p:tavLst>
                                        <p:tav tm="0">
                                          <p:val>
                                            <p:strVal val="#ppt_x"/>
                                          </p:val>
                                        </p:tav>
                                        <p:tav tm="100000">
                                          <p:val>
                                            <p:strVal val="#ppt_x"/>
                                          </p:val>
                                        </p:tav>
                                      </p:tavLst>
                                    </p:anim>
                                    <p:anim calcmode="lin" valueType="num">
                                      <p:cBhvr additive="base">
                                        <p:cTn id="113" dur="250" fill="hold"/>
                                        <p:tgtEl>
                                          <p:spTgt spid="1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4"/>
                                        </p:tgtEl>
                                        <p:attrNameLst>
                                          <p:attrName>style.visibility</p:attrName>
                                        </p:attrNameLst>
                                      </p:cBhvr>
                                      <p:to>
                                        <p:strVal val="visible"/>
                                      </p:to>
                                    </p:set>
                                    <p:anim calcmode="lin" valueType="num">
                                      <p:cBhvr additive="base">
                                        <p:cTn id="117" dur="250" fill="hold"/>
                                        <p:tgtEl>
                                          <p:spTgt spid="24"/>
                                        </p:tgtEl>
                                        <p:attrNameLst>
                                          <p:attrName>ppt_x</p:attrName>
                                        </p:attrNameLst>
                                      </p:cBhvr>
                                      <p:tavLst>
                                        <p:tav tm="0">
                                          <p:val>
                                            <p:strVal val="#ppt_x"/>
                                          </p:val>
                                        </p:tav>
                                        <p:tav tm="100000">
                                          <p:val>
                                            <p:strVal val="#ppt_x"/>
                                          </p:val>
                                        </p:tav>
                                      </p:tavLst>
                                    </p:anim>
                                    <p:anim calcmode="lin" valueType="num">
                                      <p:cBhvr additive="base">
                                        <p:cTn id="118" dur="250" fill="hold"/>
                                        <p:tgtEl>
                                          <p:spTgt spid="2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 calcmode="lin" valueType="num">
                                      <p:cBhvr additive="base">
                                        <p:cTn id="122" dur="250" fill="hold"/>
                                        <p:tgtEl>
                                          <p:spTgt spid="25"/>
                                        </p:tgtEl>
                                        <p:attrNameLst>
                                          <p:attrName>ppt_x</p:attrName>
                                        </p:attrNameLst>
                                      </p:cBhvr>
                                      <p:tavLst>
                                        <p:tav tm="0">
                                          <p:val>
                                            <p:strVal val="#ppt_x"/>
                                          </p:val>
                                        </p:tav>
                                        <p:tav tm="100000">
                                          <p:val>
                                            <p:strVal val="#ppt_x"/>
                                          </p:val>
                                        </p:tav>
                                      </p:tavLst>
                                    </p:anim>
                                    <p:anim calcmode="lin" valueType="num">
                                      <p:cBhvr additive="base">
                                        <p:cTn id="123" dur="250" fill="hold"/>
                                        <p:tgtEl>
                                          <p:spTgt spid="2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250" fill="hold"/>
                                        <p:tgtEl>
                                          <p:spTgt spid="23"/>
                                        </p:tgtEl>
                                        <p:attrNameLst>
                                          <p:attrName>ppt_x</p:attrName>
                                        </p:attrNameLst>
                                      </p:cBhvr>
                                      <p:tavLst>
                                        <p:tav tm="0">
                                          <p:val>
                                            <p:strVal val="#ppt_x"/>
                                          </p:val>
                                        </p:tav>
                                        <p:tav tm="100000">
                                          <p:val>
                                            <p:strVal val="#ppt_x"/>
                                          </p:val>
                                        </p:tav>
                                      </p:tavLst>
                                    </p:anim>
                                    <p:anim calcmode="lin" valueType="num">
                                      <p:cBhvr additive="base">
                                        <p:cTn id="128" dur="250" fill="hold"/>
                                        <p:tgtEl>
                                          <p:spTgt spid="2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
                                        </p:tgtEl>
                                        <p:attrNameLst>
                                          <p:attrName>style.visibility</p:attrName>
                                        </p:attrNameLst>
                                      </p:cBhvr>
                                      <p:to>
                                        <p:strVal val="visible"/>
                                      </p:to>
                                    </p:set>
                                    <p:anim calcmode="lin" valueType="num">
                                      <p:cBhvr additive="base">
                                        <p:cTn id="132" dur="250" fill="hold"/>
                                        <p:tgtEl>
                                          <p:spTgt spid="5"/>
                                        </p:tgtEl>
                                        <p:attrNameLst>
                                          <p:attrName>ppt_x</p:attrName>
                                        </p:attrNameLst>
                                      </p:cBhvr>
                                      <p:tavLst>
                                        <p:tav tm="0">
                                          <p:val>
                                            <p:strVal val="#ppt_x"/>
                                          </p:val>
                                        </p:tav>
                                        <p:tav tm="100000">
                                          <p:val>
                                            <p:strVal val="#ppt_x"/>
                                          </p:val>
                                        </p:tav>
                                      </p:tavLst>
                                    </p:anim>
                                    <p:anim calcmode="lin" valueType="num">
                                      <p:cBhvr additive="base">
                                        <p:cTn id="133" dur="250" fill="hold"/>
                                        <p:tgtEl>
                                          <p:spTgt spid="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40"/>
                                        </p:tgtEl>
                                        <p:attrNameLst>
                                          <p:attrName>style.visibility</p:attrName>
                                        </p:attrNameLst>
                                      </p:cBhvr>
                                      <p:to>
                                        <p:strVal val="visible"/>
                                      </p:to>
                                    </p:set>
                                    <p:anim calcmode="lin" valueType="num">
                                      <p:cBhvr additive="base">
                                        <p:cTn id="137" dur="250" fill="hold"/>
                                        <p:tgtEl>
                                          <p:spTgt spid="40"/>
                                        </p:tgtEl>
                                        <p:attrNameLst>
                                          <p:attrName>ppt_x</p:attrName>
                                        </p:attrNameLst>
                                      </p:cBhvr>
                                      <p:tavLst>
                                        <p:tav tm="0">
                                          <p:val>
                                            <p:strVal val="#ppt_x"/>
                                          </p:val>
                                        </p:tav>
                                        <p:tav tm="100000">
                                          <p:val>
                                            <p:strVal val="#ppt_x"/>
                                          </p:val>
                                        </p:tav>
                                      </p:tavLst>
                                    </p:anim>
                                    <p:anim calcmode="lin" valueType="num">
                                      <p:cBhvr additive="base">
                                        <p:cTn id="138" dur="250" fill="hold"/>
                                        <p:tgtEl>
                                          <p:spTgt spid="4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14"/>
                                        </p:tgtEl>
                                        <p:attrNameLst>
                                          <p:attrName>style.visibility</p:attrName>
                                        </p:attrNameLst>
                                      </p:cBhvr>
                                      <p:to>
                                        <p:strVal val="visible"/>
                                      </p:to>
                                    </p:set>
                                    <p:anim calcmode="lin" valueType="num">
                                      <p:cBhvr additive="base">
                                        <p:cTn id="142" dur="250" fill="hold"/>
                                        <p:tgtEl>
                                          <p:spTgt spid="14"/>
                                        </p:tgtEl>
                                        <p:attrNameLst>
                                          <p:attrName>ppt_x</p:attrName>
                                        </p:attrNameLst>
                                      </p:cBhvr>
                                      <p:tavLst>
                                        <p:tav tm="0">
                                          <p:val>
                                            <p:strVal val="#ppt_x"/>
                                          </p:val>
                                        </p:tav>
                                        <p:tav tm="100000">
                                          <p:val>
                                            <p:strVal val="#ppt_x"/>
                                          </p:val>
                                        </p:tav>
                                      </p:tavLst>
                                    </p:anim>
                                    <p:anim calcmode="lin" valueType="num">
                                      <p:cBhvr additive="base">
                                        <p:cTn id="143" dur="250" fill="hold"/>
                                        <p:tgtEl>
                                          <p:spTgt spid="1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7"/>
                                        </p:tgtEl>
                                        <p:attrNameLst>
                                          <p:attrName>style.visibility</p:attrName>
                                        </p:attrNameLst>
                                      </p:cBhvr>
                                      <p:to>
                                        <p:strVal val="visible"/>
                                      </p:to>
                                    </p:set>
                                    <p:anim calcmode="lin" valueType="num">
                                      <p:cBhvr additive="base">
                                        <p:cTn id="147" dur="250" fill="hold"/>
                                        <p:tgtEl>
                                          <p:spTgt spid="27"/>
                                        </p:tgtEl>
                                        <p:attrNameLst>
                                          <p:attrName>ppt_x</p:attrName>
                                        </p:attrNameLst>
                                      </p:cBhvr>
                                      <p:tavLst>
                                        <p:tav tm="0">
                                          <p:val>
                                            <p:strVal val="#ppt_x"/>
                                          </p:val>
                                        </p:tav>
                                        <p:tav tm="100000">
                                          <p:val>
                                            <p:strVal val="#ppt_x"/>
                                          </p:val>
                                        </p:tav>
                                      </p:tavLst>
                                    </p:anim>
                                    <p:anim calcmode="lin" valueType="num">
                                      <p:cBhvr additive="base">
                                        <p:cTn id="148" dur="250" fill="hold"/>
                                        <p:tgtEl>
                                          <p:spTgt spid="2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8"/>
                                        </p:tgtEl>
                                        <p:attrNameLst>
                                          <p:attrName>style.visibility</p:attrName>
                                        </p:attrNameLst>
                                      </p:cBhvr>
                                      <p:to>
                                        <p:strVal val="visible"/>
                                      </p:to>
                                    </p:set>
                                    <p:anim calcmode="lin" valueType="num">
                                      <p:cBhvr additive="base">
                                        <p:cTn id="152" dur="250" fill="hold"/>
                                        <p:tgtEl>
                                          <p:spTgt spid="28"/>
                                        </p:tgtEl>
                                        <p:attrNameLst>
                                          <p:attrName>ppt_x</p:attrName>
                                        </p:attrNameLst>
                                      </p:cBhvr>
                                      <p:tavLst>
                                        <p:tav tm="0">
                                          <p:val>
                                            <p:strVal val="#ppt_x"/>
                                          </p:val>
                                        </p:tav>
                                        <p:tav tm="100000">
                                          <p:val>
                                            <p:strVal val="#ppt_x"/>
                                          </p:val>
                                        </p:tav>
                                      </p:tavLst>
                                    </p:anim>
                                    <p:anim calcmode="lin" valueType="num">
                                      <p:cBhvr additive="base">
                                        <p:cTn id="153" dur="250" fill="hold"/>
                                        <p:tgtEl>
                                          <p:spTgt spid="2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6"/>
                                        </p:tgtEl>
                                        <p:attrNameLst>
                                          <p:attrName>style.visibility</p:attrName>
                                        </p:attrNameLst>
                                      </p:cBhvr>
                                      <p:to>
                                        <p:strVal val="visible"/>
                                      </p:to>
                                    </p:set>
                                    <p:anim calcmode="lin" valueType="num">
                                      <p:cBhvr additive="base">
                                        <p:cTn id="157" dur="250" fill="hold"/>
                                        <p:tgtEl>
                                          <p:spTgt spid="26"/>
                                        </p:tgtEl>
                                        <p:attrNameLst>
                                          <p:attrName>ppt_x</p:attrName>
                                        </p:attrNameLst>
                                      </p:cBhvr>
                                      <p:tavLst>
                                        <p:tav tm="0">
                                          <p:val>
                                            <p:strVal val="#ppt_x"/>
                                          </p:val>
                                        </p:tav>
                                        <p:tav tm="100000">
                                          <p:val>
                                            <p:strVal val="#ppt_x"/>
                                          </p:val>
                                        </p:tav>
                                      </p:tavLst>
                                    </p:anim>
                                    <p:anim calcmode="lin" valueType="num">
                                      <p:cBhvr additive="base">
                                        <p:cTn id="158" dur="25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16" grpId="0"/>
      <p:bldP spid="17" grpId="0" animBg="1"/>
      <p:bldP spid="18" grpId="0"/>
      <p:bldP spid="23" grpId="0"/>
      <p:bldP spid="24" grpId="0" animBg="1"/>
      <p:bldP spid="25" grpId="0"/>
      <p:bldP spid="26" grpId="0"/>
      <p:bldP spid="27" grpId="0" animBg="1"/>
      <p:bldP spid="28" grpId="0"/>
      <p:bldP spid="29" grpId="0" animBg="1"/>
      <p:bldP spid="30" grpId="0"/>
      <p:bldP spid="33" grpId="0" animBg="1"/>
      <p:bldP spid="34" grpId="0"/>
      <p:bldP spid="38" grpId="0"/>
      <p:bldP spid="39" grpId="0"/>
      <p:bldP spid="44" grpId="0" animBg="1"/>
      <p:bldP spid="45"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Process Step</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7" name="Freeform 6"/>
          <p:cNvSpPr/>
          <p:nvPr/>
        </p:nvSpPr>
        <p:spPr bwMode="auto">
          <a:xfrm rot="14643189">
            <a:off x="6006898" y="2205313"/>
            <a:ext cx="2441197" cy="2905349"/>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6" name="Freeform 5"/>
          <p:cNvSpPr/>
          <p:nvPr/>
        </p:nvSpPr>
        <p:spPr bwMode="auto">
          <a:xfrm rot="4529480">
            <a:off x="5393045" y="2569859"/>
            <a:ext cx="1951984" cy="232312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 name="Freeform 5"/>
          <p:cNvSpPr/>
          <p:nvPr/>
        </p:nvSpPr>
        <p:spPr bwMode="auto">
          <a:xfrm rot="4529480">
            <a:off x="4596842" y="3087242"/>
            <a:ext cx="1531232" cy="1822369"/>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3" name="Freeform 5"/>
          <p:cNvSpPr/>
          <p:nvPr/>
        </p:nvSpPr>
        <p:spPr bwMode="auto">
          <a:xfrm rot="4529480">
            <a:off x="3863935" y="3530351"/>
            <a:ext cx="1161091" cy="138185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9" name="Group 8"/>
          <p:cNvGrpSpPr/>
          <p:nvPr/>
        </p:nvGrpSpPr>
        <p:grpSpPr>
          <a:xfrm>
            <a:off x="6382395" y="3333750"/>
            <a:ext cx="475605" cy="590901"/>
            <a:chOff x="2255043" y="1348583"/>
            <a:chExt cx="366713" cy="455613"/>
          </a:xfrm>
          <a:solidFill>
            <a:schemeClr val="bg1"/>
          </a:solidFill>
        </p:grpSpPr>
        <p:sp>
          <p:nvSpPr>
            <p:cNvPr id="10" name="Freeform 5"/>
            <p:cNvSpPr/>
            <p:nvPr/>
          </p:nvSpPr>
          <p:spPr bwMode="auto">
            <a:xfrm>
              <a:off x="2255043" y="1537496"/>
              <a:ext cx="366713" cy="153988"/>
            </a:xfrm>
            <a:custGeom>
              <a:avLst/>
              <a:gdLst>
                <a:gd name="T0" fmla="*/ 49 w 97"/>
                <a:gd name="T1" fmla="*/ 16 h 41"/>
                <a:gd name="T2" fmla="*/ 2 w 97"/>
                <a:gd name="T3" fmla="*/ 0 h 41"/>
                <a:gd name="T4" fmla="*/ 0 w 97"/>
                <a:gd name="T5" fmla="*/ 5 h 41"/>
                <a:gd name="T6" fmla="*/ 0 w 97"/>
                <a:gd name="T7" fmla="*/ 20 h 41"/>
                <a:gd name="T8" fmla="*/ 49 w 97"/>
                <a:gd name="T9" fmla="*/ 41 h 41"/>
                <a:gd name="T10" fmla="*/ 97 w 97"/>
                <a:gd name="T11" fmla="*/ 20 h 41"/>
                <a:gd name="T12" fmla="*/ 97 w 97"/>
                <a:gd name="T13" fmla="*/ 5 h 41"/>
                <a:gd name="T14" fmla="*/ 96 w 97"/>
                <a:gd name="T15" fmla="*/ 0 h 41"/>
                <a:gd name="T16" fmla="*/ 49 w 97"/>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7" y="32"/>
                    <a:pt x="97" y="20"/>
                  </a:cubicBezTo>
                  <a:cubicBezTo>
                    <a:pt x="97" y="5"/>
                    <a:pt x="97" y="5"/>
                    <a:pt x="97" y="5"/>
                  </a:cubicBezTo>
                  <a:cubicBezTo>
                    <a:pt x="97"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6"/>
            <p:cNvSpPr/>
            <p:nvPr/>
          </p:nvSpPr>
          <p:spPr bwMode="auto">
            <a:xfrm>
              <a:off x="2255043" y="1653383"/>
              <a:ext cx="366713" cy="150813"/>
            </a:xfrm>
            <a:custGeom>
              <a:avLst/>
              <a:gdLst>
                <a:gd name="T0" fmla="*/ 49 w 97"/>
                <a:gd name="T1" fmla="*/ 16 h 40"/>
                <a:gd name="T2" fmla="*/ 2 w 97"/>
                <a:gd name="T3" fmla="*/ 0 h 40"/>
                <a:gd name="T4" fmla="*/ 0 w 97"/>
                <a:gd name="T5" fmla="*/ 5 h 40"/>
                <a:gd name="T6" fmla="*/ 0 w 97"/>
                <a:gd name="T7" fmla="*/ 20 h 40"/>
                <a:gd name="T8" fmla="*/ 49 w 97"/>
                <a:gd name="T9" fmla="*/ 40 h 40"/>
                <a:gd name="T10" fmla="*/ 97 w 97"/>
                <a:gd name="T11" fmla="*/ 20 h 40"/>
                <a:gd name="T12" fmla="*/ 97 w 97"/>
                <a:gd name="T13" fmla="*/ 5 h 40"/>
                <a:gd name="T14" fmla="*/ 96 w 97"/>
                <a:gd name="T15" fmla="*/ 0 h 40"/>
                <a:gd name="T16" fmla="*/ 49 w 97"/>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7" y="31"/>
                    <a:pt x="97" y="20"/>
                  </a:cubicBezTo>
                  <a:cubicBezTo>
                    <a:pt x="97" y="5"/>
                    <a:pt x="97" y="5"/>
                    <a:pt x="97" y="5"/>
                  </a:cubicBezTo>
                  <a:cubicBezTo>
                    <a:pt x="97"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7"/>
            <p:cNvSpPr/>
            <p:nvPr/>
          </p:nvSpPr>
          <p:spPr bwMode="auto">
            <a:xfrm>
              <a:off x="2255043" y="1427958"/>
              <a:ext cx="366713" cy="150813"/>
            </a:xfrm>
            <a:custGeom>
              <a:avLst/>
              <a:gdLst>
                <a:gd name="T0" fmla="*/ 96 w 97"/>
                <a:gd name="T1" fmla="*/ 0 h 40"/>
                <a:gd name="T2" fmla="*/ 49 w 97"/>
                <a:gd name="T3" fmla="*/ 15 h 40"/>
                <a:gd name="T4" fmla="*/ 1 w 97"/>
                <a:gd name="T5" fmla="*/ 0 h 40"/>
                <a:gd name="T6" fmla="*/ 0 w 97"/>
                <a:gd name="T7" fmla="*/ 4 h 40"/>
                <a:gd name="T8" fmla="*/ 0 w 97"/>
                <a:gd name="T9" fmla="*/ 19 h 40"/>
                <a:gd name="T10" fmla="*/ 49 w 97"/>
                <a:gd name="T11" fmla="*/ 40 h 40"/>
                <a:gd name="T12" fmla="*/ 97 w 97"/>
                <a:gd name="T13" fmla="*/ 19 h 40"/>
                <a:gd name="T14" fmla="*/ 97 w 97"/>
                <a:gd name="T15" fmla="*/ 4 h 40"/>
                <a:gd name="T16" fmla="*/ 96 w 9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96" y="0"/>
                  </a:moveTo>
                  <a:cubicBezTo>
                    <a:pt x="95" y="8"/>
                    <a:pt x="74" y="15"/>
                    <a:pt x="49" y="15"/>
                  </a:cubicBezTo>
                  <a:cubicBezTo>
                    <a:pt x="23" y="15"/>
                    <a:pt x="2" y="8"/>
                    <a:pt x="1" y="0"/>
                  </a:cubicBezTo>
                  <a:cubicBezTo>
                    <a:pt x="1" y="1"/>
                    <a:pt x="0" y="3"/>
                    <a:pt x="0" y="4"/>
                  </a:cubicBezTo>
                  <a:cubicBezTo>
                    <a:pt x="0" y="19"/>
                    <a:pt x="0" y="19"/>
                    <a:pt x="0" y="19"/>
                  </a:cubicBezTo>
                  <a:cubicBezTo>
                    <a:pt x="0" y="31"/>
                    <a:pt x="22" y="40"/>
                    <a:pt x="49" y="40"/>
                  </a:cubicBezTo>
                  <a:cubicBezTo>
                    <a:pt x="76" y="40"/>
                    <a:pt x="97" y="31"/>
                    <a:pt x="97" y="19"/>
                  </a:cubicBezTo>
                  <a:cubicBezTo>
                    <a:pt x="97" y="4"/>
                    <a:pt x="97" y="4"/>
                    <a:pt x="97" y="4"/>
                  </a:cubicBezTo>
                  <a:cubicBezTo>
                    <a:pt x="97" y="3"/>
                    <a:pt x="97" y="1"/>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Oval 8"/>
            <p:cNvSpPr>
              <a:spLocks noChangeArrowheads="1"/>
            </p:cNvSpPr>
            <p:nvPr/>
          </p:nvSpPr>
          <p:spPr bwMode="auto">
            <a:xfrm>
              <a:off x="2258218" y="1348583"/>
              <a:ext cx="358775" cy="117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7543800" y="3028950"/>
            <a:ext cx="944638" cy="617044"/>
            <a:chOff x="3971926" y="3152776"/>
            <a:chExt cx="668337" cy="436563"/>
          </a:xfrm>
          <a:solidFill>
            <a:schemeClr val="bg1"/>
          </a:solidFill>
        </p:grpSpPr>
        <p:sp>
          <p:nvSpPr>
            <p:cNvPr id="15" name="Freeform 12"/>
            <p:cNvSpPr>
              <a:spLocks noEditPoints="1"/>
            </p:cNvSpPr>
            <p:nvPr/>
          </p:nvSpPr>
          <p:spPr bwMode="auto">
            <a:xfrm>
              <a:off x="4008438" y="3152776"/>
              <a:ext cx="407988" cy="368300"/>
            </a:xfrm>
            <a:custGeom>
              <a:avLst/>
              <a:gdLst>
                <a:gd name="T0" fmla="*/ 69 w 108"/>
                <a:gd name="T1" fmla="*/ 13 h 98"/>
                <a:gd name="T2" fmla="*/ 16 w 108"/>
                <a:gd name="T3" fmla="*/ 13 h 98"/>
                <a:gd name="T4" fmla="*/ 16 w 108"/>
                <a:gd name="T5" fmla="*/ 0 h 98"/>
                <a:gd name="T6" fmla="*/ 13 w 108"/>
                <a:gd name="T7" fmla="*/ 0 h 98"/>
                <a:gd name="T8" fmla="*/ 13 w 108"/>
                <a:gd name="T9" fmla="*/ 13 h 98"/>
                <a:gd name="T10" fmla="*/ 12 w 108"/>
                <a:gd name="T11" fmla="*/ 13 h 98"/>
                <a:gd name="T12" fmla="*/ 7 w 108"/>
                <a:gd name="T13" fmla="*/ 53 h 98"/>
                <a:gd name="T14" fmla="*/ 0 w 108"/>
                <a:gd name="T15" fmla="*/ 64 h 98"/>
                <a:gd name="T16" fmla="*/ 16 w 108"/>
                <a:gd name="T17" fmla="*/ 63 h 98"/>
                <a:gd name="T18" fmla="*/ 43 w 108"/>
                <a:gd name="T19" fmla="*/ 92 h 98"/>
                <a:gd name="T20" fmla="*/ 43 w 108"/>
                <a:gd name="T21" fmla="*/ 98 h 98"/>
                <a:gd name="T22" fmla="*/ 84 w 108"/>
                <a:gd name="T23" fmla="*/ 98 h 98"/>
                <a:gd name="T24" fmla="*/ 96 w 108"/>
                <a:gd name="T25" fmla="*/ 90 h 98"/>
                <a:gd name="T26" fmla="*/ 108 w 108"/>
                <a:gd name="T27" fmla="*/ 98 h 98"/>
                <a:gd name="T28" fmla="*/ 108 w 108"/>
                <a:gd name="T29" fmla="*/ 98 h 98"/>
                <a:gd name="T30" fmla="*/ 108 w 108"/>
                <a:gd name="T31" fmla="*/ 53 h 98"/>
                <a:gd name="T32" fmla="*/ 80 w 108"/>
                <a:gd name="T33" fmla="*/ 53 h 98"/>
                <a:gd name="T34" fmla="*/ 69 w 108"/>
                <a:gd name="T35" fmla="*/ 13 h 98"/>
                <a:gd name="T36" fmla="*/ 23 w 108"/>
                <a:gd name="T37" fmla="*/ 20 h 98"/>
                <a:gd name="T38" fmla="*/ 60 w 108"/>
                <a:gd name="T39" fmla="*/ 20 h 98"/>
                <a:gd name="T40" fmla="*/ 67 w 108"/>
                <a:gd name="T41" fmla="*/ 46 h 98"/>
                <a:gd name="T42" fmla="*/ 20 w 108"/>
                <a:gd name="T43" fmla="*/ 46 h 98"/>
                <a:gd name="T44" fmla="*/ 23 w 108"/>
                <a:gd name="T45"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8">
                  <a:moveTo>
                    <a:pt x="69" y="13"/>
                  </a:moveTo>
                  <a:cubicBezTo>
                    <a:pt x="16" y="13"/>
                    <a:pt x="16" y="13"/>
                    <a:pt x="16" y="13"/>
                  </a:cubicBezTo>
                  <a:cubicBezTo>
                    <a:pt x="16" y="0"/>
                    <a:pt x="16" y="0"/>
                    <a:pt x="16" y="0"/>
                  </a:cubicBezTo>
                  <a:cubicBezTo>
                    <a:pt x="13" y="0"/>
                    <a:pt x="13" y="0"/>
                    <a:pt x="13" y="0"/>
                  </a:cubicBezTo>
                  <a:cubicBezTo>
                    <a:pt x="13" y="13"/>
                    <a:pt x="13" y="13"/>
                    <a:pt x="13" y="13"/>
                  </a:cubicBezTo>
                  <a:cubicBezTo>
                    <a:pt x="12" y="13"/>
                    <a:pt x="12" y="13"/>
                    <a:pt x="12" y="13"/>
                  </a:cubicBezTo>
                  <a:cubicBezTo>
                    <a:pt x="7" y="53"/>
                    <a:pt x="7" y="53"/>
                    <a:pt x="7" y="53"/>
                  </a:cubicBezTo>
                  <a:cubicBezTo>
                    <a:pt x="0" y="64"/>
                    <a:pt x="0" y="64"/>
                    <a:pt x="0" y="64"/>
                  </a:cubicBezTo>
                  <a:cubicBezTo>
                    <a:pt x="16" y="63"/>
                    <a:pt x="16" y="63"/>
                    <a:pt x="16" y="63"/>
                  </a:cubicBezTo>
                  <a:cubicBezTo>
                    <a:pt x="31" y="64"/>
                    <a:pt x="43" y="77"/>
                    <a:pt x="43" y="92"/>
                  </a:cubicBezTo>
                  <a:cubicBezTo>
                    <a:pt x="43" y="94"/>
                    <a:pt x="43" y="96"/>
                    <a:pt x="43" y="98"/>
                  </a:cubicBezTo>
                  <a:cubicBezTo>
                    <a:pt x="84" y="98"/>
                    <a:pt x="84" y="98"/>
                    <a:pt x="84" y="98"/>
                  </a:cubicBezTo>
                  <a:cubicBezTo>
                    <a:pt x="86" y="93"/>
                    <a:pt x="90" y="90"/>
                    <a:pt x="96" y="90"/>
                  </a:cubicBezTo>
                  <a:cubicBezTo>
                    <a:pt x="101" y="90"/>
                    <a:pt x="106" y="93"/>
                    <a:pt x="108" y="98"/>
                  </a:cubicBezTo>
                  <a:cubicBezTo>
                    <a:pt x="108" y="98"/>
                    <a:pt x="108" y="98"/>
                    <a:pt x="108" y="98"/>
                  </a:cubicBezTo>
                  <a:cubicBezTo>
                    <a:pt x="108" y="53"/>
                    <a:pt x="108" y="53"/>
                    <a:pt x="108" y="53"/>
                  </a:cubicBezTo>
                  <a:cubicBezTo>
                    <a:pt x="80" y="53"/>
                    <a:pt x="80" y="53"/>
                    <a:pt x="80" y="53"/>
                  </a:cubicBezTo>
                  <a:lnTo>
                    <a:pt x="69" y="13"/>
                  </a:lnTo>
                  <a:close/>
                  <a:moveTo>
                    <a:pt x="23" y="20"/>
                  </a:moveTo>
                  <a:cubicBezTo>
                    <a:pt x="60" y="20"/>
                    <a:pt x="60" y="20"/>
                    <a:pt x="60" y="20"/>
                  </a:cubicBezTo>
                  <a:cubicBezTo>
                    <a:pt x="67" y="46"/>
                    <a:pt x="67" y="46"/>
                    <a:pt x="67" y="46"/>
                  </a:cubicBezTo>
                  <a:cubicBezTo>
                    <a:pt x="20" y="46"/>
                    <a:pt x="20" y="46"/>
                    <a:pt x="20" y="46"/>
                  </a:cubicBezTo>
                  <a:lnTo>
                    <a:pt x="23"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3971926" y="3405188"/>
              <a:ext cx="184150" cy="184150"/>
            </a:xfrm>
            <a:custGeom>
              <a:avLst/>
              <a:gdLst>
                <a:gd name="T0" fmla="*/ 24 w 49"/>
                <a:gd name="T1" fmla="*/ 0 h 49"/>
                <a:gd name="T2" fmla="*/ 0 w 49"/>
                <a:gd name="T3" fmla="*/ 24 h 49"/>
                <a:gd name="T4" fmla="*/ 24 w 49"/>
                <a:gd name="T5" fmla="*/ 49 h 49"/>
                <a:gd name="T6" fmla="*/ 49 w 49"/>
                <a:gd name="T7" fmla="*/ 24 h 49"/>
                <a:gd name="T8" fmla="*/ 24 w 49"/>
                <a:gd name="T9" fmla="*/ 0 h 49"/>
                <a:gd name="T10" fmla="*/ 24 w 49"/>
                <a:gd name="T11" fmla="*/ 41 h 49"/>
                <a:gd name="T12" fmla="*/ 8 w 49"/>
                <a:gd name="T13" fmla="*/ 24 h 49"/>
                <a:gd name="T14" fmla="*/ 24 w 49"/>
                <a:gd name="T15" fmla="*/ 8 h 49"/>
                <a:gd name="T16" fmla="*/ 41 w 49"/>
                <a:gd name="T17" fmla="*/ 24 h 49"/>
                <a:gd name="T18" fmla="*/ 24 w 4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4"/>
                  </a:cubicBezTo>
                  <a:cubicBezTo>
                    <a:pt x="0" y="38"/>
                    <a:pt x="11" y="49"/>
                    <a:pt x="24" y="49"/>
                  </a:cubicBezTo>
                  <a:cubicBezTo>
                    <a:pt x="38" y="49"/>
                    <a:pt x="49" y="38"/>
                    <a:pt x="49" y="24"/>
                  </a:cubicBezTo>
                  <a:cubicBezTo>
                    <a:pt x="49" y="11"/>
                    <a:pt x="38" y="0"/>
                    <a:pt x="24" y="0"/>
                  </a:cubicBezTo>
                  <a:close/>
                  <a:moveTo>
                    <a:pt x="24" y="41"/>
                  </a:moveTo>
                  <a:cubicBezTo>
                    <a:pt x="15" y="41"/>
                    <a:pt x="8" y="33"/>
                    <a:pt x="8" y="24"/>
                  </a:cubicBezTo>
                  <a:cubicBezTo>
                    <a:pt x="8" y="15"/>
                    <a:pt x="15" y="8"/>
                    <a:pt x="24" y="8"/>
                  </a:cubicBezTo>
                  <a:cubicBezTo>
                    <a:pt x="33" y="8"/>
                    <a:pt x="41" y="15"/>
                    <a:pt x="41" y="24"/>
                  </a:cubicBezTo>
                  <a:cubicBezTo>
                    <a:pt x="41" y="33"/>
                    <a:pt x="33" y="41"/>
                    <a:pt x="24"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4"/>
            <p:cNvSpPr/>
            <p:nvPr/>
          </p:nvSpPr>
          <p:spPr bwMode="auto">
            <a:xfrm>
              <a:off x="4443413" y="3351213"/>
              <a:ext cx="196850" cy="169863"/>
            </a:xfrm>
            <a:custGeom>
              <a:avLst/>
              <a:gdLst>
                <a:gd name="T0" fmla="*/ 26 w 124"/>
                <a:gd name="T1" fmla="*/ 76 h 107"/>
                <a:gd name="T2" fmla="*/ 26 w 124"/>
                <a:gd name="T3" fmla="*/ 62 h 107"/>
                <a:gd name="T4" fmla="*/ 0 w 124"/>
                <a:gd name="T5" fmla="*/ 0 h 107"/>
                <a:gd name="T6" fmla="*/ 0 w 124"/>
                <a:gd name="T7" fmla="*/ 107 h 107"/>
                <a:gd name="T8" fmla="*/ 26 w 124"/>
                <a:gd name="T9" fmla="*/ 107 h 107"/>
                <a:gd name="T10" fmla="*/ 124 w 124"/>
                <a:gd name="T11" fmla="*/ 107 h 107"/>
                <a:gd name="T12" fmla="*/ 124 w 124"/>
                <a:gd name="T13" fmla="*/ 100 h 107"/>
                <a:gd name="T14" fmla="*/ 26 w 124"/>
                <a:gd name="T15" fmla="*/ 7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26" y="76"/>
                  </a:moveTo>
                  <a:lnTo>
                    <a:pt x="26" y="62"/>
                  </a:lnTo>
                  <a:lnTo>
                    <a:pt x="0" y="0"/>
                  </a:lnTo>
                  <a:lnTo>
                    <a:pt x="0" y="107"/>
                  </a:lnTo>
                  <a:lnTo>
                    <a:pt x="26" y="107"/>
                  </a:lnTo>
                  <a:lnTo>
                    <a:pt x="124" y="107"/>
                  </a:lnTo>
                  <a:lnTo>
                    <a:pt x="124" y="100"/>
                  </a:lnTo>
                  <a:lnTo>
                    <a:pt x="26"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325938" y="3495676"/>
              <a:ext cx="90488" cy="93663"/>
            </a:xfrm>
            <a:custGeom>
              <a:avLst/>
              <a:gdLst>
                <a:gd name="T0" fmla="*/ 12 w 24"/>
                <a:gd name="T1" fmla="*/ 0 h 25"/>
                <a:gd name="T2" fmla="*/ 0 w 24"/>
                <a:gd name="T3" fmla="*/ 13 h 25"/>
                <a:gd name="T4" fmla="*/ 12 w 24"/>
                <a:gd name="T5" fmla="*/ 25 h 25"/>
                <a:gd name="T6" fmla="*/ 24 w 24"/>
                <a:gd name="T7" fmla="*/ 13 h 25"/>
                <a:gd name="T8" fmla="*/ 12 w 24"/>
                <a:gd name="T9" fmla="*/ 0 h 25"/>
                <a:gd name="T10" fmla="*/ 12 w 24"/>
                <a:gd name="T11" fmla="*/ 21 h 25"/>
                <a:gd name="T12" fmla="*/ 4 w 24"/>
                <a:gd name="T13" fmla="*/ 13 h 25"/>
                <a:gd name="T14" fmla="*/ 12 w 24"/>
                <a:gd name="T15" fmla="*/ 4 h 25"/>
                <a:gd name="T16" fmla="*/ 20 w 24"/>
                <a:gd name="T17" fmla="*/ 13 h 25"/>
                <a:gd name="T18" fmla="*/ 12 w 24"/>
                <a:gd name="T1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2" y="0"/>
                  </a:moveTo>
                  <a:cubicBezTo>
                    <a:pt x="5" y="0"/>
                    <a:pt x="0" y="6"/>
                    <a:pt x="0" y="13"/>
                  </a:cubicBezTo>
                  <a:cubicBezTo>
                    <a:pt x="0" y="19"/>
                    <a:pt x="5" y="25"/>
                    <a:pt x="12" y="25"/>
                  </a:cubicBezTo>
                  <a:cubicBezTo>
                    <a:pt x="18" y="25"/>
                    <a:pt x="24" y="19"/>
                    <a:pt x="24" y="13"/>
                  </a:cubicBezTo>
                  <a:cubicBezTo>
                    <a:pt x="24" y="6"/>
                    <a:pt x="18" y="0"/>
                    <a:pt x="12" y="0"/>
                  </a:cubicBezTo>
                  <a:close/>
                  <a:moveTo>
                    <a:pt x="12" y="21"/>
                  </a:moveTo>
                  <a:cubicBezTo>
                    <a:pt x="7" y="21"/>
                    <a:pt x="4" y="17"/>
                    <a:pt x="4" y="13"/>
                  </a:cubicBezTo>
                  <a:cubicBezTo>
                    <a:pt x="4" y="8"/>
                    <a:pt x="7" y="4"/>
                    <a:pt x="12" y="4"/>
                  </a:cubicBezTo>
                  <a:cubicBezTo>
                    <a:pt x="16" y="4"/>
                    <a:pt x="20" y="8"/>
                    <a:pt x="20" y="13"/>
                  </a:cubicBezTo>
                  <a:cubicBezTo>
                    <a:pt x="20" y="17"/>
                    <a:pt x="16" y="21"/>
                    <a:pt x="1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4038600" y="4019128"/>
            <a:ext cx="565623" cy="457622"/>
            <a:chOff x="5838825" y="2538413"/>
            <a:chExt cx="490538" cy="396874"/>
          </a:xfrm>
          <a:solidFill>
            <a:schemeClr val="bg1"/>
          </a:solidFill>
        </p:grpSpPr>
        <p:sp>
          <p:nvSpPr>
            <p:cNvPr id="20"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5139698" y="3670903"/>
            <a:ext cx="533875" cy="605408"/>
            <a:chOff x="3724276" y="2906713"/>
            <a:chExt cx="485775" cy="550863"/>
          </a:xfrm>
          <a:solidFill>
            <a:schemeClr val="bg1"/>
          </a:solidFill>
        </p:grpSpPr>
        <p:sp>
          <p:nvSpPr>
            <p:cNvPr id="24"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cxnSp>
        <p:nvCxnSpPr>
          <p:cNvPr id="27" name="Straight Connector 26"/>
          <p:cNvCxnSpPr>
            <a:stCxn id="35" idx="6"/>
          </p:cNvCxnSpPr>
          <p:nvPr/>
        </p:nvCxnSpPr>
        <p:spPr>
          <a:xfrm flipV="1">
            <a:off x="2804849" y="4263469"/>
            <a:ext cx="950472"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 name="Oval 28"/>
          <p:cNvSpPr>
            <a:spLocks noChangeArrowheads="1"/>
          </p:cNvSpPr>
          <p:nvPr/>
        </p:nvSpPr>
        <p:spPr bwMode="auto">
          <a:xfrm>
            <a:off x="2966050" y="3004569"/>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30" name="Text Box 10"/>
          <p:cNvSpPr txBox="1">
            <a:spLocks noChangeArrowheads="1"/>
          </p:cNvSpPr>
          <p:nvPr/>
        </p:nvSpPr>
        <p:spPr bwMode="auto">
          <a:xfrm>
            <a:off x="1239501" y="28765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Well Display</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1" name="Oval 30"/>
          <p:cNvSpPr>
            <a:spLocks noChangeArrowheads="1"/>
          </p:cNvSpPr>
          <p:nvPr/>
        </p:nvSpPr>
        <p:spPr bwMode="auto">
          <a:xfrm>
            <a:off x="3728050" y="2104323"/>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32" name="Text Box 10"/>
          <p:cNvSpPr txBox="1">
            <a:spLocks noChangeArrowheads="1"/>
          </p:cNvSpPr>
          <p:nvPr/>
        </p:nvSpPr>
        <p:spPr bwMode="auto">
          <a:xfrm>
            <a:off x="2001501" y="19763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Big Data</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3" name="Oval 32"/>
          <p:cNvSpPr>
            <a:spLocks noChangeArrowheads="1"/>
          </p:cNvSpPr>
          <p:nvPr/>
        </p:nvSpPr>
        <p:spPr bwMode="auto">
          <a:xfrm>
            <a:off x="4490050" y="1160599"/>
            <a:ext cx="539150" cy="547443"/>
          </a:xfrm>
          <a:prstGeom prst="ellipse">
            <a:avLst/>
          </a:prstGeom>
          <a:solidFill>
            <a:srgbClr val="B9D51F"/>
          </a:solidFill>
          <a:ln>
            <a:noFill/>
          </a:ln>
        </p:spPr>
        <p:txBody>
          <a:bodyPr vert="horz" wrap="square" lIns="91440" tIns="45720" rIns="91440" bIns="45720" numCol="1" anchor="t" anchorCtr="0" compatLnSpc="1"/>
          <a:lstStyle/>
          <a:p>
            <a:endParaRPr lang="en-US"/>
          </a:p>
        </p:txBody>
      </p:sp>
      <p:sp>
        <p:nvSpPr>
          <p:cNvPr id="34" name="Text Box 10"/>
          <p:cNvSpPr txBox="1">
            <a:spLocks noChangeArrowheads="1"/>
          </p:cNvSpPr>
          <p:nvPr/>
        </p:nvSpPr>
        <p:spPr bwMode="auto">
          <a:xfrm>
            <a:off x="2763501" y="1047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Autorepair</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5" name="Oval 34"/>
          <p:cNvSpPr>
            <a:spLocks noChangeArrowheads="1"/>
          </p:cNvSpPr>
          <p:nvPr/>
        </p:nvSpPr>
        <p:spPr bwMode="auto">
          <a:xfrm>
            <a:off x="2265699" y="3989748"/>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36" name="Text Box 10"/>
          <p:cNvSpPr txBox="1">
            <a:spLocks noChangeArrowheads="1"/>
          </p:cNvSpPr>
          <p:nvPr/>
        </p:nvSpPr>
        <p:spPr bwMode="auto">
          <a:xfrm>
            <a:off x="539150" y="386172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Good View</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cxnSp>
        <p:nvCxnSpPr>
          <p:cNvPr id="40" name="Straight Connector 39"/>
          <p:cNvCxnSpPr>
            <a:stCxn id="29" idx="6"/>
          </p:cNvCxnSpPr>
          <p:nvPr/>
        </p:nvCxnSpPr>
        <p:spPr>
          <a:xfrm flipV="1">
            <a:off x="3505200" y="3278289"/>
            <a:ext cx="1634498" cy="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1" idx="6"/>
          </p:cNvCxnSpPr>
          <p:nvPr/>
        </p:nvCxnSpPr>
        <p:spPr>
          <a:xfrm flipV="1">
            <a:off x="4267200" y="2378043"/>
            <a:ext cx="1676400" cy="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5029200" y="1434321"/>
            <a:ext cx="2286000"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6" idx="3"/>
          </p:cNvCxnSpPr>
          <p:nvPr/>
        </p:nvCxnSpPr>
        <p:spPr>
          <a:xfrm flipH="1" flipV="1">
            <a:off x="5943600" y="2378043"/>
            <a:ext cx="4872" cy="45406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7315200" y="1434321"/>
            <a:ext cx="0" cy="94372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3" name="Text Box 10"/>
          <p:cNvSpPr txBox="1">
            <a:spLocks noChangeArrowheads="1"/>
          </p:cNvSpPr>
          <p:nvPr/>
        </p:nvSpPr>
        <p:spPr bwMode="auto">
          <a:xfrm>
            <a:off x="414699" y="1172484"/>
            <a:ext cx="178055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tempor purus. Nunc a leo </a:t>
            </a:r>
            <a:r>
              <a:rPr lang="en-US" sz="1200" i="1" smtClean="0">
                <a:solidFill>
                  <a:schemeClr val="bg1"/>
                </a:solidFill>
                <a:latin typeface="Open Sans" pitchFamily="34" charset="0"/>
                <a:ea typeface="Open Sans" pitchFamily="34" charset="0"/>
                <a:cs typeface="Open Sans" pitchFamily="34" charset="0"/>
              </a:rPr>
              <a:t>magna consequat risus, </a:t>
            </a:r>
            <a:r>
              <a:rPr lang="en-US" sz="1200" i="1">
                <a:solidFill>
                  <a:schemeClr val="bg1"/>
                </a:solidFill>
                <a:latin typeface="Open Sans" pitchFamily="34" charset="0"/>
                <a:ea typeface="Open Sans" pitchFamily="34" charset="0"/>
                <a:cs typeface="Open Sans" pitchFamily="34" charset="0"/>
              </a:rPr>
              <a:t>sit amet consequat risus. Nullam eu tempor purus. </a:t>
            </a:r>
            <a:endParaRPr lang="en-US" sz="1200" i="1"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3"/>
                                        </p:tgtEl>
                                        <p:attrNameLst>
                                          <p:attrName>style.visibility</p:attrName>
                                        </p:attrNameLst>
                                      </p:cBhvr>
                                      <p:to>
                                        <p:strVal val="visible"/>
                                      </p:to>
                                    </p:set>
                                    <p:anim calcmode="lin" valueType="num">
                                      <p:cBhvr additive="base">
                                        <p:cTn id="12" dur="500" fill="hold"/>
                                        <p:tgtEl>
                                          <p:spTgt spid="53"/>
                                        </p:tgtEl>
                                        <p:attrNameLst>
                                          <p:attrName>ppt_x</p:attrName>
                                        </p:attrNameLst>
                                      </p:cBhvr>
                                      <p:tavLst>
                                        <p:tav tm="0">
                                          <p:val>
                                            <p:strVal val="#ppt_x"/>
                                          </p:val>
                                        </p:tav>
                                        <p:tav tm="100000">
                                          <p:val>
                                            <p:strVal val="#ppt_x"/>
                                          </p:val>
                                        </p:tav>
                                      </p:tavLst>
                                    </p:anim>
                                    <p:anim calcmode="lin" valueType="num">
                                      <p:cBhvr additive="base">
                                        <p:cTn id="13" dur="500" fill="hold"/>
                                        <p:tgtEl>
                                          <p:spTgt spid="5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500" fill="hold"/>
                                        <p:tgtEl>
                                          <p:spTgt spid="35"/>
                                        </p:tgtEl>
                                        <p:attrNameLst>
                                          <p:attrName>ppt_x</p:attrName>
                                        </p:attrNameLst>
                                      </p:cBhvr>
                                      <p:tavLst>
                                        <p:tav tm="0">
                                          <p:val>
                                            <p:strVal val="#ppt_x"/>
                                          </p:val>
                                        </p:tav>
                                        <p:tav tm="100000">
                                          <p:val>
                                            <p:strVal val="#ppt_x"/>
                                          </p:val>
                                        </p:tav>
                                      </p:tavLst>
                                    </p:anim>
                                    <p:anim calcmode="lin" valueType="num">
                                      <p:cBhvr additive="base">
                                        <p:cTn id="33" dur="500" fill="hold"/>
                                        <p:tgtEl>
                                          <p:spTgt spid="3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ppt_x"/>
                                          </p:val>
                                        </p:tav>
                                        <p:tav tm="100000">
                                          <p:val>
                                            <p:strVal val="#ppt_x"/>
                                          </p:val>
                                        </p:tav>
                                      </p:tavLst>
                                    </p:anim>
                                    <p:anim calcmode="lin" valueType="num">
                                      <p:cBhvr additive="base">
                                        <p:cTn id="38" dur="50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40"/>
                                        </p:tgtEl>
                                        <p:attrNameLst>
                                          <p:attrName>style.visibility</p:attrName>
                                        </p:attrNameLst>
                                      </p:cBhvr>
                                      <p:to>
                                        <p:strVal val="visible"/>
                                      </p:to>
                                    </p:set>
                                    <p:anim calcmode="lin" valueType="num">
                                      <p:cBhvr additive="base">
                                        <p:cTn id="52" dur="500" fill="hold"/>
                                        <p:tgtEl>
                                          <p:spTgt spid="40"/>
                                        </p:tgtEl>
                                        <p:attrNameLst>
                                          <p:attrName>ppt_x</p:attrName>
                                        </p:attrNameLst>
                                      </p:cBhvr>
                                      <p:tavLst>
                                        <p:tav tm="0">
                                          <p:val>
                                            <p:strVal val="#ppt_x"/>
                                          </p:val>
                                        </p:tav>
                                        <p:tav tm="100000">
                                          <p:val>
                                            <p:strVal val="#ppt_x"/>
                                          </p:val>
                                        </p:tav>
                                      </p:tavLst>
                                    </p:anim>
                                    <p:anim calcmode="lin" valueType="num">
                                      <p:cBhvr additive="base">
                                        <p:cTn id="53" dur="500" fill="hold"/>
                                        <p:tgtEl>
                                          <p:spTgt spid="4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ppt_x"/>
                                          </p:val>
                                        </p:tav>
                                        <p:tav tm="100000">
                                          <p:val>
                                            <p:strVal val="#ppt_x"/>
                                          </p:val>
                                        </p:tav>
                                      </p:tavLst>
                                    </p:anim>
                                    <p:anim calcmode="lin" valueType="num">
                                      <p:cBhvr additive="base">
                                        <p:cTn id="58" dur="50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500" fill="hold"/>
                                        <p:tgtEl>
                                          <p:spTgt spid="30"/>
                                        </p:tgtEl>
                                        <p:attrNameLst>
                                          <p:attrName>ppt_x</p:attrName>
                                        </p:attrNameLst>
                                      </p:cBhvr>
                                      <p:tavLst>
                                        <p:tav tm="0">
                                          <p:val>
                                            <p:strVal val="#ppt_x"/>
                                          </p:val>
                                        </p:tav>
                                        <p:tav tm="100000">
                                          <p:val>
                                            <p:strVal val="#ppt_x"/>
                                          </p:val>
                                        </p:tav>
                                      </p:tavLst>
                                    </p:anim>
                                    <p:anim calcmode="lin" valueType="num">
                                      <p:cBhvr additive="base">
                                        <p:cTn id="63" dur="500" fill="hold"/>
                                        <p:tgtEl>
                                          <p:spTgt spid="3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500" fill="hold"/>
                                        <p:tgtEl>
                                          <p:spTgt spid="6"/>
                                        </p:tgtEl>
                                        <p:attrNameLst>
                                          <p:attrName>ppt_x</p:attrName>
                                        </p:attrNameLst>
                                      </p:cBhvr>
                                      <p:tavLst>
                                        <p:tav tm="0">
                                          <p:val>
                                            <p:strVal val="#ppt_x"/>
                                          </p:val>
                                        </p:tav>
                                        <p:tav tm="100000">
                                          <p:val>
                                            <p:strVal val="#ppt_x"/>
                                          </p:val>
                                        </p:tav>
                                      </p:tavLst>
                                    </p:anim>
                                    <p:anim calcmode="lin" valueType="num">
                                      <p:cBhvr additive="base">
                                        <p:cTn id="68" dur="50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additive="base">
                                        <p:cTn id="72" dur="500" fill="hold"/>
                                        <p:tgtEl>
                                          <p:spTgt spid="9"/>
                                        </p:tgtEl>
                                        <p:attrNameLst>
                                          <p:attrName>ppt_x</p:attrName>
                                        </p:attrNameLst>
                                      </p:cBhvr>
                                      <p:tavLst>
                                        <p:tav tm="0">
                                          <p:val>
                                            <p:strVal val="#ppt_x"/>
                                          </p:val>
                                        </p:tav>
                                        <p:tav tm="100000">
                                          <p:val>
                                            <p:strVal val="#ppt_x"/>
                                          </p:val>
                                        </p:tav>
                                      </p:tavLst>
                                    </p:anim>
                                    <p:anim calcmode="lin" valueType="num">
                                      <p:cBhvr additive="base">
                                        <p:cTn id="73" dur="500" fill="hold"/>
                                        <p:tgtEl>
                                          <p:spTgt spid="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additive="base">
                                        <p:cTn id="77" dur="500" fill="hold"/>
                                        <p:tgtEl>
                                          <p:spTgt spid="48"/>
                                        </p:tgtEl>
                                        <p:attrNameLst>
                                          <p:attrName>ppt_x</p:attrName>
                                        </p:attrNameLst>
                                      </p:cBhvr>
                                      <p:tavLst>
                                        <p:tav tm="0">
                                          <p:val>
                                            <p:strVal val="#ppt_x"/>
                                          </p:val>
                                        </p:tav>
                                        <p:tav tm="100000">
                                          <p:val>
                                            <p:strVal val="#ppt_x"/>
                                          </p:val>
                                        </p:tav>
                                      </p:tavLst>
                                    </p:anim>
                                    <p:anim calcmode="lin" valueType="num">
                                      <p:cBhvr additive="base">
                                        <p:cTn id="78" dur="500" fill="hold"/>
                                        <p:tgtEl>
                                          <p:spTgt spid="4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2"/>
                                        </p:tgtEl>
                                        <p:attrNameLst>
                                          <p:attrName>style.visibility</p:attrName>
                                        </p:attrNameLst>
                                      </p:cBhvr>
                                      <p:to>
                                        <p:strVal val="visible"/>
                                      </p:to>
                                    </p:set>
                                    <p:anim calcmode="lin" valueType="num">
                                      <p:cBhvr additive="base">
                                        <p:cTn id="82" dur="500" fill="hold"/>
                                        <p:tgtEl>
                                          <p:spTgt spid="42"/>
                                        </p:tgtEl>
                                        <p:attrNameLst>
                                          <p:attrName>ppt_x</p:attrName>
                                        </p:attrNameLst>
                                      </p:cBhvr>
                                      <p:tavLst>
                                        <p:tav tm="0">
                                          <p:val>
                                            <p:strVal val="#ppt_x"/>
                                          </p:val>
                                        </p:tav>
                                        <p:tav tm="100000">
                                          <p:val>
                                            <p:strVal val="#ppt_x"/>
                                          </p:val>
                                        </p:tav>
                                      </p:tavLst>
                                    </p:anim>
                                    <p:anim calcmode="lin" valueType="num">
                                      <p:cBhvr additive="base">
                                        <p:cTn id="83" dur="500" fill="hold"/>
                                        <p:tgtEl>
                                          <p:spTgt spid="4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500" fill="hold"/>
                                        <p:tgtEl>
                                          <p:spTgt spid="31"/>
                                        </p:tgtEl>
                                        <p:attrNameLst>
                                          <p:attrName>ppt_x</p:attrName>
                                        </p:attrNameLst>
                                      </p:cBhvr>
                                      <p:tavLst>
                                        <p:tav tm="0">
                                          <p:val>
                                            <p:strVal val="#ppt_x"/>
                                          </p:val>
                                        </p:tav>
                                        <p:tav tm="100000">
                                          <p:val>
                                            <p:strVal val="#ppt_x"/>
                                          </p:val>
                                        </p:tav>
                                      </p:tavLst>
                                    </p:anim>
                                    <p:anim calcmode="lin" valueType="num">
                                      <p:cBhvr additive="base">
                                        <p:cTn id="88" dur="500" fill="hold"/>
                                        <p:tgtEl>
                                          <p:spTgt spid="3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500" fill="hold"/>
                                        <p:tgtEl>
                                          <p:spTgt spid="32"/>
                                        </p:tgtEl>
                                        <p:attrNameLst>
                                          <p:attrName>ppt_x</p:attrName>
                                        </p:attrNameLst>
                                      </p:cBhvr>
                                      <p:tavLst>
                                        <p:tav tm="0">
                                          <p:val>
                                            <p:strVal val="#ppt_x"/>
                                          </p:val>
                                        </p:tav>
                                        <p:tav tm="100000">
                                          <p:val>
                                            <p:strVal val="#ppt_x"/>
                                          </p:val>
                                        </p:tav>
                                      </p:tavLst>
                                    </p:anim>
                                    <p:anim calcmode="lin" valueType="num">
                                      <p:cBhvr additive="base">
                                        <p:cTn id="93" dur="50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500" fill="hold"/>
                                        <p:tgtEl>
                                          <p:spTgt spid="7"/>
                                        </p:tgtEl>
                                        <p:attrNameLst>
                                          <p:attrName>ppt_x</p:attrName>
                                        </p:attrNameLst>
                                      </p:cBhvr>
                                      <p:tavLst>
                                        <p:tav tm="0">
                                          <p:val>
                                            <p:strVal val="#ppt_x"/>
                                          </p:val>
                                        </p:tav>
                                        <p:tav tm="100000">
                                          <p:val>
                                            <p:strVal val="#ppt_x"/>
                                          </p:val>
                                        </p:tav>
                                      </p:tavLst>
                                    </p:anim>
                                    <p:anim calcmode="lin" valueType="num">
                                      <p:cBhvr additive="base">
                                        <p:cTn id="98" dur="500" fill="hold"/>
                                        <p:tgtEl>
                                          <p:spTgt spid="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4"/>
                                        </p:tgtEl>
                                        <p:attrNameLst>
                                          <p:attrName>style.visibility</p:attrName>
                                        </p:attrNameLst>
                                      </p:cBhvr>
                                      <p:to>
                                        <p:strVal val="visible"/>
                                      </p:to>
                                    </p:set>
                                    <p:anim calcmode="lin" valueType="num">
                                      <p:cBhvr additive="base">
                                        <p:cTn id="102" dur="500" fill="hold"/>
                                        <p:tgtEl>
                                          <p:spTgt spid="14"/>
                                        </p:tgtEl>
                                        <p:attrNameLst>
                                          <p:attrName>ppt_x</p:attrName>
                                        </p:attrNameLst>
                                      </p:cBhvr>
                                      <p:tavLst>
                                        <p:tav tm="0">
                                          <p:val>
                                            <p:strVal val="#ppt_x"/>
                                          </p:val>
                                        </p:tav>
                                        <p:tav tm="100000">
                                          <p:val>
                                            <p:strVal val="#ppt_x"/>
                                          </p:val>
                                        </p:tav>
                                      </p:tavLst>
                                    </p:anim>
                                    <p:anim calcmode="lin" valueType="num">
                                      <p:cBhvr additive="base">
                                        <p:cTn id="103" dur="500" fill="hold"/>
                                        <p:tgtEl>
                                          <p:spTgt spid="1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50"/>
                                        </p:tgtEl>
                                        <p:attrNameLst>
                                          <p:attrName>style.visibility</p:attrName>
                                        </p:attrNameLst>
                                      </p:cBhvr>
                                      <p:to>
                                        <p:strVal val="visible"/>
                                      </p:to>
                                    </p:set>
                                    <p:anim calcmode="lin" valueType="num">
                                      <p:cBhvr additive="base">
                                        <p:cTn id="107" dur="500" fill="hold"/>
                                        <p:tgtEl>
                                          <p:spTgt spid="50"/>
                                        </p:tgtEl>
                                        <p:attrNameLst>
                                          <p:attrName>ppt_x</p:attrName>
                                        </p:attrNameLst>
                                      </p:cBhvr>
                                      <p:tavLst>
                                        <p:tav tm="0">
                                          <p:val>
                                            <p:strVal val="#ppt_x"/>
                                          </p:val>
                                        </p:tav>
                                        <p:tav tm="100000">
                                          <p:val>
                                            <p:strVal val="#ppt_x"/>
                                          </p:val>
                                        </p:tav>
                                      </p:tavLst>
                                    </p:anim>
                                    <p:anim calcmode="lin" valueType="num">
                                      <p:cBhvr additive="base">
                                        <p:cTn id="108" dur="500" fill="hold"/>
                                        <p:tgtEl>
                                          <p:spTgt spid="5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4"/>
                                        </p:tgtEl>
                                        <p:attrNameLst>
                                          <p:attrName>style.visibility</p:attrName>
                                        </p:attrNameLst>
                                      </p:cBhvr>
                                      <p:to>
                                        <p:strVal val="visible"/>
                                      </p:to>
                                    </p:set>
                                    <p:anim calcmode="lin" valueType="num">
                                      <p:cBhvr additive="base">
                                        <p:cTn id="112" dur="500" fill="hold"/>
                                        <p:tgtEl>
                                          <p:spTgt spid="44"/>
                                        </p:tgtEl>
                                        <p:attrNameLst>
                                          <p:attrName>ppt_x</p:attrName>
                                        </p:attrNameLst>
                                      </p:cBhvr>
                                      <p:tavLst>
                                        <p:tav tm="0">
                                          <p:val>
                                            <p:strVal val="#ppt_x"/>
                                          </p:val>
                                        </p:tav>
                                        <p:tav tm="100000">
                                          <p:val>
                                            <p:strVal val="#ppt_x"/>
                                          </p:val>
                                        </p:tav>
                                      </p:tavLst>
                                    </p:anim>
                                    <p:anim calcmode="lin" valueType="num">
                                      <p:cBhvr additive="base">
                                        <p:cTn id="113" dur="500" fill="hold"/>
                                        <p:tgtEl>
                                          <p:spTgt spid="4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ppt_x"/>
                                          </p:val>
                                        </p:tav>
                                        <p:tav tm="100000">
                                          <p:val>
                                            <p:strVal val="#ppt_x"/>
                                          </p:val>
                                        </p:tav>
                                      </p:tavLst>
                                    </p:anim>
                                    <p:anim calcmode="lin" valueType="num">
                                      <p:cBhvr additive="base">
                                        <p:cTn id="118" dur="500" fill="hold"/>
                                        <p:tgtEl>
                                          <p:spTgt spid="3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4"/>
                                        </p:tgtEl>
                                        <p:attrNameLst>
                                          <p:attrName>style.visibility</p:attrName>
                                        </p:attrNameLst>
                                      </p:cBhvr>
                                      <p:to>
                                        <p:strVal val="visible"/>
                                      </p:to>
                                    </p:set>
                                    <p:anim calcmode="lin" valueType="num">
                                      <p:cBhvr additive="base">
                                        <p:cTn id="122" dur="500" fill="hold"/>
                                        <p:tgtEl>
                                          <p:spTgt spid="34"/>
                                        </p:tgtEl>
                                        <p:attrNameLst>
                                          <p:attrName>ppt_x</p:attrName>
                                        </p:attrNameLst>
                                      </p:cBhvr>
                                      <p:tavLst>
                                        <p:tav tm="0">
                                          <p:val>
                                            <p:strVal val="#ppt_x"/>
                                          </p:val>
                                        </p:tav>
                                        <p:tav tm="100000">
                                          <p:val>
                                            <p:strVal val="#ppt_x"/>
                                          </p:val>
                                        </p:tav>
                                      </p:tavLst>
                                    </p:anim>
                                    <p:anim calcmode="lin" valueType="num">
                                      <p:cBhvr additive="base">
                                        <p:cTn id="123"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4" grpId="0" animBg="1"/>
      <p:bldP spid="3" grpId="0" animBg="1"/>
      <p:bldP spid="29" grpId="0" animBg="1"/>
      <p:bldP spid="30" grpId="0"/>
      <p:bldP spid="31" grpId="0" animBg="1"/>
      <p:bldP spid="32" grpId="0"/>
      <p:bldP spid="33" grpId="0" animBg="1"/>
      <p:bldP spid="34" grpId="0"/>
      <p:bldP spid="35" grpId="0" animBg="1"/>
      <p:bldP spid="36" grpId="0"/>
      <p:bldP spid="5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Customer Strategy</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9" name="Group 8"/>
          <p:cNvGrpSpPr/>
          <p:nvPr/>
        </p:nvGrpSpPr>
        <p:grpSpPr>
          <a:xfrm>
            <a:off x="4316541" y="3097190"/>
            <a:ext cx="1233547" cy="1581436"/>
            <a:chOff x="3125788" y="690563"/>
            <a:chExt cx="2949575" cy="3781426"/>
          </a:xfrm>
          <a:solidFill>
            <a:srgbClr val="B9D51F"/>
          </a:solidFill>
        </p:grpSpPr>
        <p:sp>
          <p:nvSpPr>
            <p:cNvPr id="7" name="Freeform 5"/>
            <p:cNvSpPr/>
            <p:nvPr/>
          </p:nvSpPr>
          <p:spPr bwMode="auto">
            <a:xfrm>
              <a:off x="3125788" y="2511426"/>
              <a:ext cx="2949575" cy="1960563"/>
            </a:xfrm>
            <a:custGeom>
              <a:avLst/>
              <a:gdLst>
                <a:gd name="T0" fmla="*/ 567 w 783"/>
                <a:gd name="T1" fmla="*/ 47 h 521"/>
                <a:gd name="T2" fmla="*/ 500 w 783"/>
                <a:gd name="T3" fmla="*/ 0 h 521"/>
                <a:gd name="T4" fmla="*/ 267 w 783"/>
                <a:gd name="T5" fmla="*/ 1 h 521"/>
                <a:gd name="T6" fmla="*/ 122 w 783"/>
                <a:gd name="T7" fmla="*/ 77 h 521"/>
                <a:gd name="T8" fmla="*/ 65 w 783"/>
                <a:gd name="T9" fmla="*/ 115 h 521"/>
                <a:gd name="T10" fmla="*/ 0 w 783"/>
                <a:gd name="T11" fmla="*/ 396 h 521"/>
                <a:gd name="T12" fmla="*/ 20 w 783"/>
                <a:gd name="T13" fmla="*/ 445 h 521"/>
                <a:gd name="T14" fmla="*/ 367 w 783"/>
                <a:gd name="T15" fmla="*/ 516 h 521"/>
                <a:gd name="T16" fmla="*/ 743 w 783"/>
                <a:gd name="T17" fmla="*/ 454 h 521"/>
                <a:gd name="T18" fmla="*/ 767 w 783"/>
                <a:gd name="T19" fmla="*/ 428 h 521"/>
                <a:gd name="T20" fmla="*/ 714 w 783"/>
                <a:gd name="T21" fmla="*/ 133 h 521"/>
                <a:gd name="T22" fmla="*/ 567 w 783"/>
                <a:gd name="T23" fmla="*/ 47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521">
                  <a:moveTo>
                    <a:pt x="567" y="47"/>
                  </a:moveTo>
                  <a:cubicBezTo>
                    <a:pt x="500" y="24"/>
                    <a:pt x="500" y="0"/>
                    <a:pt x="500" y="0"/>
                  </a:cubicBezTo>
                  <a:cubicBezTo>
                    <a:pt x="367" y="260"/>
                    <a:pt x="267" y="1"/>
                    <a:pt x="267" y="1"/>
                  </a:cubicBezTo>
                  <a:cubicBezTo>
                    <a:pt x="258" y="36"/>
                    <a:pt x="122" y="77"/>
                    <a:pt x="122" y="77"/>
                  </a:cubicBezTo>
                  <a:cubicBezTo>
                    <a:pt x="82" y="92"/>
                    <a:pt x="65" y="115"/>
                    <a:pt x="65" y="115"/>
                  </a:cubicBezTo>
                  <a:cubicBezTo>
                    <a:pt x="7" y="202"/>
                    <a:pt x="0" y="396"/>
                    <a:pt x="0" y="396"/>
                  </a:cubicBezTo>
                  <a:cubicBezTo>
                    <a:pt x="1" y="441"/>
                    <a:pt x="20" y="445"/>
                    <a:pt x="20" y="445"/>
                  </a:cubicBezTo>
                  <a:cubicBezTo>
                    <a:pt x="155" y="505"/>
                    <a:pt x="367" y="516"/>
                    <a:pt x="367" y="516"/>
                  </a:cubicBezTo>
                  <a:cubicBezTo>
                    <a:pt x="585" y="521"/>
                    <a:pt x="743" y="454"/>
                    <a:pt x="743" y="454"/>
                  </a:cubicBezTo>
                  <a:cubicBezTo>
                    <a:pt x="766" y="440"/>
                    <a:pt x="767" y="428"/>
                    <a:pt x="767" y="428"/>
                  </a:cubicBezTo>
                  <a:cubicBezTo>
                    <a:pt x="783" y="289"/>
                    <a:pt x="714" y="133"/>
                    <a:pt x="714" y="133"/>
                  </a:cubicBezTo>
                  <a:cubicBezTo>
                    <a:pt x="693" y="87"/>
                    <a:pt x="567" y="47"/>
                    <a:pt x="56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6"/>
            <p:cNvSpPr>
              <a:spLocks noEditPoints="1"/>
            </p:cNvSpPr>
            <p:nvPr/>
          </p:nvSpPr>
          <p:spPr bwMode="auto">
            <a:xfrm>
              <a:off x="3890963" y="690563"/>
              <a:ext cx="1419225" cy="1944688"/>
            </a:xfrm>
            <a:custGeom>
              <a:avLst/>
              <a:gdLst>
                <a:gd name="T0" fmla="*/ 31 w 377"/>
                <a:gd name="T1" fmla="*/ 346 h 517"/>
                <a:gd name="T2" fmla="*/ 178 w 377"/>
                <a:gd name="T3" fmla="*/ 517 h 517"/>
                <a:gd name="T4" fmla="*/ 336 w 377"/>
                <a:gd name="T5" fmla="*/ 346 h 517"/>
                <a:gd name="T6" fmla="*/ 350 w 377"/>
                <a:gd name="T7" fmla="*/ 319 h 517"/>
                <a:gd name="T8" fmla="*/ 345 w 377"/>
                <a:gd name="T9" fmla="*/ 268 h 517"/>
                <a:gd name="T10" fmla="*/ 329 w 377"/>
                <a:gd name="T11" fmla="*/ 106 h 517"/>
                <a:gd name="T12" fmla="*/ 253 w 377"/>
                <a:gd name="T13" fmla="*/ 60 h 517"/>
                <a:gd name="T14" fmla="*/ 246 w 377"/>
                <a:gd name="T15" fmla="*/ 55 h 517"/>
                <a:gd name="T16" fmla="*/ 249 w 377"/>
                <a:gd name="T17" fmla="*/ 59 h 517"/>
                <a:gd name="T18" fmla="*/ 240 w 377"/>
                <a:gd name="T19" fmla="*/ 56 h 517"/>
                <a:gd name="T20" fmla="*/ 230 w 377"/>
                <a:gd name="T21" fmla="*/ 47 h 517"/>
                <a:gd name="T22" fmla="*/ 237 w 377"/>
                <a:gd name="T23" fmla="*/ 56 h 517"/>
                <a:gd name="T24" fmla="*/ 233 w 377"/>
                <a:gd name="T25" fmla="*/ 55 h 517"/>
                <a:gd name="T26" fmla="*/ 224 w 377"/>
                <a:gd name="T27" fmla="*/ 43 h 517"/>
                <a:gd name="T28" fmla="*/ 227 w 377"/>
                <a:gd name="T29" fmla="*/ 51 h 517"/>
                <a:gd name="T30" fmla="*/ 197 w 377"/>
                <a:gd name="T31" fmla="*/ 8 h 517"/>
                <a:gd name="T32" fmla="*/ 177 w 377"/>
                <a:gd name="T33" fmla="*/ 24 h 517"/>
                <a:gd name="T34" fmla="*/ 193 w 377"/>
                <a:gd name="T35" fmla="*/ 0 h 517"/>
                <a:gd name="T36" fmla="*/ 177 w 377"/>
                <a:gd name="T37" fmla="*/ 14 h 517"/>
                <a:gd name="T38" fmla="*/ 153 w 377"/>
                <a:gd name="T39" fmla="*/ 43 h 517"/>
                <a:gd name="T40" fmla="*/ 149 w 377"/>
                <a:gd name="T41" fmla="*/ 41 h 517"/>
                <a:gd name="T42" fmla="*/ 158 w 377"/>
                <a:gd name="T43" fmla="*/ 26 h 517"/>
                <a:gd name="T44" fmla="*/ 147 w 377"/>
                <a:gd name="T45" fmla="*/ 40 h 517"/>
                <a:gd name="T46" fmla="*/ 138 w 377"/>
                <a:gd name="T47" fmla="*/ 35 h 517"/>
                <a:gd name="T48" fmla="*/ 149 w 377"/>
                <a:gd name="T49" fmla="*/ 21 h 517"/>
                <a:gd name="T50" fmla="*/ 139 w 377"/>
                <a:gd name="T51" fmla="*/ 30 h 517"/>
                <a:gd name="T52" fmla="*/ 123 w 377"/>
                <a:gd name="T53" fmla="*/ 37 h 517"/>
                <a:gd name="T54" fmla="*/ 21 w 377"/>
                <a:gd name="T55" fmla="*/ 143 h 517"/>
                <a:gd name="T56" fmla="*/ 25 w 377"/>
                <a:gd name="T57" fmla="*/ 269 h 517"/>
                <a:gd name="T58" fmla="*/ 17 w 377"/>
                <a:gd name="T59" fmla="*/ 319 h 517"/>
                <a:gd name="T60" fmla="*/ 31 w 377"/>
                <a:gd name="T61" fmla="*/ 346 h 517"/>
                <a:gd name="T62" fmla="*/ 175 w 377"/>
                <a:gd name="T63" fmla="*/ 17 h 517"/>
                <a:gd name="T64" fmla="*/ 166 w 377"/>
                <a:gd name="T65" fmla="*/ 37 h 517"/>
                <a:gd name="T66" fmla="*/ 163 w 377"/>
                <a:gd name="T67" fmla="*/ 36 h 517"/>
                <a:gd name="T68" fmla="*/ 175 w 377"/>
                <a:gd name="T69" fmla="*/ 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7" h="517">
                  <a:moveTo>
                    <a:pt x="31" y="346"/>
                  </a:moveTo>
                  <a:cubicBezTo>
                    <a:pt x="41" y="430"/>
                    <a:pt x="113" y="517"/>
                    <a:pt x="178" y="517"/>
                  </a:cubicBezTo>
                  <a:cubicBezTo>
                    <a:pt x="254" y="517"/>
                    <a:pt x="325" y="425"/>
                    <a:pt x="336" y="346"/>
                  </a:cubicBezTo>
                  <a:cubicBezTo>
                    <a:pt x="340" y="343"/>
                    <a:pt x="347" y="336"/>
                    <a:pt x="350" y="319"/>
                  </a:cubicBezTo>
                  <a:cubicBezTo>
                    <a:pt x="350" y="319"/>
                    <a:pt x="366" y="262"/>
                    <a:pt x="345" y="268"/>
                  </a:cubicBezTo>
                  <a:cubicBezTo>
                    <a:pt x="352" y="246"/>
                    <a:pt x="377" y="160"/>
                    <a:pt x="329" y="106"/>
                  </a:cubicBezTo>
                  <a:cubicBezTo>
                    <a:pt x="329" y="106"/>
                    <a:pt x="307" y="76"/>
                    <a:pt x="253" y="60"/>
                  </a:cubicBezTo>
                  <a:cubicBezTo>
                    <a:pt x="251" y="58"/>
                    <a:pt x="249" y="56"/>
                    <a:pt x="246" y="55"/>
                  </a:cubicBezTo>
                  <a:cubicBezTo>
                    <a:pt x="246" y="55"/>
                    <a:pt x="248" y="56"/>
                    <a:pt x="249" y="59"/>
                  </a:cubicBezTo>
                  <a:cubicBezTo>
                    <a:pt x="246" y="58"/>
                    <a:pt x="243" y="57"/>
                    <a:pt x="240" y="56"/>
                  </a:cubicBezTo>
                  <a:cubicBezTo>
                    <a:pt x="237" y="53"/>
                    <a:pt x="234" y="50"/>
                    <a:pt x="230" y="47"/>
                  </a:cubicBezTo>
                  <a:cubicBezTo>
                    <a:pt x="230" y="47"/>
                    <a:pt x="233" y="50"/>
                    <a:pt x="237" y="56"/>
                  </a:cubicBezTo>
                  <a:cubicBezTo>
                    <a:pt x="236" y="55"/>
                    <a:pt x="234" y="55"/>
                    <a:pt x="233" y="55"/>
                  </a:cubicBezTo>
                  <a:cubicBezTo>
                    <a:pt x="230" y="51"/>
                    <a:pt x="227" y="47"/>
                    <a:pt x="224" y="43"/>
                  </a:cubicBezTo>
                  <a:cubicBezTo>
                    <a:pt x="224" y="43"/>
                    <a:pt x="225" y="46"/>
                    <a:pt x="227" y="51"/>
                  </a:cubicBezTo>
                  <a:cubicBezTo>
                    <a:pt x="217" y="44"/>
                    <a:pt x="197" y="27"/>
                    <a:pt x="197" y="8"/>
                  </a:cubicBezTo>
                  <a:cubicBezTo>
                    <a:pt x="197" y="8"/>
                    <a:pt x="185" y="13"/>
                    <a:pt x="177" y="24"/>
                  </a:cubicBezTo>
                  <a:cubicBezTo>
                    <a:pt x="180" y="15"/>
                    <a:pt x="185" y="7"/>
                    <a:pt x="193" y="0"/>
                  </a:cubicBezTo>
                  <a:cubicBezTo>
                    <a:pt x="193" y="0"/>
                    <a:pt x="185" y="5"/>
                    <a:pt x="177" y="14"/>
                  </a:cubicBezTo>
                  <a:cubicBezTo>
                    <a:pt x="171" y="17"/>
                    <a:pt x="158" y="26"/>
                    <a:pt x="153" y="43"/>
                  </a:cubicBezTo>
                  <a:cubicBezTo>
                    <a:pt x="149" y="41"/>
                    <a:pt x="149" y="41"/>
                    <a:pt x="149" y="41"/>
                  </a:cubicBezTo>
                  <a:cubicBezTo>
                    <a:pt x="151" y="36"/>
                    <a:pt x="154" y="31"/>
                    <a:pt x="158" y="26"/>
                  </a:cubicBezTo>
                  <a:cubicBezTo>
                    <a:pt x="158" y="26"/>
                    <a:pt x="152" y="31"/>
                    <a:pt x="147" y="40"/>
                  </a:cubicBezTo>
                  <a:cubicBezTo>
                    <a:pt x="138" y="35"/>
                    <a:pt x="138" y="35"/>
                    <a:pt x="138" y="35"/>
                  </a:cubicBezTo>
                  <a:cubicBezTo>
                    <a:pt x="141" y="31"/>
                    <a:pt x="144" y="26"/>
                    <a:pt x="149" y="21"/>
                  </a:cubicBezTo>
                  <a:cubicBezTo>
                    <a:pt x="149" y="21"/>
                    <a:pt x="144" y="24"/>
                    <a:pt x="139" y="30"/>
                  </a:cubicBezTo>
                  <a:cubicBezTo>
                    <a:pt x="141" y="25"/>
                    <a:pt x="140" y="18"/>
                    <a:pt x="123" y="37"/>
                  </a:cubicBezTo>
                  <a:cubicBezTo>
                    <a:pt x="123" y="37"/>
                    <a:pt x="44" y="72"/>
                    <a:pt x="21" y="143"/>
                  </a:cubicBezTo>
                  <a:cubicBezTo>
                    <a:pt x="21" y="143"/>
                    <a:pt x="7" y="175"/>
                    <a:pt x="25" y="269"/>
                  </a:cubicBezTo>
                  <a:cubicBezTo>
                    <a:pt x="0" y="257"/>
                    <a:pt x="17" y="319"/>
                    <a:pt x="17" y="319"/>
                  </a:cubicBezTo>
                  <a:cubicBezTo>
                    <a:pt x="20" y="336"/>
                    <a:pt x="27" y="343"/>
                    <a:pt x="31" y="346"/>
                  </a:cubicBezTo>
                  <a:close/>
                  <a:moveTo>
                    <a:pt x="175" y="17"/>
                  </a:moveTo>
                  <a:cubicBezTo>
                    <a:pt x="171" y="22"/>
                    <a:pt x="167" y="29"/>
                    <a:pt x="166" y="37"/>
                  </a:cubicBezTo>
                  <a:cubicBezTo>
                    <a:pt x="163" y="36"/>
                    <a:pt x="163" y="36"/>
                    <a:pt x="163" y="36"/>
                  </a:cubicBezTo>
                  <a:cubicBezTo>
                    <a:pt x="165" y="29"/>
                    <a:pt x="169" y="23"/>
                    <a:pt x="17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Freeform 10"/>
          <p:cNvSpPr>
            <a:spLocks noEditPoints="1"/>
          </p:cNvSpPr>
          <p:nvPr/>
        </p:nvSpPr>
        <p:spPr bwMode="auto">
          <a:xfrm>
            <a:off x="2676525" y="2292350"/>
            <a:ext cx="1495425" cy="149860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0"/>
          <p:cNvSpPr>
            <a:spLocks noEditPoints="1"/>
          </p:cNvSpPr>
          <p:nvPr/>
        </p:nvSpPr>
        <p:spPr bwMode="auto">
          <a:xfrm>
            <a:off x="4019773" y="1540560"/>
            <a:ext cx="1151348" cy="1153792"/>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0"/>
          <p:cNvSpPr>
            <a:spLocks noEditPoints="1"/>
          </p:cNvSpPr>
          <p:nvPr/>
        </p:nvSpPr>
        <p:spPr bwMode="auto">
          <a:xfrm>
            <a:off x="5253320" y="1740210"/>
            <a:ext cx="805374" cy="80708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cxnSp>
        <p:nvCxnSpPr>
          <p:cNvPr id="26" name="Straight Arrow Connector 25"/>
          <p:cNvCxnSpPr/>
          <p:nvPr/>
        </p:nvCxnSpPr>
        <p:spPr>
          <a:xfrm>
            <a:off x="5334000" y="1435844"/>
            <a:ext cx="1524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7" name="Text Box 10"/>
          <p:cNvSpPr txBox="1">
            <a:spLocks noChangeArrowheads="1"/>
          </p:cNvSpPr>
          <p:nvPr/>
        </p:nvSpPr>
        <p:spPr bwMode="auto">
          <a:xfrm>
            <a:off x="7162800" y="11381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Warning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8" name="Oval 27"/>
          <p:cNvSpPr/>
          <p:nvPr/>
        </p:nvSpPr>
        <p:spPr>
          <a:xfrm>
            <a:off x="6858000"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4" name="Text Box 10"/>
          <p:cNvSpPr txBox="1">
            <a:spLocks noChangeArrowheads="1"/>
          </p:cNvSpPr>
          <p:nvPr/>
        </p:nvSpPr>
        <p:spPr bwMode="auto">
          <a:xfrm>
            <a:off x="7162800" y="37147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Mapping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5" name="Oval 34"/>
          <p:cNvSpPr/>
          <p:nvPr/>
        </p:nvSpPr>
        <p:spPr>
          <a:xfrm>
            <a:off x="6858000"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6" name="Text Box 10"/>
          <p:cNvSpPr txBox="1">
            <a:spLocks noChangeArrowheads="1"/>
          </p:cNvSpPr>
          <p:nvPr/>
        </p:nvSpPr>
        <p:spPr bwMode="auto">
          <a:xfrm>
            <a:off x="7162800" y="24193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Cloud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7" name="Oval 36"/>
          <p:cNvSpPr/>
          <p:nvPr/>
        </p:nvSpPr>
        <p:spPr>
          <a:xfrm>
            <a:off x="6858000"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39" name="Straight Arrow Connector 38"/>
          <p:cNvCxnSpPr/>
          <p:nvPr/>
        </p:nvCxnSpPr>
        <p:spPr>
          <a:xfrm>
            <a:off x="6553200" y="2101898"/>
            <a:ext cx="358007" cy="49848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20" idx="0"/>
          </p:cNvCxnSpPr>
          <p:nvPr/>
        </p:nvCxnSpPr>
        <p:spPr>
          <a:xfrm flipH="1" flipV="1">
            <a:off x="6025383" y="2115615"/>
            <a:ext cx="527817" cy="18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a:off x="6477601" y="4012490"/>
            <a:ext cx="381602"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flipV="1">
            <a:off x="6076184" y="3506171"/>
            <a:ext cx="401417" cy="506319"/>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8" name="Text Box 10"/>
          <p:cNvSpPr txBox="1">
            <a:spLocks noChangeArrowheads="1"/>
          </p:cNvSpPr>
          <p:nvPr/>
        </p:nvSpPr>
        <p:spPr bwMode="auto">
          <a:xfrm>
            <a:off x="304800" y="11381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Home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49" name="Oval 48"/>
          <p:cNvSpPr/>
          <p:nvPr/>
        </p:nvSpPr>
        <p:spPr>
          <a:xfrm>
            <a:off x="1996070"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0" name="Text Box 10"/>
          <p:cNvSpPr txBox="1">
            <a:spLocks noChangeArrowheads="1"/>
          </p:cNvSpPr>
          <p:nvPr/>
        </p:nvSpPr>
        <p:spPr bwMode="auto">
          <a:xfrm>
            <a:off x="304800" y="3714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Research</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1" name="Oval 50"/>
          <p:cNvSpPr/>
          <p:nvPr/>
        </p:nvSpPr>
        <p:spPr>
          <a:xfrm>
            <a:off x="1996070"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2" name="Text Box 10"/>
          <p:cNvSpPr txBox="1">
            <a:spLocks noChangeArrowheads="1"/>
          </p:cNvSpPr>
          <p:nvPr/>
        </p:nvSpPr>
        <p:spPr bwMode="auto">
          <a:xfrm>
            <a:off x="304800" y="24193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Winner</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3" name="Oval 52"/>
          <p:cNvSpPr/>
          <p:nvPr/>
        </p:nvSpPr>
        <p:spPr>
          <a:xfrm>
            <a:off x="1996070"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58" name="Straight Arrow Connector 57"/>
          <p:cNvCxnSpPr>
            <a:endCxn id="51" idx="6"/>
          </p:cNvCxnSpPr>
          <p:nvPr/>
        </p:nvCxnSpPr>
        <p:spPr>
          <a:xfrm flipH="1">
            <a:off x="2254885" y="4012490"/>
            <a:ext cx="813675"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stCxn id="17" idx="42"/>
          </p:cNvCxnSpPr>
          <p:nvPr/>
        </p:nvCxnSpPr>
        <p:spPr>
          <a:xfrm flipH="1">
            <a:off x="3068561" y="3711208"/>
            <a:ext cx="192114" cy="30128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endCxn id="53" idx="7"/>
          </p:cNvCxnSpPr>
          <p:nvPr/>
        </p:nvCxnSpPr>
        <p:spPr>
          <a:xfrm flipH="1">
            <a:off x="2216982" y="2190749"/>
            <a:ext cx="261642" cy="434311"/>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2478624" y="2190749"/>
            <a:ext cx="155997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p:nvPr/>
        </p:nvCxnSpPr>
        <p:spPr>
          <a:xfrm flipH="1">
            <a:off x="2216982" y="1435844"/>
            <a:ext cx="754818"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21" idx="25"/>
          </p:cNvCxnSpPr>
          <p:nvPr/>
        </p:nvCxnSpPr>
        <p:spPr>
          <a:xfrm>
            <a:off x="2971800" y="1435844"/>
            <a:ext cx="389045" cy="20286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3127372" y="2693635"/>
            <a:ext cx="626533" cy="638898"/>
            <a:chOff x="7160655" y="2178006"/>
            <a:chExt cx="379359" cy="386846"/>
          </a:xfrm>
          <a:solidFill>
            <a:srgbClr val="45C1A4"/>
          </a:solidFill>
        </p:grpSpPr>
        <p:sp>
          <p:nvSpPr>
            <p:cNvPr id="9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6" name="Group 105"/>
          <p:cNvGrpSpPr/>
          <p:nvPr/>
        </p:nvGrpSpPr>
        <p:grpSpPr>
          <a:xfrm>
            <a:off x="5451674" y="1954242"/>
            <a:ext cx="433698" cy="396899"/>
            <a:chOff x="6726389" y="1486674"/>
            <a:chExt cx="411805" cy="376863"/>
          </a:xfrm>
          <a:solidFill>
            <a:srgbClr val="45C1A4"/>
          </a:solidFill>
        </p:grpSpPr>
        <p:sp>
          <p:nvSpPr>
            <p:cNvPr id="10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0" name="Freeform 55"/>
          <p:cNvSpPr>
            <a:spLocks noEditPoints="1"/>
          </p:cNvSpPr>
          <p:nvPr/>
        </p:nvSpPr>
        <p:spPr bwMode="auto">
          <a:xfrm>
            <a:off x="4349846" y="1880894"/>
            <a:ext cx="482637" cy="505086"/>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1"/>
          <p:cNvSpPr/>
          <p:nvPr/>
        </p:nvSpPr>
        <p:spPr bwMode="auto">
          <a:xfrm>
            <a:off x="5487988" y="2547294"/>
            <a:ext cx="1141412" cy="1153792"/>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11"/>
          <p:cNvSpPr/>
          <p:nvPr/>
        </p:nvSpPr>
        <p:spPr bwMode="auto">
          <a:xfrm>
            <a:off x="3259361" y="1333238"/>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4" name="Freeform 11"/>
          <p:cNvSpPr/>
          <p:nvPr/>
        </p:nvSpPr>
        <p:spPr bwMode="auto">
          <a:xfrm>
            <a:off x="4876800" y="971550"/>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02" name="Group 101"/>
          <p:cNvGrpSpPr/>
          <p:nvPr/>
        </p:nvGrpSpPr>
        <p:grpSpPr>
          <a:xfrm>
            <a:off x="5844474" y="2909970"/>
            <a:ext cx="428440" cy="428440"/>
            <a:chOff x="6352022" y="2360197"/>
            <a:chExt cx="406813" cy="406813"/>
          </a:xfrm>
          <a:solidFill>
            <a:schemeClr val="bg1"/>
          </a:solidFill>
        </p:grpSpPr>
        <p:sp>
          <p:nvSpPr>
            <p:cNvPr id="103"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1" name="Freeform 62"/>
          <p:cNvSpPr>
            <a:spLocks noEditPoints="1"/>
          </p:cNvSpPr>
          <p:nvPr/>
        </p:nvSpPr>
        <p:spPr bwMode="auto">
          <a:xfrm>
            <a:off x="5156166" y="1220025"/>
            <a:ext cx="201681" cy="271710"/>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5" name="Group 134"/>
          <p:cNvGrpSpPr/>
          <p:nvPr/>
        </p:nvGrpSpPr>
        <p:grpSpPr>
          <a:xfrm>
            <a:off x="3438490" y="1534419"/>
            <a:ext cx="402154" cy="327244"/>
            <a:chOff x="1550139" y="1314466"/>
            <a:chExt cx="509139" cy="414300"/>
          </a:xfrm>
          <a:solidFill>
            <a:schemeClr val="bg1"/>
          </a:solidFill>
        </p:grpSpPr>
        <p:sp>
          <p:nvSpPr>
            <p:cNvPr id="136"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250" fill="hold"/>
                                        <p:tgtEl>
                                          <p:spTgt spid="21"/>
                                        </p:tgtEl>
                                        <p:attrNameLst>
                                          <p:attrName>ppt_x</p:attrName>
                                        </p:attrNameLst>
                                      </p:cBhvr>
                                      <p:tavLst>
                                        <p:tav tm="0">
                                          <p:val>
                                            <p:strVal val="#ppt_x"/>
                                          </p:val>
                                        </p:tav>
                                        <p:tav tm="100000">
                                          <p:val>
                                            <p:strVal val="#ppt_x"/>
                                          </p:val>
                                        </p:tav>
                                      </p:tavLst>
                                    </p:anim>
                                    <p:anim calcmode="lin" valueType="num">
                                      <p:cBhvr additive="base">
                                        <p:cTn id="25" dur="250" fill="hold"/>
                                        <p:tgtEl>
                                          <p:spTgt spid="21"/>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35"/>
                                        </p:tgtEl>
                                        <p:attrNameLst>
                                          <p:attrName>style.visibility</p:attrName>
                                        </p:attrNameLst>
                                      </p:cBhvr>
                                      <p:to>
                                        <p:strVal val="visible"/>
                                      </p:to>
                                    </p:set>
                                    <p:anim calcmode="lin" valueType="num">
                                      <p:cBhvr additive="base">
                                        <p:cTn id="29" dur="250" fill="hold"/>
                                        <p:tgtEl>
                                          <p:spTgt spid="135"/>
                                        </p:tgtEl>
                                        <p:attrNameLst>
                                          <p:attrName>ppt_x</p:attrName>
                                        </p:attrNameLst>
                                      </p:cBhvr>
                                      <p:tavLst>
                                        <p:tav tm="0">
                                          <p:val>
                                            <p:strVal val="#ppt_x"/>
                                          </p:val>
                                        </p:tav>
                                        <p:tav tm="100000">
                                          <p:val>
                                            <p:strVal val="#ppt_x"/>
                                          </p:val>
                                        </p:tav>
                                      </p:tavLst>
                                    </p:anim>
                                    <p:anim calcmode="lin" valueType="num">
                                      <p:cBhvr additive="base">
                                        <p:cTn id="30" dur="250" fill="hold"/>
                                        <p:tgtEl>
                                          <p:spTgt spid="13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73"/>
                                        </p:tgtEl>
                                        <p:attrNameLst>
                                          <p:attrName>style.visibility</p:attrName>
                                        </p:attrNameLst>
                                      </p:cBhvr>
                                      <p:to>
                                        <p:strVal val="visible"/>
                                      </p:to>
                                    </p:set>
                                    <p:anim calcmode="lin" valueType="num">
                                      <p:cBhvr additive="base">
                                        <p:cTn id="34" dur="250" fill="hold"/>
                                        <p:tgtEl>
                                          <p:spTgt spid="73"/>
                                        </p:tgtEl>
                                        <p:attrNameLst>
                                          <p:attrName>ppt_x</p:attrName>
                                        </p:attrNameLst>
                                      </p:cBhvr>
                                      <p:tavLst>
                                        <p:tav tm="0">
                                          <p:val>
                                            <p:strVal val="#ppt_x"/>
                                          </p:val>
                                        </p:tav>
                                        <p:tav tm="100000">
                                          <p:val>
                                            <p:strVal val="#ppt_x"/>
                                          </p:val>
                                        </p:tav>
                                      </p:tavLst>
                                    </p:anim>
                                    <p:anim calcmode="lin" valueType="num">
                                      <p:cBhvr additive="base">
                                        <p:cTn id="35" dur="250" fill="hold"/>
                                        <p:tgtEl>
                                          <p:spTgt spid="73"/>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250" fill="hold"/>
                                        <p:tgtEl>
                                          <p:spTgt spid="71"/>
                                        </p:tgtEl>
                                        <p:attrNameLst>
                                          <p:attrName>ppt_x</p:attrName>
                                        </p:attrNameLst>
                                      </p:cBhvr>
                                      <p:tavLst>
                                        <p:tav tm="0">
                                          <p:val>
                                            <p:strVal val="#ppt_x"/>
                                          </p:val>
                                        </p:tav>
                                        <p:tav tm="100000">
                                          <p:val>
                                            <p:strVal val="#ppt_x"/>
                                          </p:val>
                                        </p:tav>
                                      </p:tavLst>
                                    </p:anim>
                                    <p:anim calcmode="lin" valueType="num">
                                      <p:cBhvr additive="base">
                                        <p:cTn id="40" dur="250" fill="hold"/>
                                        <p:tgtEl>
                                          <p:spTgt spid="7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49"/>
                                        </p:tgtEl>
                                        <p:attrNameLst>
                                          <p:attrName>style.visibility</p:attrName>
                                        </p:attrNameLst>
                                      </p:cBhvr>
                                      <p:to>
                                        <p:strVal val="visible"/>
                                      </p:to>
                                    </p:set>
                                    <p:anim calcmode="lin" valueType="num">
                                      <p:cBhvr additive="base">
                                        <p:cTn id="44" dur="250" fill="hold"/>
                                        <p:tgtEl>
                                          <p:spTgt spid="49"/>
                                        </p:tgtEl>
                                        <p:attrNameLst>
                                          <p:attrName>ppt_x</p:attrName>
                                        </p:attrNameLst>
                                      </p:cBhvr>
                                      <p:tavLst>
                                        <p:tav tm="0">
                                          <p:val>
                                            <p:strVal val="#ppt_x"/>
                                          </p:val>
                                        </p:tav>
                                        <p:tav tm="100000">
                                          <p:val>
                                            <p:strVal val="#ppt_x"/>
                                          </p:val>
                                        </p:tav>
                                      </p:tavLst>
                                    </p:anim>
                                    <p:anim calcmode="lin" valueType="num">
                                      <p:cBhvr additive="base">
                                        <p:cTn id="45" dur="250" fill="hold"/>
                                        <p:tgtEl>
                                          <p:spTgt spid="4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additive="base">
                                        <p:cTn id="49" dur="250" fill="hold"/>
                                        <p:tgtEl>
                                          <p:spTgt spid="48"/>
                                        </p:tgtEl>
                                        <p:attrNameLst>
                                          <p:attrName>ppt_x</p:attrName>
                                        </p:attrNameLst>
                                      </p:cBhvr>
                                      <p:tavLst>
                                        <p:tav tm="0">
                                          <p:val>
                                            <p:strVal val="#ppt_x"/>
                                          </p:val>
                                        </p:tav>
                                        <p:tav tm="100000">
                                          <p:val>
                                            <p:strVal val="#ppt_x"/>
                                          </p:val>
                                        </p:tav>
                                      </p:tavLst>
                                    </p:anim>
                                    <p:anim calcmode="lin" valueType="num">
                                      <p:cBhvr additive="base">
                                        <p:cTn id="50" dur="250" fill="hold"/>
                                        <p:tgtEl>
                                          <p:spTgt spid="4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additive="base">
                                        <p:cTn id="54" dur="250" fill="hold"/>
                                        <p:tgtEl>
                                          <p:spTgt spid="19"/>
                                        </p:tgtEl>
                                        <p:attrNameLst>
                                          <p:attrName>ppt_x</p:attrName>
                                        </p:attrNameLst>
                                      </p:cBhvr>
                                      <p:tavLst>
                                        <p:tav tm="0">
                                          <p:val>
                                            <p:strVal val="#ppt_x"/>
                                          </p:val>
                                        </p:tav>
                                        <p:tav tm="100000">
                                          <p:val>
                                            <p:strVal val="#ppt_x"/>
                                          </p:val>
                                        </p:tav>
                                      </p:tavLst>
                                    </p:anim>
                                    <p:anim calcmode="lin" valueType="num">
                                      <p:cBhvr additive="base">
                                        <p:cTn id="55" dur="250" fill="hold"/>
                                        <p:tgtEl>
                                          <p:spTgt spid="19"/>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10"/>
                                        </p:tgtEl>
                                        <p:attrNameLst>
                                          <p:attrName>style.visibility</p:attrName>
                                        </p:attrNameLst>
                                      </p:cBhvr>
                                      <p:to>
                                        <p:strVal val="visible"/>
                                      </p:to>
                                    </p:set>
                                    <p:anim calcmode="lin" valueType="num">
                                      <p:cBhvr additive="base">
                                        <p:cTn id="59" dur="250" fill="hold"/>
                                        <p:tgtEl>
                                          <p:spTgt spid="110"/>
                                        </p:tgtEl>
                                        <p:attrNameLst>
                                          <p:attrName>ppt_x</p:attrName>
                                        </p:attrNameLst>
                                      </p:cBhvr>
                                      <p:tavLst>
                                        <p:tav tm="0">
                                          <p:val>
                                            <p:strVal val="#ppt_x"/>
                                          </p:val>
                                        </p:tav>
                                        <p:tav tm="100000">
                                          <p:val>
                                            <p:strVal val="#ppt_x"/>
                                          </p:val>
                                        </p:tav>
                                      </p:tavLst>
                                    </p:anim>
                                    <p:anim calcmode="lin" valueType="num">
                                      <p:cBhvr additive="base">
                                        <p:cTn id="60" dur="250" fill="hold"/>
                                        <p:tgtEl>
                                          <p:spTgt spid="11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250" fill="hold"/>
                                        <p:tgtEl>
                                          <p:spTgt spid="65"/>
                                        </p:tgtEl>
                                        <p:attrNameLst>
                                          <p:attrName>ppt_x</p:attrName>
                                        </p:attrNameLst>
                                      </p:cBhvr>
                                      <p:tavLst>
                                        <p:tav tm="0">
                                          <p:val>
                                            <p:strVal val="#ppt_x"/>
                                          </p:val>
                                        </p:tav>
                                        <p:tav tm="100000">
                                          <p:val>
                                            <p:strVal val="#ppt_x"/>
                                          </p:val>
                                        </p:tav>
                                      </p:tavLst>
                                    </p:anim>
                                    <p:anim calcmode="lin" valueType="num">
                                      <p:cBhvr additive="base">
                                        <p:cTn id="65" dur="250" fill="hold"/>
                                        <p:tgtEl>
                                          <p:spTgt spid="65"/>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63"/>
                                        </p:tgtEl>
                                        <p:attrNameLst>
                                          <p:attrName>style.visibility</p:attrName>
                                        </p:attrNameLst>
                                      </p:cBhvr>
                                      <p:to>
                                        <p:strVal val="visible"/>
                                      </p:to>
                                    </p:set>
                                    <p:anim calcmode="lin" valueType="num">
                                      <p:cBhvr additive="base">
                                        <p:cTn id="69" dur="250" fill="hold"/>
                                        <p:tgtEl>
                                          <p:spTgt spid="63"/>
                                        </p:tgtEl>
                                        <p:attrNameLst>
                                          <p:attrName>ppt_x</p:attrName>
                                        </p:attrNameLst>
                                      </p:cBhvr>
                                      <p:tavLst>
                                        <p:tav tm="0">
                                          <p:val>
                                            <p:strVal val="#ppt_x"/>
                                          </p:val>
                                        </p:tav>
                                        <p:tav tm="100000">
                                          <p:val>
                                            <p:strVal val="#ppt_x"/>
                                          </p:val>
                                        </p:tav>
                                      </p:tavLst>
                                    </p:anim>
                                    <p:anim calcmode="lin" valueType="num">
                                      <p:cBhvr additive="base">
                                        <p:cTn id="70" dur="250" fill="hold"/>
                                        <p:tgtEl>
                                          <p:spTgt spid="63"/>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 calcmode="lin" valueType="num">
                                      <p:cBhvr additive="base">
                                        <p:cTn id="74" dur="250" fill="hold"/>
                                        <p:tgtEl>
                                          <p:spTgt spid="53"/>
                                        </p:tgtEl>
                                        <p:attrNameLst>
                                          <p:attrName>ppt_x</p:attrName>
                                        </p:attrNameLst>
                                      </p:cBhvr>
                                      <p:tavLst>
                                        <p:tav tm="0">
                                          <p:val>
                                            <p:strVal val="#ppt_x"/>
                                          </p:val>
                                        </p:tav>
                                        <p:tav tm="100000">
                                          <p:val>
                                            <p:strVal val="#ppt_x"/>
                                          </p:val>
                                        </p:tav>
                                      </p:tavLst>
                                    </p:anim>
                                    <p:anim calcmode="lin" valueType="num">
                                      <p:cBhvr additive="base">
                                        <p:cTn id="75" dur="250" fill="hold"/>
                                        <p:tgtEl>
                                          <p:spTgt spid="53"/>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 calcmode="lin" valueType="num">
                                      <p:cBhvr additive="base">
                                        <p:cTn id="79" dur="250" fill="hold"/>
                                        <p:tgtEl>
                                          <p:spTgt spid="52"/>
                                        </p:tgtEl>
                                        <p:attrNameLst>
                                          <p:attrName>ppt_x</p:attrName>
                                        </p:attrNameLst>
                                      </p:cBhvr>
                                      <p:tavLst>
                                        <p:tav tm="0">
                                          <p:val>
                                            <p:strVal val="#ppt_x"/>
                                          </p:val>
                                        </p:tav>
                                        <p:tav tm="100000">
                                          <p:val>
                                            <p:strVal val="#ppt_x"/>
                                          </p:val>
                                        </p:tav>
                                      </p:tavLst>
                                    </p:anim>
                                    <p:anim calcmode="lin" valueType="num">
                                      <p:cBhvr additive="base">
                                        <p:cTn id="80" dur="250" fill="hold"/>
                                        <p:tgtEl>
                                          <p:spTgt spid="52"/>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7"/>
                                        </p:tgtEl>
                                        <p:attrNameLst>
                                          <p:attrName>style.visibility</p:attrName>
                                        </p:attrNameLst>
                                      </p:cBhvr>
                                      <p:to>
                                        <p:strVal val="visible"/>
                                      </p:to>
                                    </p:set>
                                    <p:anim calcmode="lin" valueType="num">
                                      <p:cBhvr additive="base">
                                        <p:cTn id="84" dur="250" fill="hold"/>
                                        <p:tgtEl>
                                          <p:spTgt spid="17"/>
                                        </p:tgtEl>
                                        <p:attrNameLst>
                                          <p:attrName>ppt_x</p:attrName>
                                        </p:attrNameLst>
                                      </p:cBhvr>
                                      <p:tavLst>
                                        <p:tav tm="0">
                                          <p:val>
                                            <p:strVal val="#ppt_x"/>
                                          </p:val>
                                        </p:tav>
                                        <p:tav tm="100000">
                                          <p:val>
                                            <p:strVal val="#ppt_x"/>
                                          </p:val>
                                        </p:tav>
                                      </p:tavLst>
                                    </p:anim>
                                    <p:anim calcmode="lin" valueType="num">
                                      <p:cBhvr additive="base">
                                        <p:cTn id="85" dur="250" fill="hold"/>
                                        <p:tgtEl>
                                          <p:spTgt spid="17"/>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nodeType="afterEffect">
                                  <p:stCondLst>
                                    <p:cond delay="0"/>
                                  </p:stCondLst>
                                  <p:childTnLst>
                                    <p:set>
                                      <p:cBhvr>
                                        <p:cTn id="88" dur="1" fill="hold">
                                          <p:stCondLst>
                                            <p:cond delay="0"/>
                                          </p:stCondLst>
                                        </p:cTn>
                                        <p:tgtEl>
                                          <p:spTgt spid="98"/>
                                        </p:tgtEl>
                                        <p:attrNameLst>
                                          <p:attrName>style.visibility</p:attrName>
                                        </p:attrNameLst>
                                      </p:cBhvr>
                                      <p:to>
                                        <p:strVal val="visible"/>
                                      </p:to>
                                    </p:set>
                                    <p:anim calcmode="lin" valueType="num">
                                      <p:cBhvr additive="base">
                                        <p:cTn id="89" dur="250" fill="hold"/>
                                        <p:tgtEl>
                                          <p:spTgt spid="98"/>
                                        </p:tgtEl>
                                        <p:attrNameLst>
                                          <p:attrName>ppt_x</p:attrName>
                                        </p:attrNameLst>
                                      </p:cBhvr>
                                      <p:tavLst>
                                        <p:tav tm="0">
                                          <p:val>
                                            <p:strVal val="#ppt_x"/>
                                          </p:val>
                                        </p:tav>
                                        <p:tav tm="100000">
                                          <p:val>
                                            <p:strVal val="#ppt_x"/>
                                          </p:val>
                                        </p:tav>
                                      </p:tavLst>
                                    </p:anim>
                                    <p:anim calcmode="lin" valueType="num">
                                      <p:cBhvr additive="base">
                                        <p:cTn id="90" dur="250" fill="hold"/>
                                        <p:tgtEl>
                                          <p:spTgt spid="98"/>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additive="base">
                                        <p:cTn id="94" dur="250" fill="hold"/>
                                        <p:tgtEl>
                                          <p:spTgt spid="61"/>
                                        </p:tgtEl>
                                        <p:attrNameLst>
                                          <p:attrName>ppt_x</p:attrName>
                                        </p:attrNameLst>
                                      </p:cBhvr>
                                      <p:tavLst>
                                        <p:tav tm="0">
                                          <p:val>
                                            <p:strVal val="#ppt_x"/>
                                          </p:val>
                                        </p:tav>
                                        <p:tav tm="100000">
                                          <p:val>
                                            <p:strVal val="#ppt_x"/>
                                          </p:val>
                                        </p:tav>
                                      </p:tavLst>
                                    </p:anim>
                                    <p:anim calcmode="lin" valueType="num">
                                      <p:cBhvr additive="base">
                                        <p:cTn id="95" dur="250" fill="hold"/>
                                        <p:tgtEl>
                                          <p:spTgt spid="61"/>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58"/>
                                        </p:tgtEl>
                                        <p:attrNameLst>
                                          <p:attrName>style.visibility</p:attrName>
                                        </p:attrNameLst>
                                      </p:cBhvr>
                                      <p:to>
                                        <p:strVal val="visible"/>
                                      </p:to>
                                    </p:set>
                                    <p:anim calcmode="lin" valueType="num">
                                      <p:cBhvr additive="base">
                                        <p:cTn id="99" dur="250" fill="hold"/>
                                        <p:tgtEl>
                                          <p:spTgt spid="58"/>
                                        </p:tgtEl>
                                        <p:attrNameLst>
                                          <p:attrName>ppt_x</p:attrName>
                                        </p:attrNameLst>
                                      </p:cBhvr>
                                      <p:tavLst>
                                        <p:tav tm="0">
                                          <p:val>
                                            <p:strVal val="#ppt_x"/>
                                          </p:val>
                                        </p:tav>
                                        <p:tav tm="100000">
                                          <p:val>
                                            <p:strVal val="#ppt_x"/>
                                          </p:val>
                                        </p:tav>
                                      </p:tavLst>
                                    </p:anim>
                                    <p:anim calcmode="lin" valueType="num">
                                      <p:cBhvr additive="base">
                                        <p:cTn id="100" dur="250" fill="hold"/>
                                        <p:tgtEl>
                                          <p:spTgt spid="58"/>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additive="base">
                                        <p:cTn id="104" dur="250" fill="hold"/>
                                        <p:tgtEl>
                                          <p:spTgt spid="51"/>
                                        </p:tgtEl>
                                        <p:attrNameLst>
                                          <p:attrName>ppt_x</p:attrName>
                                        </p:attrNameLst>
                                      </p:cBhvr>
                                      <p:tavLst>
                                        <p:tav tm="0">
                                          <p:val>
                                            <p:strVal val="#ppt_x"/>
                                          </p:val>
                                        </p:tav>
                                        <p:tav tm="100000">
                                          <p:val>
                                            <p:strVal val="#ppt_x"/>
                                          </p:val>
                                        </p:tav>
                                      </p:tavLst>
                                    </p:anim>
                                    <p:anim calcmode="lin" valueType="num">
                                      <p:cBhvr additive="base">
                                        <p:cTn id="105" dur="250" fill="hold"/>
                                        <p:tgtEl>
                                          <p:spTgt spid="51"/>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50"/>
                                        </p:tgtEl>
                                        <p:attrNameLst>
                                          <p:attrName>style.visibility</p:attrName>
                                        </p:attrNameLst>
                                      </p:cBhvr>
                                      <p:to>
                                        <p:strVal val="visible"/>
                                      </p:to>
                                    </p:set>
                                    <p:anim calcmode="lin" valueType="num">
                                      <p:cBhvr additive="base">
                                        <p:cTn id="109" dur="250" fill="hold"/>
                                        <p:tgtEl>
                                          <p:spTgt spid="50"/>
                                        </p:tgtEl>
                                        <p:attrNameLst>
                                          <p:attrName>ppt_x</p:attrName>
                                        </p:attrNameLst>
                                      </p:cBhvr>
                                      <p:tavLst>
                                        <p:tav tm="0">
                                          <p:val>
                                            <p:strVal val="#ppt_x"/>
                                          </p:val>
                                        </p:tav>
                                        <p:tav tm="100000">
                                          <p:val>
                                            <p:strVal val="#ppt_x"/>
                                          </p:val>
                                        </p:tav>
                                      </p:tavLst>
                                    </p:anim>
                                    <p:anim calcmode="lin" valueType="num">
                                      <p:cBhvr additive="base">
                                        <p:cTn id="110" dur="250" fill="hold"/>
                                        <p:tgtEl>
                                          <p:spTgt spid="50"/>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nodeType="afterEffect">
                                  <p:stCondLst>
                                    <p:cond delay="0"/>
                                  </p:stCondLst>
                                  <p:childTnLst>
                                    <p:set>
                                      <p:cBhvr>
                                        <p:cTn id="113" dur="1" fill="hold">
                                          <p:stCondLst>
                                            <p:cond delay="0"/>
                                          </p:stCondLst>
                                        </p:cTn>
                                        <p:tgtEl>
                                          <p:spTgt spid="9"/>
                                        </p:tgtEl>
                                        <p:attrNameLst>
                                          <p:attrName>style.visibility</p:attrName>
                                        </p:attrNameLst>
                                      </p:cBhvr>
                                      <p:to>
                                        <p:strVal val="visible"/>
                                      </p:to>
                                    </p:set>
                                    <p:anim calcmode="lin" valueType="num">
                                      <p:cBhvr additive="base">
                                        <p:cTn id="114" dur="250" fill="hold"/>
                                        <p:tgtEl>
                                          <p:spTgt spid="9"/>
                                        </p:tgtEl>
                                        <p:attrNameLst>
                                          <p:attrName>ppt_x</p:attrName>
                                        </p:attrNameLst>
                                      </p:cBhvr>
                                      <p:tavLst>
                                        <p:tav tm="0">
                                          <p:val>
                                            <p:strVal val="#ppt_x"/>
                                          </p:val>
                                        </p:tav>
                                        <p:tav tm="100000">
                                          <p:val>
                                            <p:strVal val="#ppt_x"/>
                                          </p:val>
                                        </p:tav>
                                      </p:tavLst>
                                    </p:anim>
                                    <p:anim calcmode="lin" valueType="num">
                                      <p:cBhvr additive="base">
                                        <p:cTn id="115" dur="250" fill="hold"/>
                                        <p:tgtEl>
                                          <p:spTgt spid="9"/>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18"/>
                                        </p:tgtEl>
                                        <p:attrNameLst>
                                          <p:attrName>style.visibility</p:attrName>
                                        </p:attrNameLst>
                                      </p:cBhvr>
                                      <p:to>
                                        <p:strVal val="visible"/>
                                      </p:to>
                                    </p:set>
                                    <p:anim calcmode="lin" valueType="num">
                                      <p:cBhvr additive="base">
                                        <p:cTn id="119" dur="250" fill="hold"/>
                                        <p:tgtEl>
                                          <p:spTgt spid="18"/>
                                        </p:tgtEl>
                                        <p:attrNameLst>
                                          <p:attrName>ppt_x</p:attrName>
                                        </p:attrNameLst>
                                      </p:cBhvr>
                                      <p:tavLst>
                                        <p:tav tm="0">
                                          <p:val>
                                            <p:strVal val="#ppt_x"/>
                                          </p:val>
                                        </p:tav>
                                        <p:tav tm="100000">
                                          <p:val>
                                            <p:strVal val="#ppt_x"/>
                                          </p:val>
                                        </p:tav>
                                      </p:tavLst>
                                    </p:anim>
                                    <p:anim calcmode="lin" valueType="num">
                                      <p:cBhvr additive="base">
                                        <p:cTn id="120" dur="250" fill="hold"/>
                                        <p:tgtEl>
                                          <p:spTgt spid="18"/>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nodeType="afterEffect">
                                  <p:stCondLst>
                                    <p:cond delay="0"/>
                                  </p:stCondLst>
                                  <p:childTnLst>
                                    <p:set>
                                      <p:cBhvr>
                                        <p:cTn id="123" dur="1" fill="hold">
                                          <p:stCondLst>
                                            <p:cond delay="0"/>
                                          </p:stCondLst>
                                        </p:cTn>
                                        <p:tgtEl>
                                          <p:spTgt spid="102"/>
                                        </p:tgtEl>
                                        <p:attrNameLst>
                                          <p:attrName>style.visibility</p:attrName>
                                        </p:attrNameLst>
                                      </p:cBhvr>
                                      <p:to>
                                        <p:strVal val="visible"/>
                                      </p:to>
                                    </p:set>
                                    <p:anim calcmode="lin" valueType="num">
                                      <p:cBhvr additive="base">
                                        <p:cTn id="124" dur="250" fill="hold"/>
                                        <p:tgtEl>
                                          <p:spTgt spid="102"/>
                                        </p:tgtEl>
                                        <p:attrNameLst>
                                          <p:attrName>ppt_x</p:attrName>
                                        </p:attrNameLst>
                                      </p:cBhvr>
                                      <p:tavLst>
                                        <p:tav tm="0">
                                          <p:val>
                                            <p:strVal val="#ppt_x"/>
                                          </p:val>
                                        </p:tav>
                                        <p:tav tm="100000">
                                          <p:val>
                                            <p:strVal val="#ppt_x"/>
                                          </p:val>
                                        </p:tav>
                                      </p:tavLst>
                                    </p:anim>
                                    <p:anim calcmode="lin" valueType="num">
                                      <p:cBhvr additive="base">
                                        <p:cTn id="125" dur="250" fill="hold"/>
                                        <p:tgtEl>
                                          <p:spTgt spid="102"/>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nodeType="afterEffect">
                                  <p:stCondLst>
                                    <p:cond delay="0"/>
                                  </p:stCondLst>
                                  <p:childTnLst>
                                    <p:set>
                                      <p:cBhvr>
                                        <p:cTn id="128" dur="1" fill="hold">
                                          <p:stCondLst>
                                            <p:cond delay="0"/>
                                          </p:stCondLst>
                                        </p:cTn>
                                        <p:tgtEl>
                                          <p:spTgt spid="46"/>
                                        </p:tgtEl>
                                        <p:attrNameLst>
                                          <p:attrName>style.visibility</p:attrName>
                                        </p:attrNameLst>
                                      </p:cBhvr>
                                      <p:to>
                                        <p:strVal val="visible"/>
                                      </p:to>
                                    </p:set>
                                    <p:anim calcmode="lin" valueType="num">
                                      <p:cBhvr additive="base">
                                        <p:cTn id="129" dur="250" fill="hold"/>
                                        <p:tgtEl>
                                          <p:spTgt spid="46"/>
                                        </p:tgtEl>
                                        <p:attrNameLst>
                                          <p:attrName>ppt_x</p:attrName>
                                        </p:attrNameLst>
                                      </p:cBhvr>
                                      <p:tavLst>
                                        <p:tav tm="0">
                                          <p:val>
                                            <p:strVal val="#ppt_x"/>
                                          </p:val>
                                        </p:tav>
                                        <p:tav tm="100000">
                                          <p:val>
                                            <p:strVal val="#ppt_x"/>
                                          </p:val>
                                        </p:tav>
                                      </p:tavLst>
                                    </p:anim>
                                    <p:anim calcmode="lin" valueType="num">
                                      <p:cBhvr additive="base">
                                        <p:cTn id="130" dur="250" fill="hold"/>
                                        <p:tgtEl>
                                          <p:spTgt spid="46"/>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nodeType="afterEffect">
                                  <p:stCondLst>
                                    <p:cond delay="0"/>
                                  </p:stCondLst>
                                  <p:childTnLst>
                                    <p:set>
                                      <p:cBhvr>
                                        <p:cTn id="133" dur="1" fill="hold">
                                          <p:stCondLst>
                                            <p:cond delay="0"/>
                                          </p:stCondLst>
                                        </p:cTn>
                                        <p:tgtEl>
                                          <p:spTgt spid="43"/>
                                        </p:tgtEl>
                                        <p:attrNameLst>
                                          <p:attrName>style.visibility</p:attrName>
                                        </p:attrNameLst>
                                      </p:cBhvr>
                                      <p:to>
                                        <p:strVal val="visible"/>
                                      </p:to>
                                    </p:set>
                                    <p:anim calcmode="lin" valueType="num">
                                      <p:cBhvr additive="base">
                                        <p:cTn id="134" dur="250" fill="hold"/>
                                        <p:tgtEl>
                                          <p:spTgt spid="43"/>
                                        </p:tgtEl>
                                        <p:attrNameLst>
                                          <p:attrName>ppt_x</p:attrName>
                                        </p:attrNameLst>
                                      </p:cBhvr>
                                      <p:tavLst>
                                        <p:tav tm="0">
                                          <p:val>
                                            <p:strVal val="#ppt_x"/>
                                          </p:val>
                                        </p:tav>
                                        <p:tav tm="100000">
                                          <p:val>
                                            <p:strVal val="#ppt_x"/>
                                          </p:val>
                                        </p:tav>
                                      </p:tavLst>
                                    </p:anim>
                                    <p:anim calcmode="lin" valueType="num">
                                      <p:cBhvr additive="base">
                                        <p:cTn id="135" dur="250" fill="hold"/>
                                        <p:tgtEl>
                                          <p:spTgt spid="43"/>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35"/>
                                        </p:tgtEl>
                                        <p:attrNameLst>
                                          <p:attrName>style.visibility</p:attrName>
                                        </p:attrNameLst>
                                      </p:cBhvr>
                                      <p:to>
                                        <p:strVal val="visible"/>
                                      </p:to>
                                    </p:set>
                                    <p:anim calcmode="lin" valueType="num">
                                      <p:cBhvr additive="base">
                                        <p:cTn id="139" dur="250" fill="hold"/>
                                        <p:tgtEl>
                                          <p:spTgt spid="35"/>
                                        </p:tgtEl>
                                        <p:attrNameLst>
                                          <p:attrName>ppt_x</p:attrName>
                                        </p:attrNameLst>
                                      </p:cBhvr>
                                      <p:tavLst>
                                        <p:tav tm="0">
                                          <p:val>
                                            <p:strVal val="#ppt_x"/>
                                          </p:val>
                                        </p:tav>
                                        <p:tav tm="100000">
                                          <p:val>
                                            <p:strVal val="#ppt_x"/>
                                          </p:val>
                                        </p:tav>
                                      </p:tavLst>
                                    </p:anim>
                                    <p:anim calcmode="lin" valueType="num">
                                      <p:cBhvr additive="base">
                                        <p:cTn id="140" dur="250" fill="hold"/>
                                        <p:tgtEl>
                                          <p:spTgt spid="35"/>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4"/>
                                        </p:tgtEl>
                                        <p:attrNameLst>
                                          <p:attrName>style.visibility</p:attrName>
                                        </p:attrNameLst>
                                      </p:cBhvr>
                                      <p:to>
                                        <p:strVal val="visible"/>
                                      </p:to>
                                    </p:set>
                                    <p:anim calcmode="lin" valueType="num">
                                      <p:cBhvr additive="base">
                                        <p:cTn id="144" dur="250" fill="hold"/>
                                        <p:tgtEl>
                                          <p:spTgt spid="34"/>
                                        </p:tgtEl>
                                        <p:attrNameLst>
                                          <p:attrName>ppt_x</p:attrName>
                                        </p:attrNameLst>
                                      </p:cBhvr>
                                      <p:tavLst>
                                        <p:tav tm="0">
                                          <p:val>
                                            <p:strVal val="#ppt_x"/>
                                          </p:val>
                                        </p:tav>
                                        <p:tav tm="100000">
                                          <p:val>
                                            <p:strVal val="#ppt_x"/>
                                          </p:val>
                                        </p:tav>
                                      </p:tavLst>
                                    </p:anim>
                                    <p:anim calcmode="lin" valueType="num">
                                      <p:cBhvr additive="base">
                                        <p:cTn id="145" dur="250" fill="hold"/>
                                        <p:tgtEl>
                                          <p:spTgt spid="34"/>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20"/>
                                        </p:tgtEl>
                                        <p:attrNameLst>
                                          <p:attrName>style.visibility</p:attrName>
                                        </p:attrNameLst>
                                      </p:cBhvr>
                                      <p:to>
                                        <p:strVal val="visible"/>
                                      </p:to>
                                    </p:set>
                                    <p:anim calcmode="lin" valueType="num">
                                      <p:cBhvr additive="base">
                                        <p:cTn id="149" dur="250" fill="hold"/>
                                        <p:tgtEl>
                                          <p:spTgt spid="20"/>
                                        </p:tgtEl>
                                        <p:attrNameLst>
                                          <p:attrName>ppt_x</p:attrName>
                                        </p:attrNameLst>
                                      </p:cBhvr>
                                      <p:tavLst>
                                        <p:tav tm="0">
                                          <p:val>
                                            <p:strVal val="#ppt_x"/>
                                          </p:val>
                                        </p:tav>
                                        <p:tav tm="100000">
                                          <p:val>
                                            <p:strVal val="#ppt_x"/>
                                          </p:val>
                                        </p:tav>
                                      </p:tavLst>
                                    </p:anim>
                                    <p:anim calcmode="lin" valueType="num">
                                      <p:cBhvr additive="base">
                                        <p:cTn id="150" dur="250" fill="hold"/>
                                        <p:tgtEl>
                                          <p:spTgt spid="20"/>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nodeType="afterEffect">
                                  <p:stCondLst>
                                    <p:cond delay="0"/>
                                  </p:stCondLst>
                                  <p:childTnLst>
                                    <p:set>
                                      <p:cBhvr>
                                        <p:cTn id="153" dur="1" fill="hold">
                                          <p:stCondLst>
                                            <p:cond delay="0"/>
                                          </p:stCondLst>
                                        </p:cTn>
                                        <p:tgtEl>
                                          <p:spTgt spid="106"/>
                                        </p:tgtEl>
                                        <p:attrNameLst>
                                          <p:attrName>style.visibility</p:attrName>
                                        </p:attrNameLst>
                                      </p:cBhvr>
                                      <p:to>
                                        <p:strVal val="visible"/>
                                      </p:to>
                                    </p:set>
                                    <p:anim calcmode="lin" valueType="num">
                                      <p:cBhvr additive="base">
                                        <p:cTn id="154" dur="250" fill="hold"/>
                                        <p:tgtEl>
                                          <p:spTgt spid="106"/>
                                        </p:tgtEl>
                                        <p:attrNameLst>
                                          <p:attrName>ppt_x</p:attrName>
                                        </p:attrNameLst>
                                      </p:cBhvr>
                                      <p:tavLst>
                                        <p:tav tm="0">
                                          <p:val>
                                            <p:strVal val="#ppt_x"/>
                                          </p:val>
                                        </p:tav>
                                        <p:tav tm="100000">
                                          <p:val>
                                            <p:strVal val="#ppt_x"/>
                                          </p:val>
                                        </p:tav>
                                      </p:tavLst>
                                    </p:anim>
                                    <p:anim calcmode="lin" valueType="num">
                                      <p:cBhvr additive="base">
                                        <p:cTn id="155" dur="250" fill="hold"/>
                                        <p:tgtEl>
                                          <p:spTgt spid="106"/>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42"/>
                                        </p:tgtEl>
                                        <p:attrNameLst>
                                          <p:attrName>style.visibility</p:attrName>
                                        </p:attrNameLst>
                                      </p:cBhvr>
                                      <p:to>
                                        <p:strVal val="visible"/>
                                      </p:to>
                                    </p:set>
                                    <p:anim calcmode="lin" valueType="num">
                                      <p:cBhvr additive="base">
                                        <p:cTn id="159" dur="250" fill="hold"/>
                                        <p:tgtEl>
                                          <p:spTgt spid="42"/>
                                        </p:tgtEl>
                                        <p:attrNameLst>
                                          <p:attrName>ppt_x</p:attrName>
                                        </p:attrNameLst>
                                      </p:cBhvr>
                                      <p:tavLst>
                                        <p:tav tm="0">
                                          <p:val>
                                            <p:strVal val="#ppt_x"/>
                                          </p:val>
                                        </p:tav>
                                        <p:tav tm="100000">
                                          <p:val>
                                            <p:strVal val="#ppt_x"/>
                                          </p:val>
                                        </p:tav>
                                      </p:tavLst>
                                    </p:anim>
                                    <p:anim calcmode="lin" valueType="num">
                                      <p:cBhvr additive="base">
                                        <p:cTn id="160" dur="250" fill="hold"/>
                                        <p:tgtEl>
                                          <p:spTgt spid="42"/>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39"/>
                                        </p:tgtEl>
                                        <p:attrNameLst>
                                          <p:attrName>style.visibility</p:attrName>
                                        </p:attrNameLst>
                                      </p:cBhvr>
                                      <p:to>
                                        <p:strVal val="visible"/>
                                      </p:to>
                                    </p:set>
                                    <p:anim calcmode="lin" valueType="num">
                                      <p:cBhvr additive="base">
                                        <p:cTn id="164" dur="250" fill="hold"/>
                                        <p:tgtEl>
                                          <p:spTgt spid="39"/>
                                        </p:tgtEl>
                                        <p:attrNameLst>
                                          <p:attrName>ppt_x</p:attrName>
                                        </p:attrNameLst>
                                      </p:cBhvr>
                                      <p:tavLst>
                                        <p:tav tm="0">
                                          <p:val>
                                            <p:strVal val="#ppt_x"/>
                                          </p:val>
                                        </p:tav>
                                        <p:tav tm="100000">
                                          <p:val>
                                            <p:strVal val="#ppt_x"/>
                                          </p:val>
                                        </p:tav>
                                      </p:tavLst>
                                    </p:anim>
                                    <p:anim calcmode="lin" valueType="num">
                                      <p:cBhvr additive="base">
                                        <p:cTn id="165" dur="250" fill="hold"/>
                                        <p:tgtEl>
                                          <p:spTgt spid="39"/>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37"/>
                                        </p:tgtEl>
                                        <p:attrNameLst>
                                          <p:attrName>style.visibility</p:attrName>
                                        </p:attrNameLst>
                                      </p:cBhvr>
                                      <p:to>
                                        <p:strVal val="visible"/>
                                      </p:to>
                                    </p:set>
                                    <p:anim calcmode="lin" valueType="num">
                                      <p:cBhvr additive="base">
                                        <p:cTn id="169" dur="250" fill="hold"/>
                                        <p:tgtEl>
                                          <p:spTgt spid="37"/>
                                        </p:tgtEl>
                                        <p:attrNameLst>
                                          <p:attrName>ppt_x</p:attrName>
                                        </p:attrNameLst>
                                      </p:cBhvr>
                                      <p:tavLst>
                                        <p:tav tm="0">
                                          <p:val>
                                            <p:strVal val="#ppt_x"/>
                                          </p:val>
                                        </p:tav>
                                        <p:tav tm="100000">
                                          <p:val>
                                            <p:strVal val="#ppt_x"/>
                                          </p:val>
                                        </p:tav>
                                      </p:tavLst>
                                    </p:anim>
                                    <p:anim calcmode="lin" valueType="num">
                                      <p:cBhvr additive="base">
                                        <p:cTn id="170" dur="250" fill="hold"/>
                                        <p:tgtEl>
                                          <p:spTgt spid="37"/>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36"/>
                                        </p:tgtEl>
                                        <p:attrNameLst>
                                          <p:attrName>style.visibility</p:attrName>
                                        </p:attrNameLst>
                                      </p:cBhvr>
                                      <p:to>
                                        <p:strVal val="visible"/>
                                      </p:to>
                                    </p:set>
                                    <p:anim calcmode="lin" valueType="num">
                                      <p:cBhvr additive="base">
                                        <p:cTn id="174" dur="250" fill="hold"/>
                                        <p:tgtEl>
                                          <p:spTgt spid="36"/>
                                        </p:tgtEl>
                                        <p:attrNameLst>
                                          <p:attrName>ppt_x</p:attrName>
                                        </p:attrNameLst>
                                      </p:cBhvr>
                                      <p:tavLst>
                                        <p:tav tm="0">
                                          <p:val>
                                            <p:strVal val="#ppt_x"/>
                                          </p:val>
                                        </p:tav>
                                        <p:tav tm="100000">
                                          <p:val>
                                            <p:strVal val="#ppt_x"/>
                                          </p:val>
                                        </p:tav>
                                      </p:tavLst>
                                    </p:anim>
                                    <p:anim calcmode="lin" valueType="num">
                                      <p:cBhvr additive="base">
                                        <p:cTn id="175" dur="250" fill="hold"/>
                                        <p:tgtEl>
                                          <p:spTgt spid="3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24"/>
                                        </p:tgtEl>
                                        <p:attrNameLst>
                                          <p:attrName>style.visibility</p:attrName>
                                        </p:attrNameLst>
                                      </p:cBhvr>
                                      <p:to>
                                        <p:strVal val="visible"/>
                                      </p:to>
                                    </p:set>
                                    <p:anim calcmode="lin" valueType="num">
                                      <p:cBhvr additive="base">
                                        <p:cTn id="179" dur="250" fill="hold"/>
                                        <p:tgtEl>
                                          <p:spTgt spid="24"/>
                                        </p:tgtEl>
                                        <p:attrNameLst>
                                          <p:attrName>ppt_x</p:attrName>
                                        </p:attrNameLst>
                                      </p:cBhvr>
                                      <p:tavLst>
                                        <p:tav tm="0">
                                          <p:val>
                                            <p:strVal val="#ppt_x"/>
                                          </p:val>
                                        </p:tav>
                                        <p:tav tm="100000">
                                          <p:val>
                                            <p:strVal val="#ppt_x"/>
                                          </p:val>
                                        </p:tav>
                                      </p:tavLst>
                                    </p:anim>
                                    <p:anim calcmode="lin" valueType="num">
                                      <p:cBhvr additive="base">
                                        <p:cTn id="180" dur="250" fill="hold"/>
                                        <p:tgtEl>
                                          <p:spTgt spid="24"/>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111"/>
                                        </p:tgtEl>
                                        <p:attrNameLst>
                                          <p:attrName>style.visibility</p:attrName>
                                        </p:attrNameLst>
                                      </p:cBhvr>
                                      <p:to>
                                        <p:strVal val="visible"/>
                                      </p:to>
                                    </p:set>
                                    <p:anim calcmode="lin" valueType="num">
                                      <p:cBhvr additive="base">
                                        <p:cTn id="184" dur="250" fill="hold"/>
                                        <p:tgtEl>
                                          <p:spTgt spid="111"/>
                                        </p:tgtEl>
                                        <p:attrNameLst>
                                          <p:attrName>ppt_x</p:attrName>
                                        </p:attrNameLst>
                                      </p:cBhvr>
                                      <p:tavLst>
                                        <p:tav tm="0">
                                          <p:val>
                                            <p:strVal val="#ppt_x"/>
                                          </p:val>
                                        </p:tav>
                                        <p:tav tm="100000">
                                          <p:val>
                                            <p:strVal val="#ppt_x"/>
                                          </p:val>
                                        </p:tav>
                                      </p:tavLst>
                                    </p:anim>
                                    <p:anim calcmode="lin" valueType="num">
                                      <p:cBhvr additive="base">
                                        <p:cTn id="185" dur="250" fill="hold"/>
                                        <p:tgtEl>
                                          <p:spTgt spid="111"/>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nodeType="afterEffect">
                                  <p:stCondLst>
                                    <p:cond delay="0"/>
                                  </p:stCondLst>
                                  <p:childTnLst>
                                    <p:set>
                                      <p:cBhvr>
                                        <p:cTn id="188" dur="1" fill="hold">
                                          <p:stCondLst>
                                            <p:cond delay="0"/>
                                          </p:stCondLst>
                                        </p:cTn>
                                        <p:tgtEl>
                                          <p:spTgt spid="26"/>
                                        </p:tgtEl>
                                        <p:attrNameLst>
                                          <p:attrName>style.visibility</p:attrName>
                                        </p:attrNameLst>
                                      </p:cBhvr>
                                      <p:to>
                                        <p:strVal val="visible"/>
                                      </p:to>
                                    </p:set>
                                    <p:anim calcmode="lin" valueType="num">
                                      <p:cBhvr additive="base">
                                        <p:cTn id="189" dur="250" fill="hold"/>
                                        <p:tgtEl>
                                          <p:spTgt spid="26"/>
                                        </p:tgtEl>
                                        <p:attrNameLst>
                                          <p:attrName>ppt_x</p:attrName>
                                        </p:attrNameLst>
                                      </p:cBhvr>
                                      <p:tavLst>
                                        <p:tav tm="0">
                                          <p:val>
                                            <p:strVal val="#ppt_x"/>
                                          </p:val>
                                        </p:tav>
                                        <p:tav tm="100000">
                                          <p:val>
                                            <p:strVal val="#ppt_x"/>
                                          </p:val>
                                        </p:tav>
                                      </p:tavLst>
                                    </p:anim>
                                    <p:anim calcmode="lin" valueType="num">
                                      <p:cBhvr additive="base">
                                        <p:cTn id="190" dur="250" fill="hold"/>
                                        <p:tgtEl>
                                          <p:spTgt spid="26"/>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additive="base">
                                        <p:cTn id="194" dur="250" fill="hold"/>
                                        <p:tgtEl>
                                          <p:spTgt spid="28"/>
                                        </p:tgtEl>
                                        <p:attrNameLst>
                                          <p:attrName>ppt_x</p:attrName>
                                        </p:attrNameLst>
                                      </p:cBhvr>
                                      <p:tavLst>
                                        <p:tav tm="0">
                                          <p:val>
                                            <p:strVal val="#ppt_x"/>
                                          </p:val>
                                        </p:tav>
                                        <p:tav tm="100000">
                                          <p:val>
                                            <p:strVal val="#ppt_x"/>
                                          </p:val>
                                        </p:tav>
                                      </p:tavLst>
                                    </p:anim>
                                    <p:anim calcmode="lin" valueType="num">
                                      <p:cBhvr additive="base">
                                        <p:cTn id="195" dur="250" fill="hold"/>
                                        <p:tgtEl>
                                          <p:spTgt spid="28"/>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grpId="0" nodeType="afterEffect">
                                  <p:stCondLst>
                                    <p:cond delay="0"/>
                                  </p:stCondLst>
                                  <p:childTnLst>
                                    <p:set>
                                      <p:cBhvr>
                                        <p:cTn id="198" dur="1" fill="hold">
                                          <p:stCondLst>
                                            <p:cond delay="0"/>
                                          </p:stCondLst>
                                        </p:cTn>
                                        <p:tgtEl>
                                          <p:spTgt spid="27"/>
                                        </p:tgtEl>
                                        <p:attrNameLst>
                                          <p:attrName>style.visibility</p:attrName>
                                        </p:attrNameLst>
                                      </p:cBhvr>
                                      <p:to>
                                        <p:strVal val="visible"/>
                                      </p:to>
                                    </p:set>
                                    <p:anim calcmode="lin" valueType="num">
                                      <p:cBhvr additive="base">
                                        <p:cTn id="199" dur="250" fill="hold"/>
                                        <p:tgtEl>
                                          <p:spTgt spid="27"/>
                                        </p:tgtEl>
                                        <p:attrNameLst>
                                          <p:attrName>ppt_x</p:attrName>
                                        </p:attrNameLst>
                                      </p:cBhvr>
                                      <p:tavLst>
                                        <p:tav tm="0">
                                          <p:val>
                                            <p:strVal val="#ppt_x"/>
                                          </p:val>
                                        </p:tav>
                                        <p:tav tm="100000">
                                          <p:val>
                                            <p:strVal val="#ppt_x"/>
                                          </p:val>
                                        </p:tav>
                                      </p:tavLst>
                                    </p:anim>
                                    <p:anim calcmode="lin" valueType="num">
                                      <p:cBhvr additive="base">
                                        <p:cTn id="200"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9" grpId="0" animBg="1"/>
      <p:bldP spid="20" grpId="0" animBg="1"/>
      <p:bldP spid="27" grpId="0"/>
      <p:bldP spid="28" grpId="0" animBg="1"/>
      <p:bldP spid="34" grpId="0"/>
      <p:bldP spid="35" grpId="0" animBg="1"/>
      <p:bldP spid="36" grpId="0"/>
      <p:bldP spid="37" grpId="0" animBg="1"/>
      <p:bldP spid="48" grpId="0"/>
      <p:bldP spid="49" grpId="0" animBg="1"/>
      <p:bldP spid="50" grpId="0"/>
      <p:bldP spid="51" grpId="0" animBg="1"/>
      <p:bldP spid="52" grpId="0"/>
      <p:bldP spid="53" grpId="0" animBg="1"/>
      <p:bldP spid="110" grpId="0" animBg="1"/>
      <p:bldP spid="18" grpId="0" animBg="1"/>
      <p:bldP spid="21" grpId="0" animBg="1"/>
      <p:bldP spid="24" grpId="0" animBg="1"/>
      <p:bldP spid="11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Performance</a:t>
            </a:r>
            <a:endParaRPr lang="en-CA" sz="3200" b="1" spc="-150" smtClean="0">
              <a:solidFill>
                <a:schemeClr val="bg1"/>
              </a:solidFill>
              <a:latin typeface="Open Sans" pitchFamily="34" charset="0"/>
              <a:ea typeface="Open Sans" pitchFamily="34" charset="0"/>
              <a:cs typeface="Open Sans" pitchFamily="34" charset="0"/>
            </a:endParaRPr>
          </a:p>
        </p:txBody>
      </p:sp>
      <p:graphicFrame>
        <p:nvGraphicFramePr>
          <p:cNvPr id="4" name="Chart 3"/>
          <p:cNvGraphicFramePr/>
          <p:nvPr/>
        </p:nvGraphicFramePr>
        <p:xfrm>
          <a:off x="3223430" y="914480"/>
          <a:ext cx="1372785" cy="1485740"/>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6" name="Chart 5"/>
          <p:cNvGraphicFramePr/>
          <p:nvPr/>
        </p:nvGraphicFramePr>
        <p:xfrm>
          <a:off x="4114800" y="1684019"/>
          <a:ext cx="1752600" cy="189680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nvGraphicFramePr>
        <p:xfrm>
          <a:off x="4038600" y="3257550"/>
          <a:ext cx="1548951" cy="16764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p:cNvGraphicFramePr/>
          <p:nvPr/>
        </p:nvGraphicFramePr>
        <p:xfrm>
          <a:off x="2544815" y="1726295"/>
          <a:ext cx="1067689" cy="1333315"/>
        </p:xfrm>
        <a:graphic>
          <a:graphicData uri="http://schemas.openxmlformats.org/drawingml/2006/chart">
            <c:chart xmlns:c="http://schemas.openxmlformats.org/drawingml/2006/chart" xmlns:r="http://schemas.openxmlformats.org/officeDocument/2006/relationships" r:id="rId4"/>
          </a:graphicData>
        </a:graphic>
      </p:graphicFrame>
      <p:cxnSp>
        <p:nvCxnSpPr>
          <p:cNvPr id="10" name="Straight Arrow Connector 9"/>
          <p:cNvCxnSpPr>
            <a:endCxn id="13" idx="2"/>
          </p:cNvCxnSpPr>
          <p:nvPr/>
        </p:nvCxnSpPr>
        <p:spPr>
          <a:xfrm>
            <a:off x="4419600" y="1581150"/>
            <a:ext cx="20574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Text Box 10"/>
          <p:cNvSpPr txBox="1">
            <a:spLocks noChangeArrowheads="1"/>
          </p:cNvSpPr>
          <p:nvPr/>
        </p:nvSpPr>
        <p:spPr bwMode="auto">
          <a:xfrm>
            <a:off x="7010400" y="12001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Date Time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3" name="Oval 12"/>
          <p:cNvSpPr/>
          <p:nvPr/>
        </p:nvSpPr>
        <p:spPr>
          <a:xfrm>
            <a:off x="6477000" y="1336044"/>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5" name="Text Box 10"/>
          <p:cNvSpPr txBox="1">
            <a:spLocks noChangeArrowheads="1"/>
          </p:cNvSpPr>
          <p:nvPr/>
        </p:nvSpPr>
        <p:spPr bwMode="auto">
          <a:xfrm>
            <a:off x="7010400" y="24335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Realitionship</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6" name="Oval 15"/>
          <p:cNvSpPr/>
          <p:nvPr/>
        </p:nvSpPr>
        <p:spPr>
          <a:xfrm>
            <a:off x="6477000" y="2569398"/>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7" name="Text Box 10"/>
          <p:cNvSpPr txBox="1">
            <a:spLocks noChangeArrowheads="1"/>
          </p:cNvSpPr>
          <p:nvPr/>
        </p:nvSpPr>
        <p:spPr bwMode="auto">
          <a:xfrm>
            <a:off x="7010400" y="3731256"/>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Hint</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18" name="Oval 17"/>
          <p:cNvSpPr/>
          <p:nvPr/>
        </p:nvSpPr>
        <p:spPr>
          <a:xfrm>
            <a:off x="6477000" y="3867150"/>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20" name="Straight Arrow Connector 19"/>
          <p:cNvCxnSpPr/>
          <p:nvPr/>
        </p:nvCxnSpPr>
        <p:spPr>
          <a:xfrm>
            <a:off x="5715000" y="2814504"/>
            <a:ext cx="762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5448300" y="4112256"/>
            <a:ext cx="10287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Text Box 10"/>
          <p:cNvSpPr txBox="1">
            <a:spLocks noChangeArrowheads="1"/>
          </p:cNvSpPr>
          <p:nvPr/>
        </p:nvSpPr>
        <p:spPr bwMode="auto">
          <a:xfrm>
            <a:off x="304800" y="1366708"/>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Branding</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5" name="Oval 24"/>
          <p:cNvSpPr/>
          <p:nvPr/>
        </p:nvSpPr>
        <p:spPr>
          <a:xfrm>
            <a:off x="2057400" y="1502602"/>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26" name="Text Box 10"/>
          <p:cNvSpPr txBox="1">
            <a:spLocks noChangeArrowheads="1"/>
          </p:cNvSpPr>
          <p:nvPr/>
        </p:nvSpPr>
        <p:spPr bwMode="auto">
          <a:xfrm>
            <a:off x="304800" y="3133817"/>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Print Media</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7" name="Oval 26"/>
          <p:cNvSpPr/>
          <p:nvPr/>
        </p:nvSpPr>
        <p:spPr>
          <a:xfrm>
            <a:off x="2057400" y="3269711"/>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28" name="Text Box 7"/>
          <p:cNvSpPr txBox="1">
            <a:spLocks noChangeArrowheads="1"/>
          </p:cNvSpPr>
          <p:nvPr/>
        </p:nvSpPr>
        <p:spPr bwMode="auto">
          <a:xfrm>
            <a:off x="3591946" y="1449601"/>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70%</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29" name="Text Box 7"/>
          <p:cNvSpPr txBox="1">
            <a:spLocks noChangeArrowheads="1"/>
          </p:cNvSpPr>
          <p:nvPr/>
        </p:nvSpPr>
        <p:spPr bwMode="auto">
          <a:xfrm>
            <a:off x="4623531" y="2393895"/>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80%</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30" name="Text Box 7"/>
          <p:cNvSpPr txBox="1">
            <a:spLocks noChangeArrowheads="1"/>
          </p:cNvSpPr>
          <p:nvPr/>
        </p:nvSpPr>
        <p:spPr bwMode="auto">
          <a:xfrm>
            <a:off x="4495199" y="3888001"/>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42%</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32" name="Text Box 7"/>
          <p:cNvSpPr txBox="1">
            <a:spLocks noChangeArrowheads="1"/>
          </p:cNvSpPr>
          <p:nvPr/>
        </p:nvSpPr>
        <p:spPr bwMode="auto">
          <a:xfrm>
            <a:off x="2812079" y="221598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90%</a:t>
            </a:r>
            <a:endParaRPr lang="en-CA" sz="2000" spc="-150" smtClean="0">
              <a:solidFill>
                <a:srgbClr val="45C1A4"/>
              </a:solidFill>
              <a:latin typeface="Open Sans Light" pitchFamily="34" charset="0"/>
              <a:ea typeface="Open Sans Light" pitchFamily="34" charset="0"/>
              <a:cs typeface="Open Sans Light" pitchFamily="34" charset="0"/>
            </a:endParaRPr>
          </a:p>
        </p:txBody>
      </p:sp>
      <p:cxnSp>
        <p:nvCxnSpPr>
          <p:cNvPr id="33" name="Straight Arrow Connector 32"/>
          <p:cNvCxnSpPr/>
          <p:nvPr/>
        </p:nvCxnSpPr>
        <p:spPr>
          <a:xfrm flipH="1">
            <a:off x="2525387" y="1747708"/>
            <a:ext cx="370213"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2525387" y="3490887"/>
            <a:ext cx="675013"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7" name="Chart 6"/>
          <p:cNvGraphicFramePr/>
          <p:nvPr/>
        </p:nvGraphicFramePr>
        <p:xfrm>
          <a:off x="2990935" y="2571750"/>
          <a:ext cx="1423739" cy="1540886"/>
        </p:xfrm>
        <a:graphic>
          <a:graphicData uri="http://schemas.openxmlformats.org/drawingml/2006/chart">
            <c:chart xmlns:c="http://schemas.openxmlformats.org/drawingml/2006/chart" xmlns:r="http://schemas.openxmlformats.org/officeDocument/2006/relationships" r:id="rId5"/>
          </a:graphicData>
        </a:graphic>
      </p:graphicFrame>
      <p:sp>
        <p:nvSpPr>
          <p:cNvPr id="31" name="Text Box 7"/>
          <p:cNvSpPr txBox="1">
            <a:spLocks noChangeArrowheads="1"/>
          </p:cNvSpPr>
          <p:nvPr/>
        </p:nvSpPr>
        <p:spPr bwMode="auto">
          <a:xfrm>
            <a:off x="3352800" y="3126001"/>
            <a:ext cx="635750"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5C1A4"/>
                </a:solidFill>
                <a:latin typeface="Open Sans Light" pitchFamily="34" charset="0"/>
                <a:ea typeface="Open Sans Light" pitchFamily="34" charset="0"/>
                <a:cs typeface="Open Sans Light" pitchFamily="34" charset="0"/>
              </a:rPr>
              <a:t>25%</a:t>
            </a:r>
            <a:endParaRPr lang="en-CA" sz="2400" spc="-150" smtClean="0">
              <a:solidFill>
                <a:srgbClr val="45C1A4"/>
              </a:solidFill>
              <a:latin typeface="Open Sans Light" pitchFamily="34" charset="0"/>
              <a:ea typeface="Open Sans Light" pitchFamily="34" charset="0"/>
              <a:cs typeface="Open Sans Light" pitchFamily="34" charset="0"/>
            </a:endParaRPr>
          </a:p>
        </p:txBody>
      </p:sp>
      <p:cxnSp>
        <p:nvCxnSpPr>
          <p:cNvPr id="38" name="Straight Connector 37"/>
          <p:cNvCxnSpPr/>
          <p:nvPr/>
        </p:nvCxnSpPr>
        <p:spPr>
          <a:xfrm>
            <a:off x="2895600" y="1747708"/>
            <a:ext cx="183058" cy="24510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6596062" y="1460754"/>
            <a:ext cx="249290" cy="240792"/>
            <a:chOff x="5099140" y="1309474"/>
            <a:chExt cx="439257" cy="424283"/>
          </a:xfrm>
          <a:solidFill>
            <a:schemeClr val="bg1"/>
          </a:solidFill>
        </p:grpSpPr>
        <p:sp>
          <p:nvSpPr>
            <p:cNvPr id="41"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8"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2163493" y="3401723"/>
            <a:ext cx="275228" cy="249773"/>
            <a:chOff x="5159039" y="3837700"/>
            <a:chExt cx="431771" cy="391838"/>
          </a:xfrm>
          <a:solidFill>
            <a:schemeClr val="bg1"/>
          </a:solidFill>
        </p:grpSpPr>
        <p:sp>
          <p:nvSpPr>
            <p:cNvPr id="56"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0"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1" name="Group 60"/>
          <p:cNvGrpSpPr/>
          <p:nvPr/>
        </p:nvGrpSpPr>
        <p:grpSpPr>
          <a:xfrm>
            <a:off x="2152940" y="1617265"/>
            <a:ext cx="296334" cy="260887"/>
            <a:chOff x="6040049" y="4182118"/>
            <a:chExt cx="521619" cy="459224"/>
          </a:xfrm>
          <a:solidFill>
            <a:schemeClr val="bg1"/>
          </a:solidFill>
        </p:grpSpPr>
        <p:sp>
          <p:nvSpPr>
            <p:cNvPr id="62"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a:off x="6619683" y="2699544"/>
            <a:ext cx="202049" cy="229919"/>
            <a:chOff x="2927811" y="2108124"/>
            <a:chExt cx="361887" cy="411804"/>
          </a:xfrm>
          <a:solidFill>
            <a:schemeClr val="bg1"/>
          </a:solidFill>
        </p:grpSpPr>
        <p:sp>
          <p:nvSpPr>
            <p:cNvPr id="68"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2" name="Freeform 145"/>
          <p:cNvSpPr/>
          <p:nvPr/>
        </p:nvSpPr>
        <p:spPr bwMode="auto">
          <a:xfrm>
            <a:off x="6580897" y="4002406"/>
            <a:ext cx="279620" cy="219701"/>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250" fill="hold"/>
                                        <p:tgtEl>
                                          <p:spTgt spid="9"/>
                                        </p:tgtEl>
                                        <p:attrNameLst>
                                          <p:attrName>ppt_x</p:attrName>
                                        </p:attrNameLst>
                                      </p:cBhvr>
                                      <p:tavLst>
                                        <p:tav tm="0">
                                          <p:val>
                                            <p:strVal val="#ppt_x"/>
                                          </p:val>
                                        </p:tav>
                                        <p:tav tm="100000">
                                          <p:val>
                                            <p:strVal val="#ppt_x"/>
                                          </p:val>
                                        </p:tav>
                                      </p:tavLst>
                                    </p:anim>
                                    <p:anim calcmode="lin" valueType="num">
                                      <p:cBhvr additive="base">
                                        <p:cTn id="25" dur="250" fill="hold"/>
                                        <p:tgtEl>
                                          <p:spTgt spid="9"/>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250" fill="hold"/>
                                        <p:tgtEl>
                                          <p:spTgt spid="32"/>
                                        </p:tgtEl>
                                        <p:attrNameLst>
                                          <p:attrName>ppt_x</p:attrName>
                                        </p:attrNameLst>
                                      </p:cBhvr>
                                      <p:tavLst>
                                        <p:tav tm="0">
                                          <p:val>
                                            <p:strVal val="#ppt_x"/>
                                          </p:val>
                                        </p:tav>
                                        <p:tav tm="100000">
                                          <p:val>
                                            <p:strVal val="#ppt_x"/>
                                          </p:val>
                                        </p:tav>
                                      </p:tavLst>
                                    </p:anim>
                                    <p:anim calcmode="lin" valueType="num">
                                      <p:cBhvr additive="base">
                                        <p:cTn id="30" dur="25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250" fill="hold"/>
                                        <p:tgtEl>
                                          <p:spTgt spid="38"/>
                                        </p:tgtEl>
                                        <p:attrNameLst>
                                          <p:attrName>ppt_x</p:attrName>
                                        </p:attrNameLst>
                                      </p:cBhvr>
                                      <p:tavLst>
                                        <p:tav tm="0">
                                          <p:val>
                                            <p:strVal val="#ppt_x"/>
                                          </p:val>
                                        </p:tav>
                                        <p:tav tm="100000">
                                          <p:val>
                                            <p:strVal val="#ppt_x"/>
                                          </p:val>
                                        </p:tav>
                                      </p:tavLst>
                                    </p:anim>
                                    <p:anim calcmode="lin" valueType="num">
                                      <p:cBhvr additive="base">
                                        <p:cTn id="35" dur="25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250" fill="hold"/>
                                        <p:tgtEl>
                                          <p:spTgt spid="33"/>
                                        </p:tgtEl>
                                        <p:attrNameLst>
                                          <p:attrName>ppt_x</p:attrName>
                                        </p:attrNameLst>
                                      </p:cBhvr>
                                      <p:tavLst>
                                        <p:tav tm="0">
                                          <p:val>
                                            <p:strVal val="#ppt_x"/>
                                          </p:val>
                                        </p:tav>
                                        <p:tav tm="100000">
                                          <p:val>
                                            <p:strVal val="#ppt_x"/>
                                          </p:val>
                                        </p:tav>
                                      </p:tavLst>
                                    </p:anim>
                                    <p:anim calcmode="lin" valueType="num">
                                      <p:cBhvr additive="base">
                                        <p:cTn id="40" dur="250" fill="hold"/>
                                        <p:tgtEl>
                                          <p:spTgt spid="33"/>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additive="base">
                                        <p:cTn id="44" dur="250" fill="hold"/>
                                        <p:tgtEl>
                                          <p:spTgt spid="25"/>
                                        </p:tgtEl>
                                        <p:attrNameLst>
                                          <p:attrName>ppt_x</p:attrName>
                                        </p:attrNameLst>
                                      </p:cBhvr>
                                      <p:tavLst>
                                        <p:tav tm="0">
                                          <p:val>
                                            <p:strVal val="#ppt_x"/>
                                          </p:val>
                                        </p:tav>
                                        <p:tav tm="100000">
                                          <p:val>
                                            <p:strVal val="#ppt_x"/>
                                          </p:val>
                                        </p:tav>
                                      </p:tavLst>
                                    </p:anim>
                                    <p:anim calcmode="lin" valueType="num">
                                      <p:cBhvr additive="base">
                                        <p:cTn id="45" dur="250" fill="hold"/>
                                        <p:tgtEl>
                                          <p:spTgt spid="2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additive="base">
                                        <p:cTn id="49" dur="250" fill="hold"/>
                                        <p:tgtEl>
                                          <p:spTgt spid="61"/>
                                        </p:tgtEl>
                                        <p:attrNameLst>
                                          <p:attrName>ppt_x</p:attrName>
                                        </p:attrNameLst>
                                      </p:cBhvr>
                                      <p:tavLst>
                                        <p:tav tm="0">
                                          <p:val>
                                            <p:strVal val="#ppt_x"/>
                                          </p:val>
                                        </p:tav>
                                        <p:tav tm="100000">
                                          <p:val>
                                            <p:strVal val="#ppt_x"/>
                                          </p:val>
                                        </p:tav>
                                      </p:tavLst>
                                    </p:anim>
                                    <p:anim calcmode="lin" valueType="num">
                                      <p:cBhvr additive="base">
                                        <p:cTn id="50" dur="250" fill="hold"/>
                                        <p:tgtEl>
                                          <p:spTgt spid="6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 calcmode="lin" valueType="num">
                                      <p:cBhvr additive="base">
                                        <p:cTn id="54" dur="250" fill="hold"/>
                                        <p:tgtEl>
                                          <p:spTgt spid="24"/>
                                        </p:tgtEl>
                                        <p:attrNameLst>
                                          <p:attrName>ppt_x</p:attrName>
                                        </p:attrNameLst>
                                      </p:cBhvr>
                                      <p:tavLst>
                                        <p:tav tm="0">
                                          <p:val>
                                            <p:strVal val="#ppt_x"/>
                                          </p:val>
                                        </p:tav>
                                        <p:tav tm="100000">
                                          <p:val>
                                            <p:strVal val="#ppt_x"/>
                                          </p:val>
                                        </p:tav>
                                      </p:tavLst>
                                    </p:anim>
                                    <p:anim calcmode="lin" valueType="num">
                                      <p:cBhvr additive="base">
                                        <p:cTn id="55" dur="250" fill="hold"/>
                                        <p:tgtEl>
                                          <p:spTgt spid="2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additive="base">
                                        <p:cTn id="59" dur="250" fill="hold"/>
                                        <p:tgtEl>
                                          <p:spTgt spid="7"/>
                                        </p:tgtEl>
                                        <p:attrNameLst>
                                          <p:attrName>ppt_x</p:attrName>
                                        </p:attrNameLst>
                                      </p:cBhvr>
                                      <p:tavLst>
                                        <p:tav tm="0">
                                          <p:val>
                                            <p:strVal val="#ppt_x"/>
                                          </p:val>
                                        </p:tav>
                                        <p:tav tm="100000">
                                          <p:val>
                                            <p:strVal val="#ppt_x"/>
                                          </p:val>
                                        </p:tav>
                                      </p:tavLst>
                                    </p:anim>
                                    <p:anim calcmode="lin" valueType="num">
                                      <p:cBhvr additive="base">
                                        <p:cTn id="60" dur="250" fill="hold"/>
                                        <p:tgtEl>
                                          <p:spTgt spid="7"/>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additive="base">
                                        <p:cTn id="64" dur="250" fill="hold"/>
                                        <p:tgtEl>
                                          <p:spTgt spid="31"/>
                                        </p:tgtEl>
                                        <p:attrNameLst>
                                          <p:attrName>ppt_x</p:attrName>
                                        </p:attrNameLst>
                                      </p:cBhvr>
                                      <p:tavLst>
                                        <p:tav tm="0">
                                          <p:val>
                                            <p:strVal val="#ppt_x"/>
                                          </p:val>
                                        </p:tav>
                                        <p:tav tm="100000">
                                          <p:val>
                                            <p:strVal val="#ppt_x"/>
                                          </p:val>
                                        </p:tav>
                                      </p:tavLst>
                                    </p:anim>
                                    <p:anim calcmode="lin" valueType="num">
                                      <p:cBhvr additive="base">
                                        <p:cTn id="65" dur="250" fill="hold"/>
                                        <p:tgtEl>
                                          <p:spTgt spid="31"/>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 calcmode="lin" valueType="num">
                                      <p:cBhvr additive="base">
                                        <p:cTn id="69" dur="250" fill="hold"/>
                                        <p:tgtEl>
                                          <p:spTgt spid="36"/>
                                        </p:tgtEl>
                                        <p:attrNameLst>
                                          <p:attrName>ppt_x</p:attrName>
                                        </p:attrNameLst>
                                      </p:cBhvr>
                                      <p:tavLst>
                                        <p:tav tm="0">
                                          <p:val>
                                            <p:strVal val="#ppt_x"/>
                                          </p:val>
                                        </p:tav>
                                        <p:tav tm="100000">
                                          <p:val>
                                            <p:strVal val="#ppt_x"/>
                                          </p:val>
                                        </p:tav>
                                      </p:tavLst>
                                    </p:anim>
                                    <p:anim calcmode="lin" valueType="num">
                                      <p:cBhvr additive="base">
                                        <p:cTn id="70" dur="250" fill="hold"/>
                                        <p:tgtEl>
                                          <p:spTgt spid="3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 calcmode="lin" valueType="num">
                                      <p:cBhvr additive="base">
                                        <p:cTn id="74" dur="250" fill="hold"/>
                                        <p:tgtEl>
                                          <p:spTgt spid="27"/>
                                        </p:tgtEl>
                                        <p:attrNameLst>
                                          <p:attrName>ppt_x</p:attrName>
                                        </p:attrNameLst>
                                      </p:cBhvr>
                                      <p:tavLst>
                                        <p:tav tm="0">
                                          <p:val>
                                            <p:strVal val="#ppt_x"/>
                                          </p:val>
                                        </p:tav>
                                        <p:tav tm="100000">
                                          <p:val>
                                            <p:strVal val="#ppt_x"/>
                                          </p:val>
                                        </p:tav>
                                      </p:tavLst>
                                    </p:anim>
                                    <p:anim calcmode="lin" valueType="num">
                                      <p:cBhvr additive="base">
                                        <p:cTn id="75" dur="250" fill="hold"/>
                                        <p:tgtEl>
                                          <p:spTgt spid="27"/>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55"/>
                                        </p:tgtEl>
                                        <p:attrNameLst>
                                          <p:attrName>style.visibility</p:attrName>
                                        </p:attrNameLst>
                                      </p:cBhvr>
                                      <p:to>
                                        <p:strVal val="visible"/>
                                      </p:to>
                                    </p:set>
                                    <p:anim calcmode="lin" valueType="num">
                                      <p:cBhvr additive="base">
                                        <p:cTn id="79" dur="250" fill="hold"/>
                                        <p:tgtEl>
                                          <p:spTgt spid="55"/>
                                        </p:tgtEl>
                                        <p:attrNameLst>
                                          <p:attrName>ppt_x</p:attrName>
                                        </p:attrNameLst>
                                      </p:cBhvr>
                                      <p:tavLst>
                                        <p:tav tm="0">
                                          <p:val>
                                            <p:strVal val="#ppt_x"/>
                                          </p:val>
                                        </p:tav>
                                        <p:tav tm="100000">
                                          <p:val>
                                            <p:strVal val="#ppt_x"/>
                                          </p:val>
                                        </p:tav>
                                      </p:tavLst>
                                    </p:anim>
                                    <p:anim calcmode="lin" valueType="num">
                                      <p:cBhvr additive="base">
                                        <p:cTn id="80" dur="250" fill="hold"/>
                                        <p:tgtEl>
                                          <p:spTgt spid="55"/>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250" fill="hold"/>
                                        <p:tgtEl>
                                          <p:spTgt spid="26"/>
                                        </p:tgtEl>
                                        <p:attrNameLst>
                                          <p:attrName>ppt_x</p:attrName>
                                        </p:attrNameLst>
                                      </p:cBhvr>
                                      <p:tavLst>
                                        <p:tav tm="0">
                                          <p:val>
                                            <p:strVal val="#ppt_x"/>
                                          </p:val>
                                        </p:tav>
                                        <p:tav tm="100000">
                                          <p:val>
                                            <p:strVal val="#ppt_x"/>
                                          </p:val>
                                        </p:tav>
                                      </p:tavLst>
                                    </p:anim>
                                    <p:anim calcmode="lin" valueType="num">
                                      <p:cBhvr additive="base">
                                        <p:cTn id="85" dur="250" fill="hold"/>
                                        <p:tgtEl>
                                          <p:spTgt spid="26"/>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8"/>
                                        </p:tgtEl>
                                        <p:attrNameLst>
                                          <p:attrName>style.visibility</p:attrName>
                                        </p:attrNameLst>
                                      </p:cBhvr>
                                      <p:to>
                                        <p:strVal val="visible"/>
                                      </p:to>
                                    </p:set>
                                    <p:anim calcmode="lin" valueType="num">
                                      <p:cBhvr additive="base">
                                        <p:cTn id="89" dur="250" fill="hold"/>
                                        <p:tgtEl>
                                          <p:spTgt spid="8"/>
                                        </p:tgtEl>
                                        <p:attrNameLst>
                                          <p:attrName>ppt_x</p:attrName>
                                        </p:attrNameLst>
                                      </p:cBhvr>
                                      <p:tavLst>
                                        <p:tav tm="0">
                                          <p:val>
                                            <p:strVal val="#ppt_x"/>
                                          </p:val>
                                        </p:tav>
                                        <p:tav tm="100000">
                                          <p:val>
                                            <p:strVal val="#ppt_x"/>
                                          </p:val>
                                        </p:tav>
                                      </p:tavLst>
                                    </p:anim>
                                    <p:anim calcmode="lin" valueType="num">
                                      <p:cBhvr additive="base">
                                        <p:cTn id="90" dur="250" fill="hold"/>
                                        <p:tgtEl>
                                          <p:spTgt spid="8"/>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additive="base">
                                        <p:cTn id="94" dur="250" fill="hold"/>
                                        <p:tgtEl>
                                          <p:spTgt spid="30"/>
                                        </p:tgtEl>
                                        <p:attrNameLst>
                                          <p:attrName>ppt_x</p:attrName>
                                        </p:attrNameLst>
                                      </p:cBhvr>
                                      <p:tavLst>
                                        <p:tav tm="0">
                                          <p:val>
                                            <p:strVal val="#ppt_x"/>
                                          </p:val>
                                        </p:tav>
                                        <p:tav tm="100000">
                                          <p:val>
                                            <p:strVal val="#ppt_x"/>
                                          </p:val>
                                        </p:tav>
                                      </p:tavLst>
                                    </p:anim>
                                    <p:anim calcmode="lin" valueType="num">
                                      <p:cBhvr additive="base">
                                        <p:cTn id="95" dur="250" fill="hold"/>
                                        <p:tgtEl>
                                          <p:spTgt spid="30"/>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250" fill="hold"/>
                                        <p:tgtEl>
                                          <p:spTgt spid="22"/>
                                        </p:tgtEl>
                                        <p:attrNameLst>
                                          <p:attrName>ppt_x</p:attrName>
                                        </p:attrNameLst>
                                      </p:cBhvr>
                                      <p:tavLst>
                                        <p:tav tm="0">
                                          <p:val>
                                            <p:strVal val="#ppt_x"/>
                                          </p:val>
                                        </p:tav>
                                        <p:tav tm="100000">
                                          <p:val>
                                            <p:strVal val="#ppt_x"/>
                                          </p:val>
                                        </p:tav>
                                      </p:tavLst>
                                    </p:anim>
                                    <p:anim calcmode="lin" valueType="num">
                                      <p:cBhvr additive="base">
                                        <p:cTn id="100" dur="250" fill="hold"/>
                                        <p:tgtEl>
                                          <p:spTgt spid="2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additive="base">
                                        <p:cTn id="104" dur="250" fill="hold"/>
                                        <p:tgtEl>
                                          <p:spTgt spid="18"/>
                                        </p:tgtEl>
                                        <p:attrNameLst>
                                          <p:attrName>ppt_x</p:attrName>
                                        </p:attrNameLst>
                                      </p:cBhvr>
                                      <p:tavLst>
                                        <p:tav tm="0">
                                          <p:val>
                                            <p:strVal val="#ppt_x"/>
                                          </p:val>
                                        </p:tav>
                                        <p:tav tm="100000">
                                          <p:val>
                                            <p:strVal val="#ppt_x"/>
                                          </p:val>
                                        </p:tav>
                                      </p:tavLst>
                                    </p:anim>
                                    <p:anim calcmode="lin" valueType="num">
                                      <p:cBhvr additive="base">
                                        <p:cTn id="105" dur="250" fill="hold"/>
                                        <p:tgtEl>
                                          <p:spTgt spid="1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72"/>
                                        </p:tgtEl>
                                        <p:attrNameLst>
                                          <p:attrName>style.visibility</p:attrName>
                                        </p:attrNameLst>
                                      </p:cBhvr>
                                      <p:to>
                                        <p:strVal val="visible"/>
                                      </p:to>
                                    </p:set>
                                    <p:anim calcmode="lin" valueType="num">
                                      <p:cBhvr additive="base">
                                        <p:cTn id="109" dur="250" fill="hold"/>
                                        <p:tgtEl>
                                          <p:spTgt spid="72"/>
                                        </p:tgtEl>
                                        <p:attrNameLst>
                                          <p:attrName>ppt_x</p:attrName>
                                        </p:attrNameLst>
                                      </p:cBhvr>
                                      <p:tavLst>
                                        <p:tav tm="0">
                                          <p:val>
                                            <p:strVal val="#ppt_x"/>
                                          </p:val>
                                        </p:tav>
                                        <p:tav tm="100000">
                                          <p:val>
                                            <p:strVal val="#ppt_x"/>
                                          </p:val>
                                        </p:tav>
                                      </p:tavLst>
                                    </p:anim>
                                    <p:anim calcmode="lin" valueType="num">
                                      <p:cBhvr additive="base">
                                        <p:cTn id="110" dur="250" fill="hold"/>
                                        <p:tgtEl>
                                          <p:spTgt spid="72"/>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additive="base">
                                        <p:cTn id="114" dur="250" fill="hold"/>
                                        <p:tgtEl>
                                          <p:spTgt spid="17"/>
                                        </p:tgtEl>
                                        <p:attrNameLst>
                                          <p:attrName>ppt_x</p:attrName>
                                        </p:attrNameLst>
                                      </p:cBhvr>
                                      <p:tavLst>
                                        <p:tav tm="0">
                                          <p:val>
                                            <p:strVal val="#ppt_x"/>
                                          </p:val>
                                        </p:tav>
                                        <p:tav tm="100000">
                                          <p:val>
                                            <p:strVal val="#ppt_x"/>
                                          </p:val>
                                        </p:tav>
                                      </p:tavLst>
                                    </p:anim>
                                    <p:anim calcmode="lin" valueType="num">
                                      <p:cBhvr additive="base">
                                        <p:cTn id="115" dur="250" fill="hold"/>
                                        <p:tgtEl>
                                          <p:spTgt spid="17"/>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6"/>
                                        </p:tgtEl>
                                        <p:attrNameLst>
                                          <p:attrName>style.visibility</p:attrName>
                                        </p:attrNameLst>
                                      </p:cBhvr>
                                      <p:to>
                                        <p:strVal val="visible"/>
                                      </p:to>
                                    </p:set>
                                    <p:anim calcmode="lin" valueType="num">
                                      <p:cBhvr additive="base">
                                        <p:cTn id="119" dur="250" fill="hold"/>
                                        <p:tgtEl>
                                          <p:spTgt spid="6"/>
                                        </p:tgtEl>
                                        <p:attrNameLst>
                                          <p:attrName>ppt_x</p:attrName>
                                        </p:attrNameLst>
                                      </p:cBhvr>
                                      <p:tavLst>
                                        <p:tav tm="0">
                                          <p:val>
                                            <p:strVal val="#ppt_x"/>
                                          </p:val>
                                        </p:tav>
                                        <p:tav tm="100000">
                                          <p:val>
                                            <p:strVal val="#ppt_x"/>
                                          </p:val>
                                        </p:tav>
                                      </p:tavLst>
                                    </p:anim>
                                    <p:anim calcmode="lin" valueType="num">
                                      <p:cBhvr additive="base">
                                        <p:cTn id="120" dur="250" fill="hold"/>
                                        <p:tgtEl>
                                          <p:spTgt spid="6"/>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9"/>
                                        </p:tgtEl>
                                        <p:attrNameLst>
                                          <p:attrName>style.visibility</p:attrName>
                                        </p:attrNameLst>
                                      </p:cBhvr>
                                      <p:to>
                                        <p:strVal val="visible"/>
                                      </p:to>
                                    </p:set>
                                    <p:anim calcmode="lin" valueType="num">
                                      <p:cBhvr additive="base">
                                        <p:cTn id="124" dur="250" fill="hold"/>
                                        <p:tgtEl>
                                          <p:spTgt spid="29"/>
                                        </p:tgtEl>
                                        <p:attrNameLst>
                                          <p:attrName>ppt_x</p:attrName>
                                        </p:attrNameLst>
                                      </p:cBhvr>
                                      <p:tavLst>
                                        <p:tav tm="0">
                                          <p:val>
                                            <p:strVal val="#ppt_x"/>
                                          </p:val>
                                        </p:tav>
                                        <p:tav tm="100000">
                                          <p:val>
                                            <p:strVal val="#ppt_x"/>
                                          </p:val>
                                        </p:tav>
                                      </p:tavLst>
                                    </p:anim>
                                    <p:anim calcmode="lin" valueType="num">
                                      <p:cBhvr additive="base">
                                        <p:cTn id="125" dur="250" fill="hold"/>
                                        <p:tgtEl>
                                          <p:spTgt spid="29"/>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nodeType="afterEffect">
                                  <p:stCondLst>
                                    <p:cond delay="0"/>
                                  </p:stCondLst>
                                  <p:childTnLst>
                                    <p:set>
                                      <p:cBhvr>
                                        <p:cTn id="128" dur="1" fill="hold">
                                          <p:stCondLst>
                                            <p:cond delay="0"/>
                                          </p:stCondLst>
                                        </p:cTn>
                                        <p:tgtEl>
                                          <p:spTgt spid="20"/>
                                        </p:tgtEl>
                                        <p:attrNameLst>
                                          <p:attrName>style.visibility</p:attrName>
                                        </p:attrNameLst>
                                      </p:cBhvr>
                                      <p:to>
                                        <p:strVal val="visible"/>
                                      </p:to>
                                    </p:set>
                                    <p:anim calcmode="lin" valueType="num">
                                      <p:cBhvr additive="base">
                                        <p:cTn id="129" dur="250" fill="hold"/>
                                        <p:tgtEl>
                                          <p:spTgt spid="20"/>
                                        </p:tgtEl>
                                        <p:attrNameLst>
                                          <p:attrName>ppt_x</p:attrName>
                                        </p:attrNameLst>
                                      </p:cBhvr>
                                      <p:tavLst>
                                        <p:tav tm="0">
                                          <p:val>
                                            <p:strVal val="#ppt_x"/>
                                          </p:val>
                                        </p:tav>
                                        <p:tav tm="100000">
                                          <p:val>
                                            <p:strVal val="#ppt_x"/>
                                          </p:val>
                                        </p:tav>
                                      </p:tavLst>
                                    </p:anim>
                                    <p:anim calcmode="lin" valueType="num">
                                      <p:cBhvr additive="base">
                                        <p:cTn id="130" dur="250" fill="hold"/>
                                        <p:tgtEl>
                                          <p:spTgt spid="20"/>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16"/>
                                        </p:tgtEl>
                                        <p:attrNameLst>
                                          <p:attrName>style.visibility</p:attrName>
                                        </p:attrNameLst>
                                      </p:cBhvr>
                                      <p:to>
                                        <p:strVal val="visible"/>
                                      </p:to>
                                    </p:set>
                                    <p:anim calcmode="lin" valueType="num">
                                      <p:cBhvr additive="base">
                                        <p:cTn id="134" dur="250" fill="hold"/>
                                        <p:tgtEl>
                                          <p:spTgt spid="16"/>
                                        </p:tgtEl>
                                        <p:attrNameLst>
                                          <p:attrName>ppt_x</p:attrName>
                                        </p:attrNameLst>
                                      </p:cBhvr>
                                      <p:tavLst>
                                        <p:tav tm="0">
                                          <p:val>
                                            <p:strVal val="#ppt_x"/>
                                          </p:val>
                                        </p:tav>
                                        <p:tav tm="100000">
                                          <p:val>
                                            <p:strVal val="#ppt_x"/>
                                          </p:val>
                                        </p:tav>
                                      </p:tavLst>
                                    </p:anim>
                                    <p:anim calcmode="lin" valueType="num">
                                      <p:cBhvr additive="base">
                                        <p:cTn id="135" dur="250" fill="hold"/>
                                        <p:tgtEl>
                                          <p:spTgt spid="16"/>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nodeType="afterEffect">
                                  <p:stCondLst>
                                    <p:cond delay="0"/>
                                  </p:stCondLst>
                                  <p:childTnLst>
                                    <p:set>
                                      <p:cBhvr>
                                        <p:cTn id="138" dur="1" fill="hold">
                                          <p:stCondLst>
                                            <p:cond delay="0"/>
                                          </p:stCondLst>
                                        </p:cTn>
                                        <p:tgtEl>
                                          <p:spTgt spid="67"/>
                                        </p:tgtEl>
                                        <p:attrNameLst>
                                          <p:attrName>style.visibility</p:attrName>
                                        </p:attrNameLst>
                                      </p:cBhvr>
                                      <p:to>
                                        <p:strVal val="visible"/>
                                      </p:to>
                                    </p:set>
                                    <p:anim calcmode="lin" valueType="num">
                                      <p:cBhvr additive="base">
                                        <p:cTn id="139" dur="250" fill="hold"/>
                                        <p:tgtEl>
                                          <p:spTgt spid="67"/>
                                        </p:tgtEl>
                                        <p:attrNameLst>
                                          <p:attrName>ppt_x</p:attrName>
                                        </p:attrNameLst>
                                      </p:cBhvr>
                                      <p:tavLst>
                                        <p:tav tm="0">
                                          <p:val>
                                            <p:strVal val="#ppt_x"/>
                                          </p:val>
                                        </p:tav>
                                        <p:tav tm="100000">
                                          <p:val>
                                            <p:strVal val="#ppt_x"/>
                                          </p:val>
                                        </p:tav>
                                      </p:tavLst>
                                    </p:anim>
                                    <p:anim calcmode="lin" valueType="num">
                                      <p:cBhvr additive="base">
                                        <p:cTn id="140" dur="250" fill="hold"/>
                                        <p:tgtEl>
                                          <p:spTgt spid="67"/>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15"/>
                                        </p:tgtEl>
                                        <p:attrNameLst>
                                          <p:attrName>style.visibility</p:attrName>
                                        </p:attrNameLst>
                                      </p:cBhvr>
                                      <p:to>
                                        <p:strVal val="visible"/>
                                      </p:to>
                                    </p:set>
                                    <p:anim calcmode="lin" valueType="num">
                                      <p:cBhvr additive="base">
                                        <p:cTn id="144" dur="250" fill="hold"/>
                                        <p:tgtEl>
                                          <p:spTgt spid="15"/>
                                        </p:tgtEl>
                                        <p:attrNameLst>
                                          <p:attrName>ppt_x</p:attrName>
                                        </p:attrNameLst>
                                      </p:cBhvr>
                                      <p:tavLst>
                                        <p:tav tm="0">
                                          <p:val>
                                            <p:strVal val="#ppt_x"/>
                                          </p:val>
                                        </p:tav>
                                        <p:tav tm="100000">
                                          <p:val>
                                            <p:strVal val="#ppt_x"/>
                                          </p:val>
                                        </p:tav>
                                      </p:tavLst>
                                    </p:anim>
                                    <p:anim calcmode="lin" valueType="num">
                                      <p:cBhvr additive="base">
                                        <p:cTn id="145" dur="250" fill="hold"/>
                                        <p:tgtEl>
                                          <p:spTgt spid="15"/>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4"/>
                                        </p:tgtEl>
                                        <p:attrNameLst>
                                          <p:attrName>style.visibility</p:attrName>
                                        </p:attrNameLst>
                                      </p:cBhvr>
                                      <p:to>
                                        <p:strVal val="visible"/>
                                      </p:to>
                                    </p:set>
                                    <p:anim calcmode="lin" valueType="num">
                                      <p:cBhvr additive="base">
                                        <p:cTn id="149" dur="250" fill="hold"/>
                                        <p:tgtEl>
                                          <p:spTgt spid="4"/>
                                        </p:tgtEl>
                                        <p:attrNameLst>
                                          <p:attrName>ppt_x</p:attrName>
                                        </p:attrNameLst>
                                      </p:cBhvr>
                                      <p:tavLst>
                                        <p:tav tm="0">
                                          <p:val>
                                            <p:strVal val="#ppt_x"/>
                                          </p:val>
                                        </p:tav>
                                        <p:tav tm="100000">
                                          <p:val>
                                            <p:strVal val="#ppt_x"/>
                                          </p:val>
                                        </p:tav>
                                      </p:tavLst>
                                    </p:anim>
                                    <p:anim calcmode="lin" valueType="num">
                                      <p:cBhvr additive="base">
                                        <p:cTn id="150" dur="250" fill="hold"/>
                                        <p:tgtEl>
                                          <p:spTgt spid="4"/>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additive="base">
                                        <p:cTn id="154" dur="250" fill="hold"/>
                                        <p:tgtEl>
                                          <p:spTgt spid="28"/>
                                        </p:tgtEl>
                                        <p:attrNameLst>
                                          <p:attrName>ppt_x</p:attrName>
                                        </p:attrNameLst>
                                      </p:cBhvr>
                                      <p:tavLst>
                                        <p:tav tm="0">
                                          <p:val>
                                            <p:strVal val="#ppt_x"/>
                                          </p:val>
                                        </p:tav>
                                        <p:tav tm="100000">
                                          <p:val>
                                            <p:strVal val="#ppt_x"/>
                                          </p:val>
                                        </p:tav>
                                      </p:tavLst>
                                    </p:anim>
                                    <p:anim calcmode="lin" valueType="num">
                                      <p:cBhvr additive="base">
                                        <p:cTn id="155" dur="250" fill="hold"/>
                                        <p:tgtEl>
                                          <p:spTgt spid="28"/>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10"/>
                                        </p:tgtEl>
                                        <p:attrNameLst>
                                          <p:attrName>style.visibility</p:attrName>
                                        </p:attrNameLst>
                                      </p:cBhvr>
                                      <p:to>
                                        <p:strVal val="visible"/>
                                      </p:to>
                                    </p:set>
                                    <p:anim calcmode="lin" valueType="num">
                                      <p:cBhvr additive="base">
                                        <p:cTn id="159" dur="250" fill="hold"/>
                                        <p:tgtEl>
                                          <p:spTgt spid="10"/>
                                        </p:tgtEl>
                                        <p:attrNameLst>
                                          <p:attrName>ppt_x</p:attrName>
                                        </p:attrNameLst>
                                      </p:cBhvr>
                                      <p:tavLst>
                                        <p:tav tm="0">
                                          <p:val>
                                            <p:strVal val="#ppt_x"/>
                                          </p:val>
                                        </p:tav>
                                        <p:tav tm="100000">
                                          <p:val>
                                            <p:strVal val="#ppt_x"/>
                                          </p:val>
                                        </p:tav>
                                      </p:tavLst>
                                    </p:anim>
                                    <p:anim calcmode="lin" valueType="num">
                                      <p:cBhvr additive="base">
                                        <p:cTn id="160" dur="250" fill="hold"/>
                                        <p:tgtEl>
                                          <p:spTgt spid="10"/>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13"/>
                                        </p:tgtEl>
                                        <p:attrNameLst>
                                          <p:attrName>style.visibility</p:attrName>
                                        </p:attrNameLst>
                                      </p:cBhvr>
                                      <p:to>
                                        <p:strVal val="visible"/>
                                      </p:to>
                                    </p:set>
                                    <p:anim calcmode="lin" valueType="num">
                                      <p:cBhvr additive="base">
                                        <p:cTn id="164" dur="250" fill="hold"/>
                                        <p:tgtEl>
                                          <p:spTgt spid="13"/>
                                        </p:tgtEl>
                                        <p:attrNameLst>
                                          <p:attrName>ppt_x</p:attrName>
                                        </p:attrNameLst>
                                      </p:cBhvr>
                                      <p:tavLst>
                                        <p:tav tm="0">
                                          <p:val>
                                            <p:strVal val="#ppt_x"/>
                                          </p:val>
                                        </p:tav>
                                        <p:tav tm="100000">
                                          <p:val>
                                            <p:strVal val="#ppt_x"/>
                                          </p:val>
                                        </p:tav>
                                      </p:tavLst>
                                    </p:anim>
                                    <p:anim calcmode="lin" valueType="num">
                                      <p:cBhvr additive="base">
                                        <p:cTn id="165" dur="250" fill="hold"/>
                                        <p:tgtEl>
                                          <p:spTgt spid="13"/>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nodeType="afterEffect">
                                  <p:stCondLst>
                                    <p:cond delay="0"/>
                                  </p:stCondLst>
                                  <p:childTnLst>
                                    <p:set>
                                      <p:cBhvr>
                                        <p:cTn id="168" dur="1" fill="hold">
                                          <p:stCondLst>
                                            <p:cond delay="0"/>
                                          </p:stCondLst>
                                        </p:cTn>
                                        <p:tgtEl>
                                          <p:spTgt spid="40"/>
                                        </p:tgtEl>
                                        <p:attrNameLst>
                                          <p:attrName>style.visibility</p:attrName>
                                        </p:attrNameLst>
                                      </p:cBhvr>
                                      <p:to>
                                        <p:strVal val="visible"/>
                                      </p:to>
                                    </p:set>
                                    <p:anim calcmode="lin" valueType="num">
                                      <p:cBhvr additive="base">
                                        <p:cTn id="169" dur="250" fill="hold"/>
                                        <p:tgtEl>
                                          <p:spTgt spid="40"/>
                                        </p:tgtEl>
                                        <p:attrNameLst>
                                          <p:attrName>ppt_x</p:attrName>
                                        </p:attrNameLst>
                                      </p:cBhvr>
                                      <p:tavLst>
                                        <p:tav tm="0">
                                          <p:val>
                                            <p:strVal val="#ppt_x"/>
                                          </p:val>
                                        </p:tav>
                                        <p:tav tm="100000">
                                          <p:val>
                                            <p:strVal val="#ppt_x"/>
                                          </p:val>
                                        </p:tav>
                                      </p:tavLst>
                                    </p:anim>
                                    <p:anim calcmode="lin" valueType="num">
                                      <p:cBhvr additive="base">
                                        <p:cTn id="170" dur="250" fill="hold"/>
                                        <p:tgtEl>
                                          <p:spTgt spid="40"/>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12"/>
                                        </p:tgtEl>
                                        <p:attrNameLst>
                                          <p:attrName>style.visibility</p:attrName>
                                        </p:attrNameLst>
                                      </p:cBhvr>
                                      <p:to>
                                        <p:strVal val="visible"/>
                                      </p:to>
                                    </p:set>
                                    <p:anim calcmode="lin" valueType="num">
                                      <p:cBhvr additive="base">
                                        <p:cTn id="174" dur="250" fill="hold"/>
                                        <p:tgtEl>
                                          <p:spTgt spid="12"/>
                                        </p:tgtEl>
                                        <p:attrNameLst>
                                          <p:attrName>ppt_x</p:attrName>
                                        </p:attrNameLst>
                                      </p:cBhvr>
                                      <p:tavLst>
                                        <p:tav tm="0">
                                          <p:val>
                                            <p:strVal val="#ppt_x"/>
                                          </p:val>
                                        </p:tav>
                                        <p:tav tm="100000">
                                          <p:val>
                                            <p:strVal val="#ppt_x"/>
                                          </p:val>
                                        </p:tav>
                                      </p:tavLst>
                                    </p:anim>
                                    <p:anim calcmode="lin" valueType="num">
                                      <p:cBhvr additive="base">
                                        <p:cTn id="175"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Graphic spid="6" grpId="0">
        <p:bldAsOne/>
      </p:bldGraphic>
      <p:bldGraphic spid="8" grpId="0">
        <p:bldAsOne/>
      </p:bldGraphic>
      <p:bldGraphic spid="9" grpId="0">
        <p:bldAsOne/>
      </p:bldGraphic>
      <p:bldP spid="12" grpId="0"/>
      <p:bldP spid="13" grpId="0" animBg="1"/>
      <p:bldP spid="15" grpId="0"/>
      <p:bldP spid="16" grpId="0" animBg="1"/>
      <p:bldP spid="17" grpId="0"/>
      <p:bldP spid="18" grpId="0" animBg="1"/>
      <p:bldP spid="24" grpId="0"/>
      <p:bldP spid="25" grpId="0" animBg="1"/>
      <p:bldP spid="26" grpId="0"/>
      <p:bldP spid="27" grpId="0" animBg="1"/>
      <p:bldP spid="28" grpId="0"/>
      <p:bldP spid="29" grpId="0"/>
      <p:bldP spid="30" grpId="0"/>
      <p:bldP spid="32" grpId="0"/>
      <p:bldGraphic spid="7" grpId="0">
        <p:bldAsOne/>
      </p:bldGraphic>
      <p:bldP spid="31" grpId="0"/>
      <p:bldP spid="7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cxnSp>
        <p:nvCxnSpPr>
          <p:cNvPr id="74" name="Straight Connector 73"/>
          <p:cNvCxnSpPr/>
          <p:nvPr/>
        </p:nvCxnSpPr>
        <p:spPr>
          <a:xfrm>
            <a:off x="2432306" y="3199306"/>
            <a:ext cx="9204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496795" y="4311858"/>
            <a:ext cx="161800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696710" y="1864412"/>
            <a:ext cx="189490" cy="24238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Our Strategy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7" name="Freeform 5"/>
          <p:cNvSpPr/>
          <p:nvPr/>
        </p:nvSpPr>
        <p:spPr bwMode="auto">
          <a:xfrm>
            <a:off x="3276600" y="2408174"/>
            <a:ext cx="1219200" cy="1402079"/>
          </a:xfrm>
          <a:custGeom>
            <a:avLst/>
            <a:gdLst>
              <a:gd name="T0" fmla="*/ 0 w 600"/>
              <a:gd name="T1" fmla="*/ 690 h 690"/>
              <a:gd name="T2" fmla="*/ 600 w 600"/>
              <a:gd name="T3" fmla="*/ 368 h 690"/>
              <a:gd name="T4" fmla="*/ 2 w 600"/>
              <a:gd name="T5" fmla="*/ 0 h 690"/>
              <a:gd name="T6" fmla="*/ 0 w 600"/>
              <a:gd name="T7" fmla="*/ 690 h 690"/>
            </a:gdLst>
            <a:ahLst/>
            <a:cxnLst>
              <a:cxn ang="0">
                <a:pos x="T0" y="T1"/>
              </a:cxn>
              <a:cxn ang="0">
                <a:pos x="T2" y="T3"/>
              </a:cxn>
              <a:cxn ang="0">
                <a:pos x="T4" y="T5"/>
              </a:cxn>
              <a:cxn ang="0">
                <a:pos x="T6" y="T7"/>
              </a:cxn>
            </a:cxnLst>
            <a:rect l="0" t="0" r="r" b="b"/>
            <a:pathLst>
              <a:path w="600" h="690">
                <a:moveTo>
                  <a:pt x="0" y="690"/>
                </a:moveTo>
                <a:lnTo>
                  <a:pt x="600" y="368"/>
                </a:lnTo>
                <a:lnTo>
                  <a:pt x="2" y="0"/>
                </a:lnTo>
                <a:lnTo>
                  <a:pt x="0" y="690"/>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8" name="Freeform 6"/>
          <p:cNvSpPr/>
          <p:nvPr/>
        </p:nvSpPr>
        <p:spPr bwMode="auto">
          <a:xfrm>
            <a:off x="4495800" y="2408174"/>
            <a:ext cx="1219200" cy="1402079"/>
          </a:xfrm>
          <a:custGeom>
            <a:avLst/>
            <a:gdLst>
              <a:gd name="T0" fmla="*/ 600 w 600"/>
              <a:gd name="T1" fmla="*/ 690 h 690"/>
              <a:gd name="T2" fmla="*/ 0 w 600"/>
              <a:gd name="T3" fmla="*/ 368 h 690"/>
              <a:gd name="T4" fmla="*/ 597 w 600"/>
              <a:gd name="T5" fmla="*/ 0 h 690"/>
              <a:gd name="T6" fmla="*/ 600 w 600"/>
              <a:gd name="T7" fmla="*/ 690 h 690"/>
            </a:gdLst>
            <a:ahLst/>
            <a:cxnLst>
              <a:cxn ang="0">
                <a:pos x="T0" y="T1"/>
              </a:cxn>
              <a:cxn ang="0">
                <a:pos x="T2" y="T3"/>
              </a:cxn>
              <a:cxn ang="0">
                <a:pos x="T4" y="T5"/>
              </a:cxn>
              <a:cxn ang="0">
                <a:pos x="T6" y="T7"/>
              </a:cxn>
            </a:cxnLst>
            <a:rect l="0" t="0" r="r" b="b"/>
            <a:pathLst>
              <a:path w="600" h="690">
                <a:moveTo>
                  <a:pt x="600" y="690"/>
                </a:moveTo>
                <a:lnTo>
                  <a:pt x="0" y="368"/>
                </a:lnTo>
                <a:lnTo>
                  <a:pt x="597" y="0"/>
                </a:lnTo>
                <a:lnTo>
                  <a:pt x="600" y="690"/>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9" name="Freeform 7"/>
          <p:cNvSpPr/>
          <p:nvPr/>
        </p:nvSpPr>
        <p:spPr bwMode="auto">
          <a:xfrm>
            <a:off x="4495800" y="1733550"/>
            <a:ext cx="1213104" cy="1422399"/>
          </a:xfrm>
          <a:custGeom>
            <a:avLst/>
            <a:gdLst>
              <a:gd name="T0" fmla="*/ 597 w 597"/>
              <a:gd name="T1" fmla="*/ 332 h 700"/>
              <a:gd name="T2" fmla="*/ 0 w 597"/>
              <a:gd name="T3" fmla="*/ 700 h 700"/>
              <a:gd name="T4" fmla="*/ 0 w 597"/>
              <a:gd name="T5" fmla="*/ 0 h 700"/>
              <a:gd name="T6" fmla="*/ 597 w 597"/>
              <a:gd name="T7" fmla="*/ 332 h 700"/>
            </a:gdLst>
            <a:ahLst/>
            <a:cxnLst>
              <a:cxn ang="0">
                <a:pos x="T0" y="T1"/>
              </a:cxn>
              <a:cxn ang="0">
                <a:pos x="T2" y="T3"/>
              </a:cxn>
              <a:cxn ang="0">
                <a:pos x="T4" y="T5"/>
              </a:cxn>
              <a:cxn ang="0">
                <a:pos x="T6" y="T7"/>
              </a:cxn>
            </a:cxnLst>
            <a:rect l="0" t="0" r="r" b="b"/>
            <a:pathLst>
              <a:path w="597" h="700">
                <a:moveTo>
                  <a:pt x="597" y="332"/>
                </a:moveTo>
                <a:lnTo>
                  <a:pt x="0" y="700"/>
                </a:lnTo>
                <a:lnTo>
                  <a:pt x="0" y="0"/>
                </a:lnTo>
                <a:lnTo>
                  <a:pt x="597" y="332"/>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10" name="Freeform 8"/>
          <p:cNvSpPr/>
          <p:nvPr/>
        </p:nvSpPr>
        <p:spPr bwMode="auto">
          <a:xfrm>
            <a:off x="3280664" y="1733550"/>
            <a:ext cx="1215136" cy="1422399"/>
          </a:xfrm>
          <a:custGeom>
            <a:avLst/>
            <a:gdLst>
              <a:gd name="T0" fmla="*/ 0 w 598"/>
              <a:gd name="T1" fmla="*/ 332 h 700"/>
              <a:gd name="T2" fmla="*/ 598 w 598"/>
              <a:gd name="T3" fmla="*/ 700 h 700"/>
              <a:gd name="T4" fmla="*/ 597 w 598"/>
              <a:gd name="T5" fmla="*/ 0 h 700"/>
              <a:gd name="T6" fmla="*/ 0 w 598"/>
              <a:gd name="T7" fmla="*/ 332 h 700"/>
            </a:gdLst>
            <a:ahLst/>
            <a:cxnLst>
              <a:cxn ang="0">
                <a:pos x="T0" y="T1"/>
              </a:cxn>
              <a:cxn ang="0">
                <a:pos x="T2" y="T3"/>
              </a:cxn>
              <a:cxn ang="0">
                <a:pos x="T4" y="T5"/>
              </a:cxn>
              <a:cxn ang="0">
                <a:pos x="T6" y="T7"/>
              </a:cxn>
            </a:cxnLst>
            <a:rect l="0" t="0" r="r" b="b"/>
            <a:pathLst>
              <a:path w="598" h="700">
                <a:moveTo>
                  <a:pt x="0" y="332"/>
                </a:moveTo>
                <a:lnTo>
                  <a:pt x="598" y="700"/>
                </a:lnTo>
                <a:lnTo>
                  <a:pt x="597" y="0"/>
                </a:lnTo>
                <a:lnTo>
                  <a:pt x="0" y="332"/>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11" name="Freeform 9"/>
          <p:cNvSpPr/>
          <p:nvPr/>
        </p:nvSpPr>
        <p:spPr bwMode="auto">
          <a:xfrm>
            <a:off x="4495800" y="3153917"/>
            <a:ext cx="1219200" cy="1426463"/>
          </a:xfrm>
          <a:custGeom>
            <a:avLst/>
            <a:gdLst>
              <a:gd name="T0" fmla="*/ 600 w 600"/>
              <a:gd name="T1" fmla="*/ 323 h 702"/>
              <a:gd name="T2" fmla="*/ 0 w 600"/>
              <a:gd name="T3" fmla="*/ 702 h 702"/>
              <a:gd name="T4" fmla="*/ 0 w 600"/>
              <a:gd name="T5" fmla="*/ 0 h 702"/>
              <a:gd name="T6" fmla="*/ 600 w 600"/>
              <a:gd name="T7" fmla="*/ 323 h 702"/>
            </a:gdLst>
            <a:ahLst/>
            <a:cxnLst>
              <a:cxn ang="0">
                <a:pos x="T0" y="T1"/>
              </a:cxn>
              <a:cxn ang="0">
                <a:pos x="T2" y="T3"/>
              </a:cxn>
              <a:cxn ang="0">
                <a:pos x="T4" y="T5"/>
              </a:cxn>
              <a:cxn ang="0">
                <a:pos x="T6" y="T7"/>
              </a:cxn>
            </a:cxnLst>
            <a:rect l="0" t="0" r="r" b="b"/>
            <a:pathLst>
              <a:path w="600" h="702">
                <a:moveTo>
                  <a:pt x="600" y="323"/>
                </a:moveTo>
                <a:lnTo>
                  <a:pt x="0" y="702"/>
                </a:lnTo>
                <a:lnTo>
                  <a:pt x="0" y="0"/>
                </a:lnTo>
                <a:lnTo>
                  <a:pt x="600" y="323"/>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12" name="Freeform 10"/>
          <p:cNvSpPr/>
          <p:nvPr/>
        </p:nvSpPr>
        <p:spPr bwMode="auto">
          <a:xfrm>
            <a:off x="3276600" y="3153917"/>
            <a:ext cx="1219200" cy="1426463"/>
          </a:xfrm>
          <a:custGeom>
            <a:avLst/>
            <a:gdLst>
              <a:gd name="T0" fmla="*/ 0 w 600"/>
              <a:gd name="T1" fmla="*/ 323 h 702"/>
              <a:gd name="T2" fmla="*/ 600 w 600"/>
              <a:gd name="T3" fmla="*/ 702 h 702"/>
              <a:gd name="T4" fmla="*/ 599 w 600"/>
              <a:gd name="T5" fmla="*/ 0 h 702"/>
              <a:gd name="T6" fmla="*/ 0 w 600"/>
              <a:gd name="T7" fmla="*/ 323 h 702"/>
            </a:gdLst>
            <a:ahLst/>
            <a:cxnLst>
              <a:cxn ang="0">
                <a:pos x="T0" y="T1"/>
              </a:cxn>
              <a:cxn ang="0">
                <a:pos x="T2" y="T3"/>
              </a:cxn>
              <a:cxn ang="0">
                <a:pos x="T4" y="T5"/>
              </a:cxn>
              <a:cxn ang="0">
                <a:pos x="T6" y="T7"/>
              </a:cxn>
            </a:cxnLst>
            <a:rect l="0" t="0" r="r" b="b"/>
            <a:pathLst>
              <a:path w="600" h="702">
                <a:moveTo>
                  <a:pt x="0" y="323"/>
                </a:moveTo>
                <a:lnTo>
                  <a:pt x="600" y="702"/>
                </a:lnTo>
                <a:lnTo>
                  <a:pt x="599" y="0"/>
                </a:lnTo>
                <a:lnTo>
                  <a:pt x="0" y="323"/>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13" name="Freeform 11"/>
          <p:cNvSpPr/>
          <p:nvPr/>
        </p:nvSpPr>
        <p:spPr bwMode="auto">
          <a:xfrm>
            <a:off x="4002023" y="2855213"/>
            <a:ext cx="493776" cy="562864"/>
          </a:xfrm>
          <a:custGeom>
            <a:avLst/>
            <a:gdLst>
              <a:gd name="T0" fmla="*/ 0 w 243"/>
              <a:gd name="T1" fmla="*/ 277 h 277"/>
              <a:gd name="T2" fmla="*/ 243 w 243"/>
              <a:gd name="T3" fmla="*/ 148 h 277"/>
              <a:gd name="T4" fmla="*/ 2 w 243"/>
              <a:gd name="T5" fmla="*/ 0 h 277"/>
              <a:gd name="T6" fmla="*/ 0 w 243"/>
              <a:gd name="T7" fmla="*/ 277 h 277"/>
            </a:gdLst>
            <a:ahLst/>
            <a:cxnLst>
              <a:cxn ang="0">
                <a:pos x="T0" y="T1"/>
              </a:cxn>
              <a:cxn ang="0">
                <a:pos x="T2" y="T3"/>
              </a:cxn>
              <a:cxn ang="0">
                <a:pos x="T4" y="T5"/>
              </a:cxn>
              <a:cxn ang="0">
                <a:pos x="T6" y="T7"/>
              </a:cxn>
            </a:cxnLst>
            <a:rect l="0" t="0" r="r" b="b"/>
            <a:pathLst>
              <a:path w="243" h="277">
                <a:moveTo>
                  <a:pt x="0" y="277"/>
                </a:moveTo>
                <a:lnTo>
                  <a:pt x="243" y="148"/>
                </a:lnTo>
                <a:lnTo>
                  <a:pt x="2" y="0"/>
                </a:lnTo>
                <a:lnTo>
                  <a:pt x="0" y="277"/>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4" name="Freeform 12"/>
          <p:cNvSpPr/>
          <p:nvPr/>
        </p:nvSpPr>
        <p:spPr bwMode="auto">
          <a:xfrm>
            <a:off x="4495800" y="2855213"/>
            <a:ext cx="491744" cy="562864"/>
          </a:xfrm>
          <a:custGeom>
            <a:avLst/>
            <a:gdLst>
              <a:gd name="T0" fmla="*/ 242 w 242"/>
              <a:gd name="T1" fmla="*/ 277 h 277"/>
              <a:gd name="T2" fmla="*/ 0 w 242"/>
              <a:gd name="T3" fmla="*/ 148 h 277"/>
              <a:gd name="T4" fmla="*/ 241 w 242"/>
              <a:gd name="T5" fmla="*/ 0 h 277"/>
              <a:gd name="T6" fmla="*/ 242 w 242"/>
              <a:gd name="T7" fmla="*/ 277 h 277"/>
            </a:gdLst>
            <a:ahLst/>
            <a:cxnLst>
              <a:cxn ang="0">
                <a:pos x="T0" y="T1"/>
              </a:cxn>
              <a:cxn ang="0">
                <a:pos x="T2" y="T3"/>
              </a:cxn>
              <a:cxn ang="0">
                <a:pos x="T4" y="T5"/>
              </a:cxn>
              <a:cxn ang="0">
                <a:pos x="T6" y="T7"/>
              </a:cxn>
            </a:cxnLst>
            <a:rect l="0" t="0" r="r" b="b"/>
            <a:pathLst>
              <a:path w="242" h="277">
                <a:moveTo>
                  <a:pt x="242" y="277"/>
                </a:moveTo>
                <a:lnTo>
                  <a:pt x="0" y="148"/>
                </a:lnTo>
                <a:lnTo>
                  <a:pt x="241" y="0"/>
                </a:lnTo>
                <a:lnTo>
                  <a:pt x="242" y="277"/>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5" name="Freeform 13"/>
          <p:cNvSpPr/>
          <p:nvPr/>
        </p:nvSpPr>
        <p:spPr bwMode="auto">
          <a:xfrm>
            <a:off x="4495800" y="2582926"/>
            <a:ext cx="489712" cy="573024"/>
          </a:xfrm>
          <a:custGeom>
            <a:avLst/>
            <a:gdLst>
              <a:gd name="T0" fmla="*/ 241 w 241"/>
              <a:gd name="T1" fmla="*/ 134 h 282"/>
              <a:gd name="T2" fmla="*/ 0 w 241"/>
              <a:gd name="T3" fmla="*/ 282 h 282"/>
              <a:gd name="T4" fmla="*/ 0 w 241"/>
              <a:gd name="T5" fmla="*/ 0 h 282"/>
              <a:gd name="T6" fmla="*/ 241 w 241"/>
              <a:gd name="T7" fmla="*/ 134 h 282"/>
            </a:gdLst>
            <a:ahLst/>
            <a:cxnLst>
              <a:cxn ang="0">
                <a:pos x="T0" y="T1"/>
              </a:cxn>
              <a:cxn ang="0">
                <a:pos x="T2" y="T3"/>
              </a:cxn>
              <a:cxn ang="0">
                <a:pos x="T4" y="T5"/>
              </a:cxn>
              <a:cxn ang="0">
                <a:pos x="T6" y="T7"/>
              </a:cxn>
            </a:cxnLst>
            <a:rect l="0" t="0" r="r" b="b"/>
            <a:pathLst>
              <a:path w="241" h="282">
                <a:moveTo>
                  <a:pt x="241" y="134"/>
                </a:moveTo>
                <a:lnTo>
                  <a:pt x="0" y="282"/>
                </a:lnTo>
                <a:lnTo>
                  <a:pt x="0" y="0"/>
                </a:lnTo>
                <a:lnTo>
                  <a:pt x="241" y="134"/>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6" name="Freeform 14"/>
          <p:cNvSpPr/>
          <p:nvPr/>
        </p:nvSpPr>
        <p:spPr bwMode="auto">
          <a:xfrm>
            <a:off x="4006087" y="2582926"/>
            <a:ext cx="489712" cy="573024"/>
          </a:xfrm>
          <a:custGeom>
            <a:avLst/>
            <a:gdLst>
              <a:gd name="T0" fmla="*/ 0 w 241"/>
              <a:gd name="T1" fmla="*/ 134 h 282"/>
              <a:gd name="T2" fmla="*/ 241 w 241"/>
              <a:gd name="T3" fmla="*/ 282 h 282"/>
              <a:gd name="T4" fmla="*/ 240 w 241"/>
              <a:gd name="T5" fmla="*/ 0 h 282"/>
              <a:gd name="T6" fmla="*/ 0 w 241"/>
              <a:gd name="T7" fmla="*/ 134 h 282"/>
            </a:gdLst>
            <a:ahLst/>
            <a:cxnLst>
              <a:cxn ang="0">
                <a:pos x="T0" y="T1"/>
              </a:cxn>
              <a:cxn ang="0">
                <a:pos x="T2" y="T3"/>
              </a:cxn>
              <a:cxn ang="0">
                <a:pos x="T4" y="T5"/>
              </a:cxn>
              <a:cxn ang="0">
                <a:pos x="T6" y="T7"/>
              </a:cxn>
            </a:cxnLst>
            <a:rect l="0" t="0" r="r" b="b"/>
            <a:pathLst>
              <a:path w="241" h="282">
                <a:moveTo>
                  <a:pt x="0" y="134"/>
                </a:moveTo>
                <a:lnTo>
                  <a:pt x="241" y="282"/>
                </a:lnTo>
                <a:lnTo>
                  <a:pt x="240" y="0"/>
                </a:lnTo>
                <a:lnTo>
                  <a:pt x="0" y="134"/>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7" name="Freeform 15"/>
          <p:cNvSpPr/>
          <p:nvPr/>
        </p:nvSpPr>
        <p:spPr bwMode="auto">
          <a:xfrm>
            <a:off x="4495800" y="3155949"/>
            <a:ext cx="491744" cy="573024"/>
          </a:xfrm>
          <a:custGeom>
            <a:avLst/>
            <a:gdLst>
              <a:gd name="T0" fmla="*/ 242 w 242"/>
              <a:gd name="T1" fmla="*/ 129 h 282"/>
              <a:gd name="T2" fmla="*/ 0 w 242"/>
              <a:gd name="T3" fmla="*/ 282 h 282"/>
              <a:gd name="T4" fmla="*/ 0 w 242"/>
              <a:gd name="T5" fmla="*/ 0 h 282"/>
              <a:gd name="T6" fmla="*/ 242 w 242"/>
              <a:gd name="T7" fmla="*/ 129 h 282"/>
            </a:gdLst>
            <a:ahLst/>
            <a:cxnLst>
              <a:cxn ang="0">
                <a:pos x="T0" y="T1"/>
              </a:cxn>
              <a:cxn ang="0">
                <a:pos x="T2" y="T3"/>
              </a:cxn>
              <a:cxn ang="0">
                <a:pos x="T4" y="T5"/>
              </a:cxn>
              <a:cxn ang="0">
                <a:pos x="T6" y="T7"/>
              </a:cxn>
            </a:cxnLst>
            <a:rect l="0" t="0" r="r" b="b"/>
            <a:pathLst>
              <a:path w="242" h="282">
                <a:moveTo>
                  <a:pt x="242" y="129"/>
                </a:moveTo>
                <a:lnTo>
                  <a:pt x="0" y="282"/>
                </a:lnTo>
                <a:lnTo>
                  <a:pt x="0" y="0"/>
                </a:lnTo>
                <a:lnTo>
                  <a:pt x="242" y="129"/>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8" name="Freeform 16"/>
          <p:cNvSpPr/>
          <p:nvPr/>
        </p:nvSpPr>
        <p:spPr bwMode="auto">
          <a:xfrm>
            <a:off x="4002023" y="3155949"/>
            <a:ext cx="493776" cy="573024"/>
          </a:xfrm>
          <a:custGeom>
            <a:avLst/>
            <a:gdLst>
              <a:gd name="T0" fmla="*/ 0 w 243"/>
              <a:gd name="T1" fmla="*/ 129 h 282"/>
              <a:gd name="T2" fmla="*/ 243 w 243"/>
              <a:gd name="T3" fmla="*/ 282 h 282"/>
              <a:gd name="T4" fmla="*/ 242 w 243"/>
              <a:gd name="T5" fmla="*/ 0 h 282"/>
              <a:gd name="T6" fmla="*/ 0 w 243"/>
              <a:gd name="T7" fmla="*/ 129 h 282"/>
            </a:gdLst>
            <a:ahLst/>
            <a:cxnLst>
              <a:cxn ang="0">
                <a:pos x="T0" y="T1"/>
              </a:cxn>
              <a:cxn ang="0">
                <a:pos x="T2" y="T3"/>
              </a:cxn>
              <a:cxn ang="0">
                <a:pos x="T4" y="T5"/>
              </a:cxn>
              <a:cxn ang="0">
                <a:pos x="T6" y="T7"/>
              </a:cxn>
            </a:cxnLst>
            <a:rect l="0" t="0" r="r" b="b"/>
            <a:pathLst>
              <a:path w="243" h="282">
                <a:moveTo>
                  <a:pt x="0" y="129"/>
                </a:moveTo>
                <a:lnTo>
                  <a:pt x="243" y="282"/>
                </a:lnTo>
                <a:lnTo>
                  <a:pt x="242" y="0"/>
                </a:lnTo>
                <a:lnTo>
                  <a:pt x="0" y="129"/>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20" name="Freeform 35"/>
          <p:cNvSpPr>
            <a:spLocks noEditPoints="1"/>
          </p:cNvSpPr>
          <p:nvPr/>
        </p:nvSpPr>
        <p:spPr bwMode="auto">
          <a:xfrm>
            <a:off x="4747740" y="2244501"/>
            <a:ext cx="426752" cy="287905"/>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1" name="Freeform 61"/>
          <p:cNvSpPr/>
          <p:nvPr/>
        </p:nvSpPr>
        <p:spPr bwMode="auto">
          <a:xfrm>
            <a:off x="3816402" y="3718744"/>
            <a:ext cx="351381" cy="36489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4253146" y="2988056"/>
            <a:ext cx="499408" cy="370614"/>
            <a:chOff x="5129089" y="3156352"/>
            <a:chExt cx="474198" cy="351905"/>
          </a:xfrm>
          <a:solidFill>
            <a:schemeClr val="bg1"/>
          </a:solidFill>
        </p:grpSpPr>
        <p:sp>
          <p:nvSpPr>
            <p:cNvPr id="23"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24"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25" name="Group 24"/>
          <p:cNvGrpSpPr/>
          <p:nvPr/>
        </p:nvGrpSpPr>
        <p:grpSpPr>
          <a:xfrm>
            <a:off x="4752554" y="3680725"/>
            <a:ext cx="373673" cy="421470"/>
            <a:chOff x="5513440" y="1766202"/>
            <a:chExt cx="429274" cy="484183"/>
          </a:xfrm>
          <a:solidFill>
            <a:schemeClr val="bg1"/>
          </a:solidFill>
        </p:grpSpPr>
        <p:sp>
          <p:nvSpPr>
            <p:cNvPr id="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951894" y="2241818"/>
            <a:ext cx="297017" cy="295309"/>
            <a:chOff x="2306360" y="1306978"/>
            <a:chExt cx="434268" cy="431771"/>
          </a:xfrm>
          <a:solidFill>
            <a:schemeClr val="bg1"/>
          </a:solidFill>
        </p:grpSpPr>
        <p:sp>
          <p:nvSpPr>
            <p:cNvPr id="30"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3453976" y="2968257"/>
            <a:ext cx="358037" cy="304062"/>
            <a:chOff x="2950272" y="1314466"/>
            <a:chExt cx="496661" cy="421788"/>
          </a:xfrm>
          <a:solidFill>
            <a:schemeClr val="bg1"/>
          </a:solidFill>
        </p:grpSpPr>
        <p:sp>
          <p:nvSpPr>
            <p:cNvPr id="35"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1" name="Freeform 45"/>
          <p:cNvSpPr>
            <a:spLocks noEditPoints="1"/>
          </p:cNvSpPr>
          <p:nvPr/>
        </p:nvSpPr>
        <p:spPr bwMode="auto">
          <a:xfrm>
            <a:off x="5242454" y="2869438"/>
            <a:ext cx="312393" cy="40288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2" name="Text Box 10"/>
          <p:cNvSpPr txBox="1">
            <a:spLocks noChangeArrowheads="1"/>
          </p:cNvSpPr>
          <p:nvPr/>
        </p:nvSpPr>
        <p:spPr bwMode="auto">
          <a:xfrm>
            <a:off x="7162800" y="1535482"/>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a:t>
            </a:r>
            <a:r>
              <a:rPr lang="en-US" sz="1050">
                <a:solidFill>
                  <a:schemeClr val="bg1">
                    <a:lumMod val="65000"/>
                  </a:schemeClr>
                </a:solidFill>
                <a:latin typeface="Open Sans" pitchFamily="34" charset="0"/>
                <a:ea typeface="Open Sans" pitchFamily="34" charset="0"/>
                <a:cs typeface="Open Sans" pitchFamily="34" charset="0"/>
              </a:rPr>
              <a:t>.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43" name="Oval 42"/>
          <p:cNvSpPr/>
          <p:nvPr/>
        </p:nvSpPr>
        <p:spPr>
          <a:xfrm>
            <a:off x="6858000" y="1734260"/>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44" name="Straight Arrow Connector 43"/>
          <p:cNvCxnSpPr/>
          <p:nvPr/>
        </p:nvCxnSpPr>
        <p:spPr>
          <a:xfrm flipV="1">
            <a:off x="6711414" y="3008199"/>
            <a:ext cx="179004" cy="19885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flipV="1">
            <a:off x="5715000" y="3207057"/>
            <a:ext cx="996415"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 name="Text Box 10"/>
          <p:cNvSpPr txBox="1">
            <a:spLocks noChangeArrowheads="1"/>
          </p:cNvSpPr>
          <p:nvPr/>
        </p:nvSpPr>
        <p:spPr bwMode="auto">
          <a:xfrm>
            <a:off x="7162799" y="26479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Security Check</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47" name="Oval 46"/>
          <p:cNvSpPr/>
          <p:nvPr/>
        </p:nvSpPr>
        <p:spPr>
          <a:xfrm>
            <a:off x="6857999" y="2815540"/>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8" name="Text Box 10"/>
          <p:cNvSpPr txBox="1">
            <a:spLocks noChangeArrowheads="1"/>
          </p:cNvSpPr>
          <p:nvPr/>
        </p:nvSpPr>
        <p:spPr bwMode="auto">
          <a:xfrm>
            <a:off x="7162798" y="3699558"/>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Well Display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49" name="Oval 48"/>
          <p:cNvSpPr/>
          <p:nvPr/>
        </p:nvSpPr>
        <p:spPr>
          <a:xfrm>
            <a:off x="6857998" y="3867148"/>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0" name="Text Box 10"/>
          <p:cNvSpPr txBox="1">
            <a:spLocks noChangeArrowheads="1"/>
          </p:cNvSpPr>
          <p:nvPr/>
        </p:nvSpPr>
        <p:spPr bwMode="auto">
          <a:xfrm>
            <a:off x="352383" y="1567021"/>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Speed Write</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1" name="Oval 50"/>
          <p:cNvSpPr/>
          <p:nvPr/>
        </p:nvSpPr>
        <p:spPr>
          <a:xfrm>
            <a:off x="2027185" y="1734611"/>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52" name="Text Box 10"/>
          <p:cNvSpPr txBox="1">
            <a:spLocks noChangeArrowheads="1"/>
          </p:cNvSpPr>
          <p:nvPr/>
        </p:nvSpPr>
        <p:spPr bwMode="auto">
          <a:xfrm>
            <a:off x="352382" y="2648301"/>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Analyst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3" name="Oval 52"/>
          <p:cNvSpPr/>
          <p:nvPr/>
        </p:nvSpPr>
        <p:spPr>
          <a:xfrm>
            <a:off x="2027184" y="2815891"/>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54" name="Text Box 10"/>
          <p:cNvSpPr txBox="1">
            <a:spLocks noChangeArrowheads="1"/>
          </p:cNvSpPr>
          <p:nvPr/>
        </p:nvSpPr>
        <p:spPr bwMode="auto">
          <a:xfrm>
            <a:off x="352381" y="369990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Defending</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5" name="Oval 54"/>
          <p:cNvSpPr/>
          <p:nvPr/>
        </p:nvSpPr>
        <p:spPr>
          <a:xfrm>
            <a:off x="2027183" y="3867499"/>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cxnSp>
        <p:nvCxnSpPr>
          <p:cNvPr id="58" name="Straight Connector 57"/>
          <p:cNvCxnSpPr/>
          <p:nvPr/>
        </p:nvCxnSpPr>
        <p:spPr>
          <a:xfrm flipH="1">
            <a:off x="4885077" y="4319609"/>
            <a:ext cx="174432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flipV="1">
            <a:off x="6629400" y="4028372"/>
            <a:ext cx="261018" cy="2899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a:off x="5398650" y="1872161"/>
            <a:ext cx="145935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5174492" y="1872163"/>
            <a:ext cx="224159" cy="24238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flipH="1" flipV="1">
            <a:off x="2253302" y="3000448"/>
            <a:ext cx="179004" cy="19885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flipH="1" flipV="1">
            <a:off x="2253302" y="4020621"/>
            <a:ext cx="261018" cy="2899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p:nvPr/>
        </p:nvCxnSpPr>
        <p:spPr>
          <a:xfrm flipH="1">
            <a:off x="2265286" y="1864410"/>
            <a:ext cx="1443274"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250" fill="hold"/>
                                        <p:tgtEl>
                                          <p:spTgt spid="16"/>
                                        </p:tgtEl>
                                        <p:attrNameLst>
                                          <p:attrName>ppt_x</p:attrName>
                                        </p:attrNameLst>
                                      </p:cBhvr>
                                      <p:tavLst>
                                        <p:tav tm="0">
                                          <p:val>
                                            <p:strVal val="#ppt_x"/>
                                          </p:val>
                                        </p:tav>
                                        <p:tav tm="100000">
                                          <p:val>
                                            <p:strVal val="#ppt_x"/>
                                          </p:val>
                                        </p:tav>
                                      </p:tavLst>
                                    </p:anim>
                                    <p:anim calcmode="lin" valueType="num">
                                      <p:cBhvr additive="base">
                                        <p:cTn id="42" dur="25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250" fill="hold"/>
                                        <p:tgtEl>
                                          <p:spTgt spid="15"/>
                                        </p:tgtEl>
                                        <p:attrNameLst>
                                          <p:attrName>ppt_x</p:attrName>
                                        </p:attrNameLst>
                                      </p:cBhvr>
                                      <p:tavLst>
                                        <p:tav tm="0">
                                          <p:val>
                                            <p:strVal val="#ppt_x"/>
                                          </p:val>
                                        </p:tav>
                                        <p:tav tm="100000">
                                          <p:val>
                                            <p:strVal val="#ppt_x"/>
                                          </p:val>
                                        </p:tav>
                                      </p:tavLst>
                                    </p:anim>
                                    <p:anim calcmode="lin" valueType="num">
                                      <p:cBhvr additive="base">
                                        <p:cTn id="47" dur="25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250" fill="hold"/>
                                        <p:tgtEl>
                                          <p:spTgt spid="14"/>
                                        </p:tgtEl>
                                        <p:attrNameLst>
                                          <p:attrName>ppt_x</p:attrName>
                                        </p:attrNameLst>
                                      </p:cBhvr>
                                      <p:tavLst>
                                        <p:tav tm="0">
                                          <p:val>
                                            <p:strVal val="#ppt_x"/>
                                          </p:val>
                                        </p:tav>
                                        <p:tav tm="100000">
                                          <p:val>
                                            <p:strVal val="#ppt_x"/>
                                          </p:val>
                                        </p:tav>
                                      </p:tavLst>
                                    </p:anim>
                                    <p:anim calcmode="lin" valueType="num">
                                      <p:cBhvr additive="base">
                                        <p:cTn id="52" dur="250" fill="hold"/>
                                        <p:tgtEl>
                                          <p:spTgt spid="14"/>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additive="base">
                                        <p:cTn id="56" dur="250" fill="hold"/>
                                        <p:tgtEl>
                                          <p:spTgt spid="17"/>
                                        </p:tgtEl>
                                        <p:attrNameLst>
                                          <p:attrName>ppt_x</p:attrName>
                                        </p:attrNameLst>
                                      </p:cBhvr>
                                      <p:tavLst>
                                        <p:tav tm="0">
                                          <p:val>
                                            <p:strVal val="#ppt_x"/>
                                          </p:val>
                                        </p:tav>
                                        <p:tav tm="100000">
                                          <p:val>
                                            <p:strVal val="#ppt_x"/>
                                          </p:val>
                                        </p:tav>
                                      </p:tavLst>
                                    </p:anim>
                                    <p:anim calcmode="lin" valueType="num">
                                      <p:cBhvr additive="base">
                                        <p:cTn id="57" dur="250" fill="hold"/>
                                        <p:tgtEl>
                                          <p:spTgt spid="17"/>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250" fill="hold"/>
                                        <p:tgtEl>
                                          <p:spTgt spid="18"/>
                                        </p:tgtEl>
                                        <p:attrNameLst>
                                          <p:attrName>ppt_x</p:attrName>
                                        </p:attrNameLst>
                                      </p:cBhvr>
                                      <p:tavLst>
                                        <p:tav tm="0">
                                          <p:val>
                                            <p:strVal val="#ppt_x"/>
                                          </p:val>
                                        </p:tav>
                                        <p:tav tm="100000">
                                          <p:val>
                                            <p:strVal val="#ppt_x"/>
                                          </p:val>
                                        </p:tav>
                                      </p:tavLst>
                                    </p:anim>
                                    <p:anim calcmode="lin" valueType="num">
                                      <p:cBhvr additive="base">
                                        <p:cTn id="62" dur="250" fill="hold"/>
                                        <p:tgtEl>
                                          <p:spTgt spid="1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additive="base">
                                        <p:cTn id="66" dur="250" fill="hold"/>
                                        <p:tgtEl>
                                          <p:spTgt spid="13"/>
                                        </p:tgtEl>
                                        <p:attrNameLst>
                                          <p:attrName>ppt_x</p:attrName>
                                        </p:attrNameLst>
                                      </p:cBhvr>
                                      <p:tavLst>
                                        <p:tav tm="0">
                                          <p:val>
                                            <p:strVal val="#ppt_x"/>
                                          </p:val>
                                        </p:tav>
                                        <p:tav tm="100000">
                                          <p:val>
                                            <p:strVal val="#ppt_x"/>
                                          </p:val>
                                        </p:tav>
                                      </p:tavLst>
                                    </p:anim>
                                    <p:anim calcmode="lin" valueType="num">
                                      <p:cBhvr additive="base">
                                        <p:cTn id="67" dur="250" fill="hold"/>
                                        <p:tgtEl>
                                          <p:spTgt spid="13"/>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250" fill="hold"/>
                                        <p:tgtEl>
                                          <p:spTgt spid="22"/>
                                        </p:tgtEl>
                                        <p:attrNameLst>
                                          <p:attrName>ppt_x</p:attrName>
                                        </p:attrNameLst>
                                      </p:cBhvr>
                                      <p:tavLst>
                                        <p:tav tm="0">
                                          <p:val>
                                            <p:strVal val="#ppt_x"/>
                                          </p:val>
                                        </p:tav>
                                        <p:tav tm="100000">
                                          <p:val>
                                            <p:strVal val="#ppt_x"/>
                                          </p:val>
                                        </p:tav>
                                      </p:tavLst>
                                    </p:anim>
                                    <p:anim calcmode="lin" valueType="num">
                                      <p:cBhvr additive="base">
                                        <p:cTn id="72" dur="25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nodeType="afterEffect">
                                  <p:stCondLst>
                                    <p:cond delay="0"/>
                                  </p:stCondLst>
                                  <p:childTnLst>
                                    <p:set>
                                      <p:cBhvr>
                                        <p:cTn id="80" dur="1" fill="hold">
                                          <p:stCondLst>
                                            <p:cond delay="0"/>
                                          </p:stCondLst>
                                        </p:cTn>
                                        <p:tgtEl>
                                          <p:spTgt spid="29"/>
                                        </p:tgtEl>
                                        <p:attrNameLst>
                                          <p:attrName>style.visibility</p:attrName>
                                        </p:attrNameLst>
                                      </p:cBhvr>
                                      <p:to>
                                        <p:strVal val="visible"/>
                                      </p:to>
                                    </p:set>
                                    <p:anim calcmode="lin" valueType="num">
                                      <p:cBhvr additive="base">
                                        <p:cTn id="81" dur="250" fill="hold"/>
                                        <p:tgtEl>
                                          <p:spTgt spid="29"/>
                                        </p:tgtEl>
                                        <p:attrNameLst>
                                          <p:attrName>ppt_x</p:attrName>
                                        </p:attrNameLst>
                                      </p:cBhvr>
                                      <p:tavLst>
                                        <p:tav tm="0">
                                          <p:val>
                                            <p:strVal val="#ppt_x"/>
                                          </p:val>
                                        </p:tav>
                                        <p:tav tm="100000">
                                          <p:val>
                                            <p:strVal val="#ppt_x"/>
                                          </p:val>
                                        </p:tav>
                                      </p:tavLst>
                                    </p:anim>
                                    <p:anim calcmode="lin" valueType="num">
                                      <p:cBhvr additive="base">
                                        <p:cTn id="82" dur="250" fill="hold"/>
                                        <p:tgtEl>
                                          <p:spTgt spid="29"/>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78"/>
                                        </p:tgtEl>
                                        <p:attrNameLst>
                                          <p:attrName>style.visibility</p:attrName>
                                        </p:attrNameLst>
                                      </p:cBhvr>
                                      <p:to>
                                        <p:strVal val="visible"/>
                                      </p:to>
                                    </p:set>
                                    <p:anim calcmode="lin" valueType="num">
                                      <p:cBhvr additive="base">
                                        <p:cTn id="86" dur="250" fill="hold"/>
                                        <p:tgtEl>
                                          <p:spTgt spid="78"/>
                                        </p:tgtEl>
                                        <p:attrNameLst>
                                          <p:attrName>ppt_x</p:attrName>
                                        </p:attrNameLst>
                                      </p:cBhvr>
                                      <p:tavLst>
                                        <p:tav tm="0">
                                          <p:val>
                                            <p:strVal val="#ppt_x"/>
                                          </p:val>
                                        </p:tav>
                                        <p:tav tm="100000">
                                          <p:val>
                                            <p:strVal val="#ppt_x"/>
                                          </p:val>
                                        </p:tav>
                                      </p:tavLst>
                                    </p:anim>
                                    <p:anim calcmode="lin" valueType="num">
                                      <p:cBhvr additive="base">
                                        <p:cTn id="87" dur="250" fill="hold"/>
                                        <p:tgtEl>
                                          <p:spTgt spid="78"/>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250" fill="hold"/>
                                        <p:tgtEl>
                                          <p:spTgt spid="77"/>
                                        </p:tgtEl>
                                        <p:attrNameLst>
                                          <p:attrName>ppt_x</p:attrName>
                                        </p:attrNameLst>
                                      </p:cBhvr>
                                      <p:tavLst>
                                        <p:tav tm="0">
                                          <p:val>
                                            <p:strVal val="#ppt_x"/>
                                          </p:val>
                                        </p:tav>
                                        <p:tav tm="100000">
                                          <p:val>
                                            <p:strVal val="#ppt_x"/>
                                          </p:val>
                                        </p:tav>
                                      </p:tavLst>
                                    </p:anim>
                                    <p:anim calcmode="lin" valueType="num">
                                      <p:cBhvr additive="base">
                                        <p:cTn id="92" dur="25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51"/>
                                        </p:tgtEl>
                                        <p:attrNameLst>
                                          <p:attrName>style.visibility</p:attrName>
                                        </p:attrNameLst>
                                      </p:cBhvr>
                                      <p:to>
                                        <p:strVal val="visible"/>
                                      </p:to>
                                    </p:set>
                                    <p:anim calcmode="lin" valueType="num">
                                      <p:cBhvr additive="base">
                                        <p:cTn id="96" dur="250" fill="hold"/>
                                        <p:tgtEl>
                                          <p:spTgt spid="51"/>
                                        </p:tgtEl>
                                        <p:attrNameLst>
                                          <p:attrName>ppt_x</p:attrName>
                                        </p:attrNameLst>
                                      </p:cBhvr>
                                      <p:tavLst>
                                        <p:tav tm="0">
                                          <p:val>
                                            <p:strVal val="#ppt_x"/>
                                          </p:val>
                                        </p:tav>
                                        <p:tav tm="100000">
                                          <p:val>
                                            <p:strVal val="#ppt_x"/>
                                          </p:val>
                                        </p:tav>
                                      </p:tavLst>
                                    </p:anim>
                                    <p:anim calcmode="lin" valueType="num">
                                      <p:cBhvr additive="base">
                                        <p:cTn id="97" dur="250" fill="hold"/>
                                        <p:tgtEl>
                                          <p:spTgt spid="5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50"/>
                                        </p:tgtEl>
                                        <p:attrNameLst>
                                          <p:attrName>style.visibility</p:attrName>
                                        </p:attrNameLst>
                                      </p:cBhvr>
                                      <p:to>
                                        <p:strVal val="visible"/>
                                      </p:to>
                                    </p:set>
                                    <p:anim calcmode="lin" valueType="num">
                                      <p:cBhvr additive="base">
                                        <p:cTn id="101" dur="250" fill="hold"/>
                                        <p:tgtEl>
                                          <p:spTgt spid="50"/>
                                        </p:tgtEl>
                                        <p:attrNameLst>
                                          <p:attrName>ppt_x</p:attrName>
                                        </p:attrNameLst>
                                      </p:cBhvr>
                                      <p:tavLst>
                                        <p:tav tm="0">
                                          <p:val>
                                            <p:strVal val="#ppt_x"/>
                                          </p:val>
                                        </p:tav>
                                        <p:tav tm="100000">
                                          <p:val>
                                            <p:strVal val="#ppt_x"/>
                                          </p:val>
                                        </p:tav>
                                      </p:tavLst>
                                    </p:anim>
                                    <p:anim calcmode="lin" valueType="num">
                                      <p:cBhvr additive="base">
                                        <p:cTn id="102" dur="250" fill="hold"/>
                                        <p:tgtEl>
                                          <p:spTgt spid="50"/>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7"/>
                                        </p:tgtEl>
                                        <p:attrNameLst>
                                          <p:attrName>style.visibility</p:attrName>
                                        </p:attrNameLst>
                                      </p:cBhvr>
                                      <p:to>
                                        <p:strVal val="visible"/>
                                      </p:to>
                                    </p:set>
                                    <p:anim calcmode="lin" valueType="num">
                                      <p:cBhvr additive="base">
                                        <p:cTn id="106" dur="250" fill="hold"/>
                                        <p:tgtEl>
                                          <p:spTgt spid="7"/>
                                        </p:tgtEl>
                                        <p:attrNameLst>
                                          <p:attrName>ppt_x</p:attrName>
                                        </p:attrNameLst>
                                      </p:cBhvr>
                                      <p:tavLst>
                                        <p:tav tm="0">
                                          <p:val>
                                            <p:strVal val="#ppt_x"/>
                                          </p:val>
                                        </p:tav>
                                        <p:tav tm="100000">
                                          <p:val>
                                            <p:strVal val="#ppt_x"/>
                                          </p:val>
                                        </p:tav>
                                      </p:tavLst>
                                    </p:anim>
                                    <p:anim calcmode="lin" valueType="num">
                                      <p:cBhvr additive="base">
                                        <p:cTn id="107" dur="250" fill="hold"/>
                                        <p:tgtEl>
                                          <p:spTgt spid="7"/>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nodeType="afterEffect">
                                  <p:stCondLst>
                                    <p:cond delay="0"/>
                                  </p:stCondLst>
                                  <p:childTnLst>
                                    <p:set>
                                      <p:cBhvr>
                                        <p:cTn id="110" dur="1" fill="hold">
                                          <p:stCondLst>
                                            <p:cond delay="0"/>
                                          </p:stCondLst>
                                        </p:cTn>
                                        <p:tgtEl>
                                          <p:spTgt spid="34"/>
                                        </p:tgtEl>
                                        <p:attrNameLst>
                                          <p:attrName>style.visibility</p:attrName>
                                        </p:attrNameLst>
                                      </p:cBhvr>
                                      <p:to>
                                        <p:strVal val="visible"/>
                                      </p:to>
                                    </p:set>
                                    <p:anim calcmode="lin" valueType="num">
                                      <p:cBhvr additive="base">
                                        <p:cTn id="111" dur="250" fill="hold"/>
                                        <p:tgtEl>
                                          <p:spTgt spid="34"/>
                                        </p:tgtEl>
                                        <p:attrNameLst>
                                          <p:attrName>ppt_x</p:attrName>
                                        </p:attrNameLst>
                                      </p:cBhvr>
                                      <p:tavLst>
                                        <p:tav tm="0">
                                          <p:val>
                                            <p:strVal val="#ppt_x"/>
                                          </p:val>
                                        </p:tav>
                                        <p:tav tm="100000">
                                          <p:val>
                                            <p:strVal val="#ppt_x"/>
                                          </p:val>
                                        </p:tav>
                                      </p:tavLst>
                                    </p:anim>
                                    <p:anim calcmode="lin" valueType="num">
                                      <p:cBhvr additive="base">
                                        <p:cTn id="112" dur="250" fill="hold"/>
                                        <p:tgtEl>
                                          <p:spTgt spid="34"/>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nodeType="afterEffect">
                                  <p:stCondLst>
                                    <p:cond delay="0"/>
                                  </p:stCondLst>
                                  <p:childTnLst>
                                    <p:set>
                                      <p:cBhvr>
                                        <p:cTn id="115" dur="1" fill="hold">
                                          <p:stCondLst>
                                            <p:cond delay="0"/>
                                          </p:stCondLst>
                                        </p:cTn>
                                        <p:tgtEl>
                                          <p:spTgt spid="74"/>
                                        </p:tgtEl>
                                        <p:attrNameLst>
                                          <p:attrName>style.visibility</p:attrName>
                                        </p:attrNameLst>
                                      </p:cBhvr>
                                      <p:to>
                                        <p:strVal val="visible"/>
                                      </p:to>
                                    </p:set>
                                    <p:anim calcmode="lin" valueType="num">
                                      <p:cBhvr additive="base">
                                        <p:cTn id="116" dur="250" fill="hold"/>
                                        <p:tgtEl>
                                          <p:spTgt spid="74"/>
                                        </p:tgtEl>
                                        <p:attrNameLst>
                                          <p:attrName>ppt_x</p:attrName>
                                        </p:attrNameLst>
                                      </p:cBhvr>
                                      <p:tavLst>
                                        <p:tav tm="0">
                                          <p:val>
                                            <p:strVal val="#ppt_x"/>
                                          </p:val>
                                        </p:tav>
                                        <p:tav tm="100000">
                                          <p:val>
                                            <p:strVal val="#ppt_x"/>
                                          </p:val>
                                        </p:tav>
                                      </p:tavLst>
                                    </p:anim>
                                    <p:anim calcmode="lin" valueType="num">
                                      <p:cBhvr additive="base">
                                        <p:cTn id="117" dur="250" fill="hold"/>
                                        <p:tgtEl>
                                          <p:spTgt spid="74"/>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nodeType="afterEffect">
                                  <p:stCondLst>
                                    <p:cond delay="0"/>
                                  </p:stCondLst>
                                  <p:childTnLst>
                                    <p:set>
                                      <p:cBhvr>
                                        <p:cTn id="120" dur="1" fill="hold">
                                          <p:stCondLst>
                                            <p:cond delay="0"/>
                                          </p:stCondLst>
                                        </p:cTn>
                                        <p:tgtEl>
                                          <p:spTgt spid="73"/>
                                        </p:tgtEl>
                                        <p:attrNameLst>
                                          <p:attrName>style.visibility</p:attrName>
                                        </p:attrNameLst>
                                      </p:cBhvr>
                                      <p:to>
                                        <p:strVal val="visible"/>
                                      </p:to>
                                    </p:set>
                                    <p:anim calcmode="lin" valueType="num">
                                      <p:cBhvr additive="base">
                                        <p:cTn id="121" dur="250" fill="hold"/>
                                        <p:tgtEl>
                                          <p:spTgt spid="73"/>
                                        </p:tgtEl>
                                        <p:attrNameLst>
                                          <p:attrName>ppt_x</p:attrName>
                                        </p:attrNameLst>
                                      </p:cBhvr>
                                      <p:tavLst>
                                        <p:tav tm="0">
                                          <p:val>
                                            <p:strVal val="#ppt_x"/>
                                          </p:val>
                                        </p:tav>
                                        <p:tav tm="100000">
                                          <p:val>
                                            <p:strVal val="#ppt_x"/>
                                          </p:val>
                                        </p:tav>
                                      </p:tavLst>
                                    </p:anim>
                                    <p:anim calcmode="lin" valueType="num">
                                      <p:cBhvr additive="base">
                                        <p:cTn id="122" dur="250" fill="hold"/>
                                        <p:tgtEl>
                                          <p:spTgt spid="73"/>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250" fill="hold"/>
                                        <p:tgtEl>
                                          <p:spTgt spid="53"/>
                                        </p:tgtEl>
                                        <p:attrNameLst>
                                          <p:attrName>ppt_x</p:attrName>
                                        </p:attrNameLst>
                                      </p:cBhvr>
                                      <p:tavLst>
                                        <p:tav tm="0">
                                          <p:val>
                                            <p:strVal val="#ppt_x"/>
                                          </p:val>
                                        </p:tav>
                                        <p:tav tm="100000">
                                          <p:val>
                                            <p:strVal val="#ppt_x"/>
                                          </p:val>
                                        </p:tav>
                                      </p:tavLst>
                                    </p:anim>
                                    <p:anim calcmode="lin" valueType="num">
                                      <p:cBhvr additive="base">
                                        <p:cTn id="127" dur="250" fill="hold"/>
                                        <p:tgtEl>
                                          <p:spTgt spid="53"/>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250" fill="hold"/>
                                        <p:tgtEl>
                                          <p:spTgt spid="52"/>
                                        </p:tgtEl>
                                        <p:attrNameLst>
                                          <p:attrName>ppt_x</p:attrName>
                                        </p:attrNameLst>
                                      </p:cBhvr>
                                      <p:tavLst>
                                        <p:tav tm="0">
                                          <p:val>
                                            <p:strVal val="#ppt_x"/>
                                          </p:val>
                                        </p:tav>
                                        <p:tav tm="100000">
                                          <p:val>
                                            <p:strVal val="#ppt_x"/>
                                          </p:val>
                                        </p:tav>
                                      </p:tavLst>
                                    </p:anim>
                                    <p:anim calcmode="lin" valueType="num">
                                      <p:cBhvr additive="base">
                                        <p:cTn id="132" dur="250" fill="hold"/>
                                        <p:tgtEl>
                                          <p:spTgt spid="5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12"/>
                                        </p:tgtEl>
                                        <p:attrNameLst>
                                          <p:attrName>style.visibility</p:attrName>
                                        </p:attrNameLst>
                                      </p:cBhvr>
                                      <p:to>
                                        <p:strVal val="visible"/>
                                      </p:to>
                                    </p:set>
                                    <p:anim calcmode="lin" valueType="num">
                                      <p:cBhvr additive="base">
                                        <p:cTn id="136" dur="250" fill="hold"/>
                                        <p:tgtEl>
                                          <p:spTgt spid="12"/>
                                        </p:tgtEl>
                                        <p:attrNameLst>
                                          <p:attrName>ppt_x</p:attrName>
                                        </p:attrNameLst>
                                      </p:cBhvr>
                                      <p:tavLst>
                                        <p:tav tm="0">
                                          <p:val>
                                            <p:strVal val="#ppt_x"/>
                                          </p:val>
                                        </p:tav>
                                        <p:tav tm="100000">
                                          <p:val>
                                            <p:strVal val="#ppt_x"/>
                                          </p:val>
                                        </p:tav>
                                      </p:tavLst>
                                    </p:anim>
                                    <p:anim calcmode="lin" valueType="num">
                                      <p:cBhvr additive="base">
                                        <p:cTn id="137" dur="250" fill="hold"/>
                                        <p:tgtEl>
                                          <p:spTgt spid="12"/>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21"/>
                                        </p:tgtEl>
                                        <p:attrNameLst>
                                          <p:attrName>style.visibility</p:attrName>
                                        </p:attrNameLst>
                                      </p:cBhvr>
                                      <p:to>
                                        <p:strVal val="visible"/>
                                      </p:to>
                                    </p:set>
                                    <p:anim calcmode="lin" valueType="num">
                                      <p:cBhvr additive="base">
                                        <p:cTn id="141" dur="250" fill="hold"/>
                                        <p:tgtEl>
                                          <p:spTgt spid="21"/>
                                        </p:tgtEl>
                                        <p:attrNameLst>
                                          <p:attrName>ppt_x</p:attrName>
                                        </p:attrNameLst>
                                      </p:cBhvr>
                                      <p:tavLst>
                                        <p:tav tm="0">
                                          <p:val>
                                            <p:strVal val="#ppt_x"/>
                                          </p:val>
                                        </p:tav>
                                        <p:tav tm="100000">
                                          <p:val>
                                            <p:strVal val="#ppt_x"/>
                                          </p:val>
                                        </p:tav>
                                      </p:tavLst>
                                    </p:anim>
                                    <p:anim calcmode="lin" valueType="num">
                                      <p:cBhvr additive="base">
                                        <p:cTn id="142" dur="250" fill="hold"/>
                                        <p:tgtEl>
                                          <p:spTgt spid="21"/>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 calcmode="lin" valueType="num">
                                      <p:cBhvr additive="base">
                                        <p:cTn id="146" dur="250" fill="hold"/>
                                        <p:tgtEl>
                                          <p:spTgt spid="75"/>
                                        </p:tgtEl>
                                        <p:attrNameLst>
                                          <p:attrName>ppt_x</p:attrName>
                                        </p:attrNameLst>
                                      </p:cBhvr>
                                      <p:tavLst>
                                        <p:tav tm="0">
                                          <p:val>
                                            <p:strVal val="#ppt_x"/>
                                          </p:val>
                                        </p:tav>
                                        <p:tav tm="100000">
                                          <p:val>
                                            <p:strVal val="#ppt_x"/>
                                          </p:val>
                                        </p:tav>
                                      </p:tavLst>
                                    </p:anim>
                                    <p:anim calcmode="lin" valueType="num">
                                      <p:cBhvr additive="base">
                                        <p:cTn id="147" dur="250" fill="hold"/>
                                        <p:tgtEl>
                                          <p:spTgt spid="75"/>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nodeType="afterEffect">
                                  <p:stCondLst>
                                    <p:cond delay="0"/>
                                  </p:stCondLst>
                                  <p:childTnLst>
                                    <p:set>
                                      <p:cBhvr>
                                        <p:cTn id="150" dur="1" fill="hold">
                                          <p:stCondLst>
                                            <p:cond delay="0"/>
                                          </p:stCondLst>
                                        </p:cTn>
                                        <p:tgtEl>
                                          <p:spTgt spid="76"/>
                                        </p:tgtEl>
                                        <p:attrNameLst>
                                          <p:attrName>style.visibility</p:attrName>
                                        </p:attrNameLst>
                                      </p:cBhvr>
                                      <p:to>
                                        <p:strVal val="visible"/>
                                      </p:to>
                                    </p:set>
                                    <p:anim calcmode="lin" valueType="num">
                                      <p:cBhvr additive="base">
                                        <p:cTn id="151" dur="250" fill="hold"/>
                                        <p:tgtEl>
                                          <p:spTgt spid="76"/>
                                        </p:tgtEl>
                                        <p:attrNameLst>
                                          <p:attrName>ppt_x</p:attrName>
                                        </p:attrNameLst>
                                      </p:cBhvr>
                                      <p:tavLst>
                                        <p:tav tm="0">
                                          <p:val>
                                            <p:strVal val="#ppt_x"/>
                                          </p:val>
                                        </p:tav>
                                        <p:tav tm="100000">
                                          <p:val>
                                            <p:strVal val="#ppt_x"/>
                                          </p:val>
                                        </p:tav>
                                      </p:tavLst>
                                    </p:anim>
                                    <p:anim calcmode="lin" valueType="num">
                                      <p:cBhvr additive="base">
                                        <p:cTn id="152" dur="250" fill="hold"/>
                                        <p:tgtEl>
                                          <p:spTgt spid="76"/>
                                        </p:tgtEl>
                                        <p:attrNameLst>
                                          <p:attrName>ppt_y</p:attrName>
                                        </p:attrNameLst>
                                      </p:cBhvr>
                                      <p:tavLst>
                                        <p:tav tm="0">
                                          <p:val>
                                            <p:strVal val="1+#ppt_h/2"/>
                                          </p:val>
                                        </p:tav>
                                        <p:tav tm="100000">
                                          <p:val>
                                            <p:strVal val="#ppt_y"/>
                                          </p:val>
                                        </p:tav>
                                      </p:tavLst>
                                    </p:anim>
                                  </p:childTnLst>
                                </p:cTn>
                              </p:par>
                            </p:childTnLst>
                          </p:cTn>
                        </p:par>
                        <p:par>
                          <p:cTn id="153" fill="hold">
                            <p:stCondLst>
                              <p:cond delay="13500"/>
                            </p:stCondLst>
                            <p:childTnLst>
                              <p:par>
                                <p:cTn id="154" presetID="2" presetClass="entr" presetSubtype="4" fill="hold" grpId="0" nodeType="afterEffect">
                                  <p:stCondLst>
                                    <p:cond delay="0"/>
                                  </p:stCondLst>
                                  <p:childTnLst>
                                    <p:set>
                                      <p:cBhvr>
                                        <p:cTn id="155" dur="1" fill="hold">
                                          <p:stCondLst>
                                            <p:cond delay="0"/>
                                          </p:stCondLst>
                                        </p:cTn>
                                        <p:tgtEl>
                                          <p:spTgt spid="55"/>
                                        </p:tgtEl>
                                        <p:attrNameLst>
                                          <p:attrName>style.visibility</p:attrName>
                                        </p:attrNameLst>
                                      </p:cBhvr>
                                      <p:to>
                                        <p:strVal val="visible"/>
                                      </p:to>
                                    </p:set>
                                    <p:anim calcmode="lin" valueType="num">
                                      <p:cBhvr additive="base">
                                        <p:cTn id="156" dur="250" fill="hold"/>
                                        <p:tgtEl>
                                          <p:spTgt spid="55"/>
                                        </p:tgtEl>
                                        <p:attrNameLst>
                                          <p:attrName>ppt_x</p:attrName>
                                        </p:attrNameLst>
                                      </p:cBhvr>
                                      <p:tavLst>
                                        <p:tav tm="0">
                                          <p:val>
                                            <p:strVal val="#ppt_x"/>
                                          </p:val>
                                        </p:tav>
                                        <p:tav tm="100000">
                                          <p:val>
                                            <p:strVal val="#ppt_x"/>
                                          </p:val>
                                        </p:tav>
                                      </p:tavLst>
                                    </p:anim>
                                    <p:anim calcmode="lin" valueType="num">
                                      <p:cBhvr additive="base">
                                        <p:cTn id="157" dur="250" fill="hold"/>
                                        <p:tgtEl>
                                          <p:spTgt spid="55"/>
                                        </p:tgtEl>
                                        <p:attrNameLst>
                                          <p:attrName>ppt_y</p:attrName>
                                        </p:attrNameLst>
                                      </p:cBhvr>
                                      <p:tavLst>
                                        <p:tav tm="0">
                                          <p:val>
                                            <p:strVal val="1+#ppt_h/2"/>
                                          </p:val>
                                        </p:tav>
                                        <p:tav tm="100000">
                                          <p:val>
                                            <p:strVal val="#ppt_y"/>
                                          </p:val>
                                        </p:tav>
                                      </p:tavLst>
                                    </p:anim>
                                  </p:childTnLst>
                                </p:cTn>
                              </p:par>
                            </p:childTnLst>
                          </p:cTn>
                        </p:par>
                        <p:par>
                          <p:cTn id="158" fill="hold">
                            <p:stCondLst>
                              <p:cond delay="14000"/>
                            </p:stCondLst>
                            <p:childTnLst>
                              <p:par>
                                <p:cTn id="159" presetID="2" presetClass="entr" presetSubtype="4" fill="hold" grpId="0" nodeType="afterEffect">
                                  <p:stCondLst>
                                    <p:cond delay="0"/>
                                  </p:stCondLst>
                                  <p:childTnLst>
                                    <p:set>
                                      <p:cBhvr>
                                        <p:cTn id="160" dur="1" fill="hold">
                                          <p:stCondLst>
                                            <p:cond delay="0"/>
                                          </p:stCondLst>
                                        </p:cTn>
                                        <p:tgtEl>
                                          <p:spTgt spid="54"/>
                                        </p:tgtEl>
                                        <p:attrNameLst>
                                          <p:attrName>style.visibility</p:attrName>
                                        </p:attrNameLst>
                                      </p:cBhvr>
                                      <p:to>
                                        <p:strVal val="visible"/>
                                      </p:to>
                                    </p:set>
                                    <p:anim calcmode="lin" valueType="num">
                                      <p:cBhvr additive="base">
                                        <p:cTn id="161" dur="250" fill="hold"/>
                                        <p:tgtEl>
                                          <p:spTgt spid="54"/>
                                        </p:tgtEl>
                                        <p:attrNameLst>
                                          <p:attrName>ppt_x</p:attrName>
                                        </p:attrNameLst>
                                      </p:cBhvr>
                                      <p:tavLst>
                                        <p:tav tm="0">
                                          <p:val>
                                            <p:strVal val="#ppt_x"/>
                                          </p:val>
                                        </p:tav>
                                        <p:tav tm="100000">
                                          <p:val>
                                            <p:strVal val="#ppt_x"/>
                                          </p:val>
                                        </p:tav>
                                      </p:tavLst>
                                    </p:anim>
                                    <p:anim calcmode="lin" valueType="num">
                                      <p:cBhvr additive="base">
                                        <p:cTn id="162" dur="250" fill="hold"/>
                                        <p:tgtEl>
                                          <p:spTgt spid="54"/>
                                        </p:tgtEl>
                                        <p:attrNameLst>
                                          <p:attrName>ppt_y</p:attrName>
                                        </p:attrNameLst>
                                      </p:cBhvr>
                                      <p:tavLst>
                                        <p:tav tm="0">
                                          <p:val>
                                            <p:strVal val="1+#ppt_h/2"/>
                                          </p:val>
                                        </p:tav>
                                        <p:tav tm="100000">
                                          <p:val>
                                            <p:strVal val="#ppt_y"/>
                                          </p:val>
                                        </p:tav>
                                      </p:tavLst>
                                    </p:anim>
                                  </p:childTnLst>
                                </p:cTn>
                              </p:par>
                            </p:childTnLst>
                          </p:cTn>
                        </p:par>
                        <p:par>
                          <p:cTn id="163" fill="hold">
                            <p:stCondLst>
                              <p:cond delay="14500"/>
                            </p:stCondLst>
                            <p:childTnLst>
                              <p:par>
                                <p:cTn id="164" presetID="2" presetClass="entr" presetSubtype="4" fill="hold" grpId="0" nodeType="afterEffect">
                                  <p:stCondLst>
                                    <p:cond delay="0"/>
                                  </p:stCondLst>
                                  <p:childTnLst>
                                    <p:set>
                                      <p:cBhvr>
                                        <p:cTn id="165" dur="1" fill="hold">
                                          <p:stCondLst>
                                            <p:cond delay="0"/>
                                          </p:stCondLst>
                                        </p:cTn>
                                        <p:tgtEl>
                                          <p:spTgt spid="11"/>
                                        </p:tgtEl>
                                        <p:attrNameLst>
                                          <p:attrName>style.visibility</p:attrName>
                                        </p:attrNameLst>
                                      </p:cBhvr>
                                      <p:to>
                                        <p:strVal val="visible"/>
                                      </p:to>
                                    </p:set>
                                    <p:anim calcmode="lin" valueType="num">
                                      <p:cBhvr additive="base">
                                        <p:cTn id="166" dur="250" fill="hold"/>
                                        <p:tgtEl>
                                          <p:spTgt spid="11"/>
                                        </p:tgtEl>
                                        <p:attrNameLst>
                                          <p:attrName>ppt_x</p:attrName>
                                        </p:attrNameLst>
                                      </p:cBhvr>
                                      <p:tavLst>
                                        <p:tav tm="0">
                                          <p:val>
                                            <p:strVal val="#ppt_x"/>
                                          </p:val>
                                        </p:tav>
                                        <p:tav tm="100000">
                                          <p:val>
                                            <p:strVal val="#ppt_x"/>
                                          </p:val>
                                        </p:tav>
                                      </p:tavLst>
                                    </p:anim>
                                    <p:anim calcmode="lin" valueType="num">
                                      <p:cBhvr additive="base">
                                        <p:cTn id="167" dur="250" fill="hold"/>
                                        <p:tgtEl>
                                          <p:spTgt spid="11"/>
                                        </p:tgtEl>
                                        <p:attrNameLst>
                                          <p:attrName>ppt_y</p:attrName>
                                        </p:attrNameLst>
                                      </p:cBhvr>
                                      <p:tavLst>
                                        <p:tav tm="0">
                                          <p:val>
                                            <p:strVal val="1+#ppt_h/2"/>
                                          </p:val>
                                        </p:tav>
                                        <p:tav tm="100000">
                                          <p:val>
                                            <p:strVal val="#ppt_y"/>
                                          </p:val>
                                        </p:tav>
                                      </p:tavLst>
                                    </p:anim>
                                  </p:childTnLst>
                                </p:cTn>
                              </p:par>
                            </p:childTnLst>
                          </p:cTn>
                        </p:par>
                        <p:par>
                          <p:cTn id="168" fill="hold">
                            <p:stCondLst>
                              <p:cond delay="15000"/>
                            </p:stCondLst>
                            <p:childTnLst>
                              <p:par>
                                <p:cTn id="169" presetID="2" presetClass="entr" presetSubtype="4" fill="hold" nodeType="afterEffect">
                                  <p:stCondLst>
                                    <p:cond delay="0"/>
                                  </p:stCondLst>
                                  <p:childTnLst>
                                    <p:set>
                                      <p:cBhvr>
                                        <p:cTn id="170" dur="1" fill="hold">
                                          <p:stCondLst>
                                            <p:cond delay="0"/>
                                          </p:stCondLst>
                                        </p:cTn>
                                        <p:tgtEl>
                                          <p:spTgt spid="25"/>
                                        </p:tgtEl>
                                        <p:attrNameLst>
                                          <p:attrName>style.visibility</p:attrName>
                                        </p:attrNameLst>
                                      </p:cBhvr>
                                      <p:to>
                                        <p:strVal val="visible"/>
                                      </p:to>
                                    </p:set>
                                    <p:anim calcmode="lin" valueType="num">
                                      <p:cBhvr additive="base">
                                        <p:cTn id="171" dur="250" fill="hold"/>
                                        <p:tgtEl>
                                          <p:spTgt spid="25"/>
                                        </p:tgtEl>
                                        <p:attrNameLst>
                                          <p:attrName>ppt_x</p:attrName>
                                        </p:attrNameLst>
                                      </p:cBhvr>
                                      <p:tavLst>
                                        <p:tav tm="0">
                                          <p:val>
                                            <p:strVal val="#ppt_x"/>
                                          </p:val>
                                        </p:tav>
                                        <p:tav tm="100000">
                                          <p:val>
                                            <p:strVal val="#ppt_x"/>
                                          </p:val>
                                        </p:tav>
                                      </p:tavLst>
                                    </p:anim>
                                    <p:anim calcmode="lin" valueType="num">
                                      <p:cBhvr additive="base">
                                        <p:cTn id="172" dur="250" fill="hold"/>
                                        <p:tgtEl>
                                          <p:spTgt spid="25"/>
                                        </p:tgtEl>
                                        <p:attrNameLst>
                                          <p:attrName>ppt_y</p:attrName>
                                        </p:attrNameLst>
                                      </p:cBhvr>
                                      <p:tavLst>
                                        <p:tav tm="0">
                                          <p:val>
                                            <p:strVal val="1+#ppt_h/2"/>
                                          </p:val>
                                        </p:tav>
                                        <p:tav tm="100000">
                                          <p:val>
                                            <p:strVal val="#ppt_y"/>
                                          </p:val>
                                        </p:tav>
                                      </p:tavLst>
                                    </p:anim>
                                  </p:childTnLst>
                                </p:cTn>
                              </p:par>
                            </p:childTnLst>
                          </p:cTn>
                        </p:par>
                        <p:par>
                          <p:cTn id="173" fill="hold">
                            <p:stCondLst>
                              <p:cond delay="15500"/>
                            </p:stCondLst>
                            <p:childTnLst>
                              <p:par>
                                <p:cTn id="174" presetID="2" presetClass="entr" presetSubtype="4" fill="hold" nodeType="afterEffect">
                                  <p:stCondLst>
                                    <p:cond delay="0"/>
                                  </p:stCondLst>
                                  <p:childTnLst>
                                    <p:set>
                                      <p:cBhvr>
                                        <p:cTn id="175" dur="1" fill="hold">
                                          <p:stCondLst>
                                            <p:cond delay="0"/>
                                          </p:stCondLst>
                                        </p:cTn>
                                        <p:tgtEl>
                                          <p:spTgt spid="58"/>
                                        </p:tgtEl>
                                        <p:attrNameLst>
                                          <p:attrName>style.visibility</p:attrName>
                                        </p:attrNameLst>
                                      </p:cBhvr>
                                      <p:to>
                                        <p:strVal val="visible"/>
                                      </p:to>
                                    </p:set>
                                    <p:anim calcmode="lin" valueType="num">
                                      <p:cBhvr additive="base">
                                        <p:cTn id="176" dur="250" fill="hold"/>
                                        <p:tgtEl>
                                          <p:spTgt spid="58"/>
                                        </p:tgtEl>
                                        <p:attrNameLst>
                                          <p:attrName>ppt_x</p:attrName>
                                        </p:attrNameLst>
                                      </p:cBhvr>
                                      <p:tavLst>
                                        <p:tav tm="0">
                                          <p:val>
                                            <p:strVal val="#ppt_x"/>
                                          </p:val>
                                        </p:tav>
                                        <p:tav tm="100000">
                                          <p:val>
                                            <p:strVal val="#ppt_x"/>
                                          </p:val>
                                        </p:tav>
                                      </p:tavLst>
                                    </p:anim>
                                    <p:anim calcmode="lin" valueType="num">
                                      <p:cBhvr additive="base">
                                        <p:cTn id="177" dur="250" fill="hold"/>
                                        <p:tgtEl>
                                          <p:spTgt spid="58"/>
                                        </p:tgtEl>
                                        <p:attrNameLst>
                                          <p:attrName>ppt_y</p:attrName>
                                        </p:attrNameLst>
                                      </p:cBhvr>
                                      <p:tavLst>
                                        <p:tav tm="0">
                                          <p:val>
                                            <p:strVal val="1+#ppt_h/2"/>
                                          </p:val>
                                        </p:tav>
                                        <p:tav tm="100000">
                                          <p:val>
                                            <p:strVal val="#ppt_y"/>
                                          </p:val>
                                        </p:tav>
                                      </p:tavLst>
                                    </p:anim>
                                  </p:childTnLst>
                                </p:cTn>
                              </p:par>
                            </p:childTnLst>
                          </p:cTn>
                        </p:par>
                        <p:par>
                          <p:cTn id="178" fill="hold">
                            <p:stCondLst>
                              <p:cond delay="16000"/>
                            </p:stCondLst>
                            <p:childTnLst>
                              <p:par>
                                <p:cTn id="179" presetID="2" presetClass="entr" presetSubtype="4" fill="hold" nodeType="afterEffect">
                                  <p:stCondLst>
                                    <p:cond delay="0"/>
                                  </p:stCondLst>
                                  <p:childTnLst>
                                    <p:set>
                                      <p:cBhvr>
                                        <p:cTn id="180" dur="1" fill="hold">
                                          <p:stCondLst>
                                            <p:cond delay="0"/>
                                          </p:stCondLst>
                                        </p:cTn>
                                        <p:tgtEl>
                                          <p:spTgt spid="59"/>
                                        </p:tgtEl>
                                        <p:attrNameLst>
                                          <p:attrName>style.visibility</p:attrName>
                                        </p:attrNameLst>
                                      </p:cBhvr>
                                      <p:to>
                                        <p:strVal val="visible"/>
                                      </p:to>
                                    </p:set>
                                    <p:anim calcmode="lin" valueType="num">
                                      <p:cBhvr additive="base">
                                        <p:cTn id="181" dur="250" fill="hold"/>
                                        <p:tgtEl>
                                          <p:spTgt spid="59"/>
                                        </p:tgtEl>
                                        <p:attrNameLst>
                                          <p:attrName>ppt_x</p:attrName>
                                        </p:attrNameLst>
                                      </p:cBhvr>
                                      <p:tavLst>
                                        <p:tav tm="0">
                                          <p:val>
                                            <p:strVal val="#ppt_x"/>
                                          </p:val>
                                        </p:tav>
                                        <p:tav tm="100000">
                                          <p:val>
                                            <p:strVal val="#ppt_x"/>
                                          </p:val>
                                        </p:tav>
                                      </p:tavLst>
                                    </p:anim>
                                    <p:anim calcmode="lin" valueType="num">
                                      <p:cBhvr additive="base">
                                        <p:cTn id="182" dur="250" fill="hold"/>
                                        <p:tgtEl>
                                          <p:spTgt spid="59"/>
                                        </p:tgtEl>
                                        <p:attrNameLst>
                                          <p:attrName>ppt_y</p:attrName>
                                        </p:attrNameLst>
                                      </p:cBhvr>
                                      <p:tavLst>
                                        <p:tav tm="0">
                                          <p:val>
                                            <p:strVal val="1+#ppt_h/2"/>
                                          </p:val>
                                        </p:tav>
                                        <p:tav tm="100000">
                                          <p:val>
                                            <p:strVal val="#ppt_y"/>
                                          </p:val>
                                        </p:tav>
                                      </p:tavLst>
                                    </p:anim>
                                  </p:childTnLst>
                                </p:cTn>
                              </p:par>
                            </p:childTnLst>
                          </p:cTn>
                        </p:par>
                        <p:par>
                          <p:cTn id="183" fill="hold">
                            <p:stCondLst>
                              <p:cond delay="16500"/>
                            </p:stCondLst>
                            <p:childTnLst>
                              <p:par>
                                <p:cTn id="184" presetID="2" presetClass="entr" presetSubtype="4" fill="hold" grpId="0" nodeType="afterEffect">
                                  <p:stCondLst>
                                    <p:cond delay="0"/>
                                  </p:stCondLst>
                                  <p:childTnLst>
                                    <p:set>
                                      <p:cBhvr>
                                        <p:cTn id="185" dur="1" fill="hold">
                                          <p:stCondLst>
                                            <p:cond delay="0"/>
                                          </p:stCondLst>
                                        </p:cTn>
                                        <p:tgtEl>
                                          <p:spTgt spid="49"/>
                                        </p:tgtEl>
                                        <p:attrNameLst>
                                          <p:attrName>style.visibility</p:attrName>
                                        </p:attrNameLst>
                                      </p:cBhvr>
                                      <p:to>
                                        <p:strVal val="visible"/>
                                      </p:to>
                                    </p:set>
                                    <p:anim calcmode="lin" valueType="num">
                                      <p:cBhvr additive="base">
                                        <p:cTn id="186" dur="250" fill="hold"/>
                                        <p:tgtEl>
                                          <p:spTgt spid="49"/>
                                        </p:tgtEl>
                                        <p:attrNameLst>
                                          <p:attrName>ppt_x</p:attrName>
                                        </p:attrNameLst>
                                      </p:cBhvr>
                                      <p:tavLst>
                                        <p:tav tm="0">
                                          <p:val>
                                            <p:strVal val="#ppt_x"/>
                                          </p:val>
                                        </p:tav>
                                        <p:tav tm="100000">
                                          <p:val>
                                            <p:strVal val="#ppt_x"/>
                                          </p:val>
                                        </p:tav>
                                      </p:tavLst>
                                    </p:anim>
                                    <p:anim calcmode="lin" valueType="num">
                                      <p:cBhvr additive="base">
                                        <p:cTn id="187" dur="250" fill="hold"/>
                                        <p:tgtEl>
                                          <p:spTgt spid="49"/>
                                        </p:tgtEl>
                                        <p:attrNameLst>
                                          <p:attrName>ppt_y</p:attrName>
                                        </p:attrNameLst>
                                      </p:cBhvr>
                                      <p:tavLst>
                                        <p:tav tm="0">
                                          <p:val>
                                            <p:strVal val="1+#ppt_h/2"/>
                                          </p:val>
                                        </p:tav>
                                        <p:tav tm="100000">
                                          <p:val>
                                            <p:strVal val="#ppt_y"/>
                                          </p:val>
                                        </p:tav>
                                      </p:tavLst>
                                    </p:anim>
                                  </p:childTnLst>
                                </p:cTn>
                              </p:par>
                            </p:childTnLst>
                          </p:cTn>
                        </p:par>
                        <p:par>
                          <p:cTn id="188" fill="hold">
                            <p:stCondLst>
                              <p:cond delay="17000"/>
                            </p:stCondLst>
                            <p:childTnLst>
                              <p:par>
                                <p:cTn id="189" presetID="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 calcmode="lin" valueType="num">
                                      <p:cBhvr additive="base">
                                        <p:cTn id="191" dur="250" fill="hold"/>
                                        <p:tgtEl>
                                          <p:spTgt spid="48"/>
                                        </p:tgtEl>
                                        <p:attrNameLst>
                                          <p:attrName>ppt_x</p:attrName>
                                        </p:attrNameLst>
                                      </p:cBhvr>
                                      <p:tavLst>
                                        <p:tav tm="0">
                                          <p:val>
                                            <p:strVal val="#ppt_x"/>
                                          </p:val>
                                        </p:tav>
                                        <p:tav tm="100000">
                                          <p:val>
                                            <p:strVal val="#ppt_x"/>
                                          </p:val>
                                        </p:tav>
                                      </p:tavLst>
                                    </p:anim>
                                    <p:anim calcmode="lin" valueType="num">
                                      <p:cBhvr additive="base">
                                        <p:cTn id="192" dur="250" fill="hold"/>
                                        <p:tgtEl>
                                          <p:spTgt spid="48"/>
                                        </p:tgtEl>
                                        <p:attrNameLst>
                                          <p:attrName>ppt_y</p:attrName>
                                        </p:attrNameLst>
                                      </p:cBhvr>
                                      <p:tavLst>
                                        <p:tav tm="0">
                                          <p:val>
                                            <p:strVal val="1+#ppt_h/2"/>
                                          </p:val>
                                        </p:tav>
                                        <p:tav tm="100000">
                                          <p:val>
                                            <p:strVal val="#ppt_y"/>
                                          </p:val>
                                        </p:tav>
                                      </p:tavLst>
                                    </p:anim>
                                  </p:childTnLst>
                                </p:cTn>
                              </p:par>
                            </p:childTnLst>
                          </p:cTn>
                        </p:par>
                        <p:par>
                          <p:cTn id="193" fill="hold">
                            <p:stCondLst>
                              <p:cond delay="17500"/>
                            </p:stCondLst>
                            <p:childTnLst>
                              <p:par>
                                <p:cTn id="194" presetID="2" presetClass="entr" presetSubtype="4" fill="hold" grpId="0" nodeType="afterEffect">
                                  <p:stCondLst>
                                    <p:cond delay="0"/>
                                  </p:stCondLst>
                                  <p:childTnLst>
                                    <p:set>
                                      <p:cBhvr>
                                        <p:cTn id="195" dur="1" fill="hold">
                                          <p:stCondLst>
                                            <p:cond delay="0"/>
                                          </p:stCondLst>
                                        </p:cTn>
                                        <p:tgtEl>
                                          <p:spTgt spid="8"/>
                                        </p:tgtEl>
                                        <p:attrNameLst>
                                          <p:attrName>style.visibility</p:attrName>
                                        </p:attrNameLst>
                                      </p:cBhvr>
                                      <p:to>
                                        <p:strVal val="visible"/>
                                      </p:to>
                                    </p:set>
                                    <p:anim calcmode="lin" valueType="num">
                                      <p:cBhvr additive="base">
                                        <p:cTn id="196" dur="250" fill="hold"/>
                                        <p:tgtEl>
                                          <p:spTgt spid="8"/>
                                        </p:tgtEl>
                                        <p:attrNameLst>
                                          <p:attrName>ppt_x</p:attrName>
                                        </p:attrNameLst>
                                      </p:cBhvr>
                                      <p:tavLst>
                                        <p:tav tm="0">
                                          <p:val>
                                            <p:strVal val="#ppt_x"/>
                                          </p:val>
                                        </p:tav>
                                        <p:tav tm="100000">
                                          <p:val>
                                            <p:strVal val="#ppt_x"/>
                                          </p:val>
                                        </p:tav>
                                      </p:tavLst>
                                    </p:anim>
                                    <p:anim calcmode="lin" valueType="num">
                                      <p:cBhvr additive="base">
                                        <p:cTn id="197" dur="250" fill="hold"/>
                                        <p:tgtEl>
                                          <p:spTgt spid="8"/>
                                        </p:tgtEl>
                                        <p:attrNameLst>
                                          <p:attrName>ppt_y</p:attrName>
                                        </p:attrNameLst>
                                      </p:cBhvr>
                                      <p:tavLst>
                                        <p:tav tm="0">
                                          <p:val>
                                            <p:strVal val="1+#ppt_h/2"/>
                                          </p:val>
                                        </p:tav>
                                        <p:tav tm="100000">
                                          <p:val>
                                            <p:strVal val="#ppt_y"/>
                                          </p:val>
                                        </p:tav>
                                      </p:tavLst>
                                    </p:anim>
                                  </p:childTnLst>
                                </p:cTn>
                              </p:par>
                            </p:childTnLst>
                          </p:cTn>
                        </p:par>
                        <p:par>
                          <p:cTn id="198" fill="hold">
                            <p:stCondLst>
                              <p:cond delay="18000"/>
                            </p:stCondLst>
                            <p:childTnLst>
                              <p:par>
                                <p:cTn id="199" presetID="2" presetClass="entr" presetSubtype="4" fill="hold" grpId="0" nodeType="afterEffect">
                                  <p:stCondLst>
                                    <p:cond delay="0"/>
                                  </p:stCondLst>
                                  <p:childTnLst>
                                    <p:set>
                                      <p:cBhvr>
                                        <p:cTn id="200" dur="1" fill="hold">
                                          <p:stCondLst>
                                            <p:cond delay="0"/>
                                          </p:stCondLst>
                                        </p:cTn>
                                        <p:tgtEl>
                                          <p:spTgt spid="41"/>
                                        </p:tgtEl>
                                        <p:attrNameLst>
                                          <p:attrName>style.visibility</p:attrName>
                                        </p:attrNameLst>
                                      </p:cBhvr>
                                      <p:to>
                                        <p:strVal val="visible"/>
                                      </p:to>
                                    </p:set>
                                    <p:anim calcmode="lin" valueType="num">
                                      <p:cBhvr additive="base">
                                        <p:cTn id="201" dur="250" fill="hold"/>
                                        <p:tgtEl>
                                          <p:spTgt spid="41"/>
                                        </p:tgtEl>
                                        <p:attrNameLst>
                                          <p:attrName>ppt_x</p:attrName>
                                        </p:attrNameLst>
                                      </p:cBhvr>
                                      <p:tavLst>
                                        <p:tav tm="0">
                                          <p:val>
                                            <p:strVal val="#ppt_x"/>
                                          </p:val>
                                        </p:tav>
                                        <p:tav tm="100000">
                                          <p:val>
                                            <p:strVal val="#ppt_x"/>
                                          </p:val>
                                        </p:tav>
                                      </p:tavLst>
                                    </p:anim>
                                    <p:anim calcmode="lin" valueType="num">
                                      <p:cBhvr additive="base">
                                        <p:cTn id="202" dur="250" fill="hold"/>
                                        <p:tgtEl>
                                          <p:spTgt spid="41"/>
                                        </p:tgtEl>
                                        <p:attrNameLst>
                                          <p:attrName>ppt_y</p:attrName>
                                        </p:attrNameLst>
                                      </p:cBhvr>
                                      <p:tavLst>
                                        <p:tav tm="0">
                                          <p:val>
                                            <p:strVal val="1+#ppt_h/2"/>
                                          </p:val>
                                        </p:tav>
                                        <p:tav tm="100000">
                                          <p:val>
                                            <p:strVal val="#ppt_y"/>
                                          </p:val>
                                        </p:tav>
                                      </p:tavLst>
                                    </p:anim>
                                  </p:childTnLst>
                                </p:cTn>
                              </p:par>
                            </p:childTnLst>
                          </p:cTn>
                        </p:par>
                        <p:par>
                          <p:cTn id="203" fill="hold">
                            <p:stCondLst>
                              <p:cond delay="18500"/>
                            </p:stCondLst>
                            <p:childTnLst>
                              <p:par>
                                <p:cTn id="204" presetID="2" presetClass="entr" presetSubtype="4" fill="hold" nodeType="afterEffect">
                                  <p:stCondLst>
                                    <p:cond delay="0"/>
                                  </p:stCondLst>
                                  <p:childTnLst>
                                    <p:set>
                                      <p:cBhvr>
                                        <p:cTn id="205" dur="1" fill="hold">
                                          <p:stCondLst>
                                            <p:cond delay="0"/>
                                          </p:stCondLst>
                                        </p:cTn>
                                        <p:tgtEl>
                                          <p:spTgt spid="45"/>
                                        </p:tgtEl>
                                        <p:attrNameLst>
                                          <p:attrName>style.visibility</p:attrName>
                                        </p:attrNameLst>
                                      </p:cBhvr>
                                      <p:to>
                                        <p:strVal val="visible"/>
                                      </p:to>
                                    </p:set>
                                    <p:anim calcmode="lin" valueType="num">
                                      <p:cBhvr additive="base">
                                        <p:cTn id="206" dur="250" fill="hold"/>
                                        <p:tgtEl>
                                          <p:spTgt spid="45"/>
                                        </p:tgtEl>
                                        <p:attrNameLst>
                                          <p:attrName>ppt_x</p:attrName>
                                        </p:attrNameLst>
                                      </p:cBhvr>
                                      <p:tavLst>
                                        <p:tav tm="0">
                                          <p:val>
                                            <p:strVal val="#ppt_x"/>
                                          </p:val>
                                        </p:tav>
                                        <p:tav tm="100000">
                                          <p:val>
                                            <p:strVal val="#ppt_x"/>
                                          </p:val>
                                        </p:tav>
                                      </p:tavLst>
                                    </p:anim>
                                    <p:anim calcmode="lin" valueType="num">
                                      <p:cBhvr additive="base">
                                        <p:cTn id="207" dur="250" fill="hold"/>
                                        <p:tgtEl>
                                          <p:spTgt spid="45"/>
                                        </p:tgtEl>
                                        <p:attrNameLst>
                                          <p:attrName>ppt_y</p:attrName>
                                        </p:attrNameLst>
                                      </p:cBhvr>
                                      <p:tavLst>
                                        <p:tav tm="0">
                                          <p:val>
                                            <p:strVal val="1+#ppt_h/2"/>
                                          </p:val>
                                        </p:tav>
                                        <p:tav tm="100000">
                                          <p:val>
                                            <p:strVal val="#ppt_y"/>
                                          </p:val>
                                        </p:tav>
                                      </p:tavLst>
                                    </p:anim>
                                  </p:childTnLst>
                                </p:cTn>
                              </p:par>
                            </p:childTnLst>
                          </p:cTn>
                        </p:par>
                        <p:par>
                          <p:cTn id="208" fill="hold">
                            <p:stCondLst>
                              <p:cond delay="19000"/>
                            </p:stCondLst>
                            <p:childTnLst>
                              <p:par>
                                <p:cTn id="209" presetID="2" presetClass="entr" presetSubtype="4" fill="hold" nodeType="afterEffect">
                                  <p:stCondLst>
                                    <p:cond delay="0"/>
                                  </p:stCondLst>
                                  <p:childTnLst>
                                    <p:set>
                                      <p:cBhvr>
                                        <p:cTn id="210" dur="1" fill="hold">
                                          <p:stCondLst>
                                            <p:cond delay="0"/>
                                          </p:stCondLst>
                                        </p:cTn>
                                        <p:tgtEl>
                                          <p:spTgt spid="44"/>
                                        </p:tgtEl>
                                        <p:attrNameLst>
                                          <p:attrName>style.visibility</p:attrName>
                                        </p:attrNameLst>
                                      </p:cBhvr>
                                      <p:to>
                                        <p:strVal val="visible"/>
                                      </p:to>
                                    </p:set>
                                    <p:anim calcmode="lin" valueType="num">
                                      <p:cBhvr additive="base">
                                        <p:cTn id="211" dur="250" fill="hold"/>
                                        <p:tgtEl>
                                          <p:spTgt spid="44"/>
                                        </p:tgtEl>
                                        <p:attrNameLst>
                                          <p:attrName>ppt_x</p:attrName>
                                        </p:attrNameLst>
                                      </p:cBhvr>
                                      <p:tavLst>
                                        <p:tav tm="0">
                                          <p:val>
                                            <p:strVal val="#ppt_x"/>
                                          </p:val>
                                        </p:tav>
                                        <p:tav tm="100000">
                                          <p:val>
                                            <p:strVal val="#ppt_x"/>
                                          </p:val>
                                        </p:tav>
                                      </p:tavLst>
                                    </p:anim>
                                    <p:anim calcmode="lin" valueType="num">
                                      <p:cBhvr additive="base">
                                        <p:cTn id="212" dur="250" fill="hold"/>
                                        <p:tgtEl>
                                          <p:spTgt spid="44"/>
                                        </p:tgtEl>
                                        <p:attrNameLst>
                                          <p:attrName>ppt_y</p:attrName>
                                        </p:attrNameLst>
                                      </p:cBhvr>
                                      <p:tavLst>
                                        <p:tav tm="0">
                                          <p:val>
                                            <p:strVal val="1+#ppt_h/2"/>
                                          </p:val>
                                        </p:tav>
                                        <p:tav tm="100000">
                                          <p:val>
                                            <p:strVal val="#ppt_y"/>
                                          </p:val>
                                        </p:tav>
                                      </p:tavLst>
                                    </p:anim>
                                  </p:childTnLst>
                                </p:cTn>
                              </p:par>
                            </p:childTnLst>
                          </p:cTn>
                        </p:par>
                        <p:par>
                          <p:cTn id="213" fill="hold">
                            <p:stCondLst>
                              <p:cond delay="19500"/>
                            </p:stCondLst>
                            <p:childTnLst>
                              <p:par>
                                <p:cTn id="214" presetID="2" presetClass="entr" presetSubtype="4" fill="hold" grpId="0" nodeType="afterEffect">
                                  <p:stCondLst>
                                    <p:cond delay="0"/>
                                  </p:stCondLst>
                                  <p:childTnLst>
                                    <p:set>
                                      <p:cBhvr>
                                        <p:cTn id="215" dur="1" fill="hold">
                                          <p:stCondLst>
                                            <p:cond delay="0"/>
                                          </p:stCondLst>
                                        </p:cTn>
                                        <p:tgtEl>
                                          <p:spTgt spid="47"/>
                                        </p:tgtEl>
                                        <p:attrNameLst>
                                          <p:attrName>style.visibility</p:attrName>
                                        </p:attrNameLst>
                                      </p:cBhvr>
                                      <p:to>
                                        <p:strVal val="visible"/>
                                      </p:to>
                                    </p:set>
                                    <p:anim calcmode="lin" valueType="num">
                                      <p:cBhvr additive="base">
                                        <p:cTn id="216" dur="250" fill="hold"/>
                                        <p:tgtEl>
                                          <p:spTgt spid="47"/>
                                        </p:tgtEl>
                                        <p:attrNameLst>
                                          <p:attrName>ppt_x</p:attrName>
                                        </p:attrNameLst>
                                      </p:cBhvr>
                                      <p:tavLst>
                                        <p:tav tm="0">
                                          <p:val>
                                            <p:strVal val="#ppt_x"/>
                                          </p:val>
                                        </p:tav>
                                        <p:tav tm="100000">
                                          <p:val>
                                            <p:strVal val="#ppt_x"/>
                                          </p:val>
                                        </p:tav>
                                      </p:tavLst>
                                    </p:anim>
                                    <p:anim calcmode="lin" valueType="num">
                                      <p:cBhvr additive="base">
                                        <p:cTn id="217" dur="250" fill="hold"/>
                                        <p:tgtEl>
                                          <p:spTgt spid="47"/>
                                        </p:tgtEl>
                                        <p:attrNameLst>
                                          <p:attrName>ppt_y</p:attrName>
                                        </p:attrNameLst>
                                      </p:cBhvr>
                                      <p:tavLst>
                                        <p:tav tm="0">
                                          <p:val>
                                            <p:strVal val="1+#ppt_h/2"/>
                                          </p:val>
                                        </p:tav>
                                        <p:tav tm="100000">
                                          <p:val>
                                            <p:strVal val="#ppt_y"/>
                                          </p:val>
                                        </p:tav>
                                      </p:tavLst>
                                    </p:anim>
                                  </p:childTnLst>
                                </p:cTn>
                              </p:par>
                            </p:childTnLst>
                          </p:cTn>
                        </p:par>
                        <p:par>
                          <p:cTn id="218" fill="hold">
                            <p:stCondLst>
                              <p:cond delay="20000"/>
                            </p:stCondLst>
                            <p:childTnLst>
                              <p:par>
                                <p:cTn id="219" presetID="2" presetClass="entr" presetSubtype="4" fill="hold" grpId="0" nodeType="afterEffect">
                                  <p:stCondLst>
                                    <p:cond delay="0"/>
                                  </p:stCondLst>
                                  <p:childTnLst>
                                    <p:set>
                                      <p:cBhvr>
                                        <p:cTn id="220" dur="1" fill="hold">
                                          <p:stCondLst>
                                            <p:cond delay="0"/>
                                          </p:stCondLst>
                                        </p:cTn>
                                        <p:tgtEl>
                                          <p:spTgt spid="46"/>
                                        </p:tgtEl>
                                        <p:attrNameLst>
                                          <p:attrName>style.visibility</p:attrName>
                                        </p:attrNameLst>
                                      </p:cBhvr>
                                      <p:to>
                                        <p:strVal val="visible"/>
                                      </p:to>
                                    </p:set>
                                    <p:anim calcmode="lin" valueType="num">
                                      <p:cBhvr additive="base">
                                        <p:cTn id="221" dur="250" fill="hold"/>
                                        <p:tgtEl>
                                          <p:spTgt spid="46"/>
                                        </p:tgtEl>
                                        <p:attrNameLst>
                                          <p:attrName>ppt_x</p:attrName>
                                        </p:attrNameLst>
                                      </p:cBhvr>
                                      <p:tavLst>
                                        <p:tav tm="0">
                                          <p:val>
                                            <p:strVal val="#ppt_x"/>
                                          </p:val>
                                        </p:tav>
                                        <p:tav tm="100000">
                                          <p:val>
                                            <p:strVal val="#ppt_x"/>
                                          </p:val>
                                        </p:tav>
                                      </p:tavLst>
                                    </p:anim>
                                    <p:anim calcmode="lin" valueType="num">
                                      <p:cBhvr additive="base">
                                        <p:cTn id="222" dur="250" fill="hold"/>
                                        <p:tgtEl>
                                          <p:spTgt spid="46"/>
                                        </p:tgtEl>
                                        <p:attrNameLst>
                                          <p:attrName>ppt_y</p:attrName>
                                        </p:attrNameLst>
                                      </p:cBhvr>
                                      <p:tavLst>
                                        <p:tav tm="0">
                                          <p:val>
                                            <p:strVal val="1+#ppt_h/2"/>
                                          </p:val>
                                        </p:tav>
                                        <p:tav tm="100000">
                                          <p:val>
                                            <p:strVal val="#ppt_y"/>
                                          </p:val>
                                        </p:tav>
                                      </p:tavLst>
                                    </p:anim>
                                  </p:childTnLst>
                                </p:cTn>
                              </p:par>
                            </p:childTnLst>
                          </p:cTn>
                        </p:par>
                        <p:par>
                          <p:cTn id="223" fill="hold">
                            <p:stCondLst>
                              <p:cond delay="20500"/>
                            </p:stCondLst>
                            <p:childTnLst>
                              <p:par>
                                <p:cTn id="224" presetID="2" presetClass="entr" presetSubtype="4" fill="hold" grpId="0" nodeType="afterEffect">
                                  <p:stCondLst>
                                    <p:cond delay="0"/>
                                  </p:stCondLst>
                                  <p:childTnLst>
                                    <p:set>
                                      <p:cBhvr>
                                        <p:cTn id="225" dur="1" fill="hold">
                                          <p:stCondLst>
                                            <p:cond delay="0"/>
                                          </p:stCondLst>
                                        </p:cTn>
                                        <p:tgtEl>
                                          <p:spTgt spid="9"/>
                                        </p:tgtEl>
                                        <p:attrNameLst>
                                          <p:attrName>style.visibility</p:attrName>
                                        </p:attrNameLst>
                                      </p:cBhvr>
                                      <p:to>
                                        <p:strVal val="visible"/>
                                      </p:to>
                                    </p:set>
                                    <p:anim calcmode="lin" valueType="num">
                                      <p:cBhvr additive="base">
                                        <p:cTn id="226" dur="250" fill="hold"/>
                                        <p:tgtEl>
                                          <p:spTgt spid="9"/>
                                        </p:tgtEl>
                                        <p:attrNameLst>
                                          <p:attrName>ppt_x</p:attrName>
                                        </p:attrNameLst>
                                      </p:cBhvr>
                                      <p:tavLst>
                                        <p:tav tm="0">
                                          <p:val>
                                            <p:strVal val="#ppt_x"/>
                                          </p:val>
                                        </p:tav>
                                        <p:tav tm="100000">
                                          <p:val>
                                            <p:strVal val="#ppt_x"/>
                                          </p:val>
                                        </p:tav>
                                      </p:tavLst>
                                    </p:anim>
                                    <p:anim calcmode="lin" valueType="num">
                                      <p:cBhvr additive="base">
                                        <p:cTn id="227" dur="250" fill="hold"/>
                                        <p:tgtEl>
                                          <p:spTgt spid="9"/>
                                        </p:tgtEl>
                                        <p:attrNameLst>
                                          <p:attrName>ppt_y</p:attrName>
                                        </p:attrNameLst>
                                      </p:cBhvr>
                                      <p:tavLst>
                                        <p:tav tm="0">
                                          <p:val>
                                            <p:strVal val="1+#ppt_h/2"/>
                                          </p:val>
                                        </p:tav>
                                        <p:tav tm="100000">
                                          <p:val>
                                            <p:strVal val="#ppt_y"/>
                                          </p:val>
                                        </p:tav>
                                      </p:tavLst>
                                    </p:anim>
                                  </p:childTnLst>
                                </p:cTn>
                              </p:par>
                            </p:childTnLst>
                          </p:cTn>
                        </p:par>
                        <p:par>
                          <p:cTn id="228" fill="hold">
                            <p:stCondLst>
                              <p:cond delay="21000"/>
                            </p:stCondLst>
                            <p:childTnLst>
                              <p:par>
                                <p:cTn id="229" presetID="2" presetClass="entr" presetSubtype="4" fill="hold" grpId="0" nodeType="afterEffect">
                                  <p:stCondLst>
                                    <p:cond delay="0"/>
                                  </p:stCondLst>
                                  <p:childTnLst>
                                    <p:set>
                                      <p:cBhvr>
                                        <p:cTn id="230" dur="1" fill="hold">
                                          <p:stCondLst>
                                            <p:cond delay="0"/>
                                          </p:stCondLst>
                                        </p:cTn>
                                        <p:tgtEl>
                                          <p:spTgt spid="20"/>
                                        </p:tgtEl>
                                        <p:attrNameLst>
                                          <p:attrName>style.visibility</p:attrName>
                                        </p:attrNameLst>
                                      </p:cBhvr>
                                      <p:to>
                                        <p:strVal val="visible"/>
                                      </p:to>
                                    </p:set>
                                    <p:anim calcmode="lin" valueType="num">
                                      <p:cBhvr additive="base">
                                        <p:cTn id="231" dur="250" fill="hold"/>
                                        <p:tgtEl>
                                          <p:spTgt spid="20"/>
                                        </p:tgtEl>
                                        <p:attrNameLst>
                                          <p:attrName>ppt_x</p:attrName>
                                        </p:attrNameLst>
                                      </p:cBhvr>
                                      <p:tavLst>
                                        <p:tav tm="0">
                                          <p:val>
                                            <p:strVal val="#ppt_x"/>
                                          </p:val>
                                        </p:tav>
                                        <p:tav tm="100000">
                                          <p:val>
                                            <p:strVal val="#ppt_x"/>
                                          </p:val>
                                        </p:tav>
                                      </p:tavLst>
                                    </p:anim>
                                    <p:anim calcmode="lin" valueType="num">
                                      <p:cBhvr additive="base">
                                        <p:cTn id="232" dur="250" fill="hold"/>
                                        <p:tgtEl>
                                          <p:spTgt spid="20"/>
                                        </p:tgtEl>
                                        <p:attrNameLst>
                                          <p:attrName>ppt_y</p:attrName>
                                        </p:attrNameLst>
                                      </p:cBhvr>
                                      <p:tavLst>
                                        <p:tav tm="0">
                                          <p:val>
                                            <p:strVal val="1+#ppt_h/2"/>
                                          </p:val>
                                        </p:tav>
                                        <p:tav tm="100000">
                                          <p:val>
                                            <p:strVal val="#ppt_y"/>
                                          </p:val>
                                        </p:tav>
                                      </p:tavLst>
                                    </p:anim>
                                  </p:childTnLst>
                                </p:cTn>
                              </p:par>
                            </p:childTnLst>
                          </p:cTn>
                        </p:par>
                        <p:par>
                          <p:cTn id="233" fill="hold">
                            <p:stCondLst>
                              <p:cond delay="21500"/>
                            </p:stCondLst>
                            <p:childTnLst>
                              <p:par>
                                <p:cTn id="234" presetID="2" presetClass="entr" presetSubtype="4" fill="hold" nodeType="afterEffect">
                                  <p:stCondLst>
                                    <p:cond delay="0"/>
                                  </p:stCondLst>
                                  <p:childTnLst>
                                    <p:set>
                                      <p:cBhvr>
                                        <p:cTn id="235" dur="1" fill="hold">
                                          <p:stCondLst>
                                            <p:cond delay="0"/>
                                          </p:stCondLst>
                                        </p:cTn>
                                        <p:tgtEl>
                                          <p:spTgt spid="69"/>
                                        </p:tgtEl>
                                        <p:attrNameLst>
                                          <p:attrName>style.visibility</p:attrName>
                                        </p:attrNameLst>
                                      </p:cBhvr>
                                      <p:to>
                                        <p:strVal val="visible"/>
                                      </p:to>
                                    </p:set>
                                    <p:anim calcmode="lin" valueType="num">
                                      <p:cBhvr additive="base">
                                        <p:cTn id="236" dur="250" fill="hold"/>
                                        <p:tgtEl>
                                          <p:spTgt spid="69"/>
                                        </p:tgtEl>
                                        <p:attrNameLst>
                                          <p:attrName>ppt_x</p:attrName>
                                        </p:attrNameLst>
                                      </p:cBhvr>
                                      <p:tavLst>
                                        <p:tav tm="0">
                                          <p:val>
                                            <p:strVal val="#ppt_x"/>
                                          </p:val>
                                        </p:tav>
                                        <p:tav tm="100000">
                                          <p:val>
                                            <p:strVal val="#ppt_x"/>
                                          </p:val>
                                        </p:tav>
                                      </p:tavLst>
                                    </p:anim>
                                    <p:anim calcmode="lin" valueType="num">
                                      <p:cBhvr additive="base">
                                        <p:cTn id="237" dur="250" fill="hold"/>
                                        <p:tgtEl>
                                          <p:spTgt spid="69"/>
                                        </p:tgtEl>
                                        <p:attrNameLst>
                                          <p:attrName>ppt_y</p:attrName>
                                        </p:attrNameLst>
                                      </p:cBhvr>
                                      <p:tavLst>
                                        <p:tav tm="0">
                                          <p:val>
                                            <p:strVal val="1+#ppt_h/2"/>
                                          </p:val>
                                        </p:tav>
                                        <p:tav tm="100000">
                                          <p:val>
                                            <p:strVal val="#ppt_y"/>
                                          </p:val>
                                        </p:tav>
                                      </p:tavLst>
                                    </p:anim>
                                  </p:childTnLst>
                                </p:cTn>
                              </p:par>
                            </p:childTnLst>
                          </p:cTn>
                        </p:par>
                        <p:par>
                          <p:cTn id="238" fill="hold">
                            <p:stCondLst>
                              <p:cond delay="22000"/>
                            </p:stCondLst>
                            <p:childTnLst>
                              <p:par>
                                <p:cTn id="239" presetID="2" presetClass="entr" presetSubtype="4" fill="hold" nodeType="afterEffect">
                                  <p:stCondLst>
                                    <p:cond delay="0"/>
                                  </p:stCondLst>
                                  <p:childTnLst>
                                    <p:set>
                                      <p:cBhvr>
                                        <p:cTn id="240" dur="1" fill="hold">
                                          <p:stCondLst>
                                            <p:cond delay="0"/>
                                          </p:stCondLst>
                                        </p:cTn>
                                        <p:tgtEl>
                                          <p:spTgt spid="67"/>
                                        </p:tgtEl>
                                        <p:attrNameLst>
                                          <p:attrName>style.visibility</p:attrName>
                                        </p:attrNameLst>
                                      </p:cBhvr>
                                      <p:to>
                                        <p:strVal val="visible"/>
                                      </p:to>
                                    </p:set>
                                    <p:anim calcmode="lin" valueType="num">
                                      <p:cBhvr additive="base">
                                        <p:cTn id="241" dur="250" fill="hold"/>
                                        <p:tgtEl>
                                          <p:spTgt spid="67"/>
                                        </p:tgtEl>
                                        <p:attrNameLst>
                                          <p:attrName>ppt_x</p:attrName>
                                        </p:attrNameLst>
                                      </p:cBhvr>
                                      <p:tavLst>
                                        <p:tav tm="0">
                                          <p:val>
                                            <p:strVal val="#ppt_x"/>
                                          </p:val>
                                        </p:tav>
                                        <p:tav tm="100000">
                                          <p:val>
                                            <p:strVal val="#ppt_x"/>
                                          </p:val>
                                        </p:tav>
                                      </p:tavLst>
                                    </p:anim>
                                    <p:anim calcmode="lin" valueType="num">
                                      <p:cBhvr additive="base">
                                        <p:cTn id="242" dur="250" fill="hold"/>
                                        <p:tgtEl>
                                          <p:spTgt spid="67"/>
                                        </p:tgtEl>
                                        <p:attrNameLst>
                                          <p:attrName>ppt_y</p:attrName>
                                        </p:attrNameLst>
                                      </p:cBhvr>
                                      <p:tavLst>
                                        <p:tav tm="0">
                                          <p:val>
                                            <p:strVal val="1+#ppt_h/2"/>
                                          </p:val>
                                        </p:tav>
                                        <p:tav tm="100000">
                                          <p:val>
                                            <p:strVal val="#ppt_y"/>
                                          </p:val>
                                        </p:tav>
                                      </p:tavLst>
                                    </p:anim>
                                  </p:childTnLst>
                                </p:cTn>
                              </p:par>
                            </p:childTnLst>
                          </p:cTn>
                        </p:par>
                        <p:par>
                          <p:cTn id="243" fill="hold">
                            <p:stCondLst>
                              <p:cond delay="22500"/>
                            </p:stCondLst>
                            <p:childTnLst>
                              <p:par>
                                <p:cTn id="244" presetID="2" presetClass="entr" presetSubtype="4" fill="hold" grpId="0" nodeType="afterEffect">
                                  <p:stCondLst>
                                    <p:cond delay="0"/>
                                  </p:stCondLst>
                                  <p:childTnLst>
                                    <p:set>
                                      <p:cBhvr>
                                        <p:cTn id="245" dur="1" fill="hold">
                                          <p:stCondLst>
                                            <p:cond delay="0"/>
                                          </p:stCondLst>
                                        </p:cTn>
                                        <p:tgtEl>
                                          <p:spTgt spid="43"/>
                                        </p:tgtEl>
                                        <p:attrNameLst>
                                          <p:attrName>style.visibility</p:attrName>
                                        </p:attrNameLst>
                                      </p:cBhvr>
                                      <p:to>
                                        <p:strVal val="visible"/>
                                      </p:to>
                                    </p:set>
                                    <p:anim calcmode="lin" valueType="num">
                                      <p:cBhvr additive="base">
                                        <p:cTn id="246" dur="250" fill="hold"/>
                                        <p:tgtEl>
                                          <p:spTgt spid="43"/>
                                        </p:tgtEl>
                                        <p:attrNameLst>
                                          <p:attrName>ppt_x</p:attrName>
                                        </p:attrNameLst>
                                      </p:cBhvr>
                                      <p:tavLst>
                                        <p:tav tm="0">
                                          <p:val>
                                            <p:strVal val="#ppt_x"/>
                                          </p:val>
                                        </p:tav>
                                        <p:tav tm="100000">
                                          <p:val>
                                            <p:strVal val="#ppt_x"/>
                                          </p:val>
                                        </p:tav>
                                      </p:tavLst>
                                    </p:anim>
                                    <p:anim calcmode="lin" valueType="num">
                                      <p:cBhvr additive="base">
                                        <p:cTn id="247" dur="250" fill="hold"/>
                                        <p:tgtEl>
                                          <p:spTgt spid="43"/>
                                        </p:tgtEl>
                                        <p:attrNameLst>
                                          <p:attrName>ppt_y</p:attrName>
                                        </p:attrNameLst>
                                      </p:cBhvr>
                                      <p:tavLst>
                                        <p:tav tm="0">
                                          <p:val>
                                            <p:strVal val="1+#ppt_h/2"/>
                                          </p:val>
                                        </p:tav>
                                        <p:tav tm="100000">
                                          <p:val>
                                            <p:strVal val="#ppt_y"/>
                                          </p:val>
                                        </p:tav>
                                      </p:tavLst>
                                    </p:anim>
                                  </p:childTnLst>
                                </p:cTn>
                              </p:par>
                            </p:childTnLst>
                          </p:cTn>
                        </p:par>
                        <p:par>
                          <p:cTn id="248" fill="hold">
                            <p:stCondLst>
                              <p:cond delay="23000"/>
                            </p:stCondLst>
                            <p:childTnLst>
                              <p:par>
                                <p:cTn id="249" presetID="2" presetClass="entr" presetSubtype="4" fill="hold" grpId="0" nodeType="afterEffect">
                                  <p:stCondLst>
                                    <p:cond delay="0"/>
                                  </p:stCondLst>
                                  <p:childTnLst>
                                    <p:set>
                                      <p:cBhvr>
                                        <p:cTn id="250" dur="1" fill="hold">
                                          <p:stCondLst>
                                            <p:cond delay="0"/>
                                          </p:stCondLst>
                                        </p:cTn>
                                        <p:tgtEl>
                                          <p:spTgt spid="42"/>
                                        </p:tgtEl>
                                        <p:attrNameLst>
                                          <p:attrName>style.visibility</p:attrName>
                                        </p:attrNameLst>
                                      </p:cBhvr>
                                      <p:to>
                                        <p:strVal val="visible"/>
                                      </p:to>
                                    </p:set>
                                    <p:anim calcmode="lin" valueType="num">
                                      <p:cBhvr additive="base">
                                        <p:cTn id="251" dur="250" fill="hold"/>
                                        <p:tgtEl>
                                          <p:spTgt spid="42"/>
                                        </p:tgtEl>
                                        <p:attrNameLst>
                                          <p:attrName>ppt_x</p:attrName>
                                        </p:attrNameLst>
                                      </p:cBhvr>
                                      <p:tavLst>
                                        <p:tav tm="0">
                                          <p:val>
                                            <p:strVal val="#ppt_x"/>
                                          </p:val>
                                        </p:tav>
                                        <p:tav tm="100000">
                                          <p:val>
                                            <p:strVal val="#ppt_x"/>
                                          </p:val>
                                        </p:tav>
                                      </p:tavLst>
                                    </p:anim>
                                    <p:anim calcmode="lin" valueType="num">
                                      <p:cBhvr additive="base">
                                        <p:cTn id="252" dur="25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0" grpId="0" animBg="1"/>
      <p:bldP spid="21" grpId="0" animBg="1"/>
      <p:bldP spid="41" grpId="0" animBg="1"/>
      <p:bldP spid="42" grpId="0"/>
      <p:bldP spid="43" grpId="0" animBg="1"/>
      <p:bldP spid="46" grpId="0"/>
      <p:bldP spid="47" grpId="0" animBg="1"/>
      <p:bldP spid="48" grpId="0"/>
      <p:bldP spid="49" grpId="0" animBg="1"/>
      <p:bldP spid="50" grpId="0"/>
      <p:bldP spid="51" grpId="0" animBg="1"/>
      <p:bldP spid="52" grpId="0"/>
      <p:bldP spid="53" grpId="0" animBg="1"/>
      <p:bldP spid="54" grpId="0"/>
      <p:bldP spid="5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Market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Freeform 10"/>
          <p:cNvSpPr>
            <a:spLocks noEditPoints="1"/>
          </p:cNvSpPr>
          <p:nvPr/>
        </p:nvSpPr>
        <p:spPr bwMode="auto">
          <a:xfrm>
            <a:off x="3309306" y="1506624"/>
            <a:ext cx="2505075" cy="251039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2547306" y="1649500"/>
            <a:ext cx="760413" cy="2366962"/>
            <a:chOff x="2286000" y="1952626"/>
            <a:chExt cx="912813" cy="2366962"/>
          </a:xfrm>
        </p:grpSpPr>
        <p:sp>
          <p:nvSpPr>
            <p:cNvPr id="8" name="Freeform 5"/>
            <p:cNvSpPr/>
            <p:nvPr/>
          </p:nvSpPr>
          <p:spPr bwMode="auto">
            <a:xfrm>
              <a:off x="2289862" y="1952626"/>
              <a:ext cx="908949" cy="1182688"/>
            </a:xfrm>
            <a:custGeom>
              <a:avLst/>
              <a:gdLst>
                <a:gd name="T0" fmla="*/ 0 w 941"/>
                <a:gd name="T1" fmla="*/ 0 h 745"/>
                <a:gd name="T2" fmla="*/ 518 w 941"/>
                <a:gd name="T3" fmla="*/ 0 h 745"/>
                <a:gd name="T4" fmla="*/ 941 w 941"/>
                <a:gd name="T5" fmla="*/ 745 h 745"/>
              </a:gdLst>
              <a:ahLst/>
              <a:cxnLst>
                <a:cxn ang="0">
                  <a:pos x="T0" y="T1"/>
                </a:cxn>
                <a:cxn ang="0">
                  <a:pos x="T2" y="T3"/>
                </a:cxn>
                <a:cxn ang="0">
                  <a:pos x="T4" y="T5"/>
                </a:cxn>
              </a:cxnLst>
              <a:rect l="0" t="0" r="r" b="b"/>
              <a:pathLst>
                <a:path w="941" h="745">
                  <a:moveTo>
                    <a:pt x="0" y="0"/>
                  </a:moveTo>
                  <a:lnTo>
                    <a:pt x="518" y="0"/>
                  </a:lnTo>
                  <a:lnTo>
                    <a:pt x="941" y="745"/>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Freeform 6"/>
            <p:cNvSpPr/>
            <p:nvPr/>
          </p:nvSpPr>
          <p:spPr bwMode="auto">
            <a:xfrm>
              <a:off x="2286000" y="3135313"/>
              <a:ext cx="912813" cy="1184275"/>
            </a:xfrm>
            <a:custGeom>
              <a:avLst/>
              <a:gdLst>
                <a:gd name="T0" fmla="*/ 4 w 945"/>
                <a:gd name="T1" fmla="*/ 746 h 746"/>
                <a:gd name="T2" fmla="*/ 522 w 945"/>
                <a:gd name="T3" fmla="*/ 746 h 746"/>
                <a:gd name="T4" fmla="*/ 945 w 945"/>
                <a:gd name="T5" fmla="*/ 0 h 746"/>
                <a:gd name="T6" fmla="*/ 0 w 945"/>
                <a:gd name="T7" fmla="*/ 0 h 746"/>
              </a:gdLst>
              <a:ahLst/>
              <a:cxnLst>
                <a:cxn ang="0">
                  <a:pos x="T0" y="T1"/>
                </a:cxn>
                <a:cxn ang="0">
                  <a:pos x="T2" y="T3"/>
                </a:cxn>
                <a:cxn ang="0">
                  <a:pos x="T4" y="T5"/>
                </a:cxn>
                <a:cxn ang="0">
                  <a:pos x="T6" y="T7"/>
                </a:cxn>
              </a:cxnLst>
              <a:rect l="0" t="0" r="r" b="b"/>
              <a:pathLst>
                <a:path w="945" h="746">
                  <a:moveTo>
                    <a:pt x="4" y="746"/>
                  </a:moveTo>
                  <a:lnTo>
                    <a:pt x="522" y="746"/>
                  </a:lnTo>
                  <a:lnTo>
                    <a:pt x="945" y="0"/>
                  </a:lnTo>
                  <a:lnTo>
                    <a:pt x="0" y="0"/>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graphicFrame>
        <p:nvGraphicFramePr>
          <p:cNvPr id="10" name="Chart 9"/>
          <p:cNvGraphicFramePr/>
          <p:nvPr/>
        </p:nvGraphicFramePr>
        <p:xfrm>
          <a:off x="1479617" y="895350"/>
          <a:ext cx="1220089" cy="1523630"/>
        </p:xfrm>
        <a:graphic>
          <a:graphicData uri="http://schemas.openxmlformats.org/drawingml/2006/chart">
            <c:chart xmlns:c="http://schemas.openxmlformats.org/drawingml/2006/chart" xmlns:r="http://schemas.openxmlformats.org/officeDocument/2006/relationships" r:id="rId1"/>
          </a:graphicData>
        </a:graphic>
      </p:graphicFrame>
      <p:sp>
        <p:nvSpPr>
          <p:cNvPr id="11" name="Text Box 7"/>
          <p:cNvSpPr txBox="1">
            <a:spLocks noChangeArrowheads="1"/>
          </p:cNvSpPr>
          <p:nvPr/>
        </p:nvSpPr>
        <p:spPr bwMode="auto">
          <a:xfrm>
            <a:off x="1823082" y="1480194"/>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90%</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2" name="Chart 11"/>
          <p:cNvGraphicFramePr/>
          <p:nvPr/>
        </p:nvGraphicFramePr>
        <p:xfrm>
          <a:off x="1479616" y="2070372"/>
          <a:ext cx="1220089" cy="1523630"/>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 Box 7"/>
          <p:cNvSpPr txBox="1">
            <a:spLocks noChangeArrowheads="1"/>
          </p:cNvSpPr>
          <p:nvPr/>
        </p:nvSpPr>
        <p:spPr bwMode="auto">
          <a:xfrm>
            <a:off x="182308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45%</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4" name="Chart 13"/>
          <p:cNvGraphicFramePr/>
          <p:nvPr/>
        </p:nvGraphicFramePr>
        <p:xfrm>
          <a:off x="1479615" y="3254647"/>
          <a:ext cx="1220089" cy="1523630"/>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 Box 7"/>
          <p:cNvSpPr txBox="1">
            <a:spLocks noChangeArrowheads="1"/>
          </p:cNvSpPr>
          <p:nvPr/>
        </p:nvSpPr>
        <p:spPr bwMode="auto">
          <a:xfrm>
            <a:off x="1823080" y="383949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20%</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6" name="Chart 15"/>
          <p:cNvGraphicFramePr/>
          <p:nvPr/>
        </p:nvGraphicFramePr>
        <p:xfrm>
          <a:off x="6433508" y="895350"/>
          <a:ext cx="1220089" cy="1523630"/>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 Box 7"/>
          <p:cNvSpPr txBox="1">
            <a:spLocks noChangeArrowheads="1"/>
          </p:cNvSpPr>
          <p:nvPr/>
        </p:nvSpPr>
        <p:spPr bwMode="auto">
          <a:xfrm>
            <a:off x="6776973" y="1480194"/>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12%</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8" name="Chart 17"/>
          <p:cNvGraphicFramePr/>
          <p:nvPr/>
        </p:nvGraphicFramePr>
        <p:xfrm>
          <a:off x="6433507" y="2070372"/>
          <a:ext cx="1220089" cy="1523630"/>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 Box 7"/>
          <p:cNvSpPr txBox="1">
            <a:spLocks noChangeArrowheads="1"/>
          </p:cNvSpPr>
          <p:nvPr/>
        </p:nvSpPr>
        <p:spPr bwMode="auto">
          <a:xfrm>
            <a:off x="6776972"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50%</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20" name="Chart 19"/>
          <p:cNvGraphicFramePr/>
          <p:nvPr/>
        </p:nvGraphicFramePr>
        <p:xfrm>
          <a:off x="6433506" y="3254647"/>
          <a:ext cx="1220089" cy="1523630"/>
        </p:xfrm>
        <a:graphic>
          <a:graphicData uri="http://schemas.openxmlformats.org/drawingml/2006/chart">
            <c:chart xmlns:c="http://schemas.openxmlformats.org/drawingml/2006/chart" xmlns:r="http://schemas.openxmlformats.org/officeDocument/2006/relationships" r:id="rId6"/>
          </a:graphicData>
        </a:graphic>
      </p:graphicFrame>
      <p:sp>
        <p:nvSpPr>
          <p:cNvPr id="21" name="Text Box 7"/>
          <p:cNvSpPr txBox="1">
            <a:spLocks noChangeArrowheads="1"/>
          </p:cNvSpPr>
          <p:nvPr/>
        </p:nvSpPr>
        <p:spPr bwMode="auto">
          <a:xfrm>
            <a:off x="6776971" y="383949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15%</a:t>
            </a:r>
            <a:endParaRPr lang="en-CA" sz="2000" spc="-150" smtClean="0">
              <a:solidFill>
                <a:srgbClr val="45C1A4"/>
              </a:solidFill>
              <a:latin typeface="Open Sans Light" pitchFamily="34" charset="0"/>
              <a:ea typeface="Open Sans Light" pitchFamily="34" charset="0"/>
              <a:cs typeface="Open Sans Light" pitchFamily="34" charset="0"/>
            </a:endParaRPr>
          </a:p>
        </p:txBody>
      </p:sp>
      <p:grpSp>
        <p:nvGrpSpPr>
          <p:cNvPr id="23" name="Group 22"/>
          <p:cNvGrpSpPr/>
          <p:nvPr/>
        </p:nvGrpSpPr>
        <p:grpSpPr>
          <a:xfrm flipH="1">
            <a:off x="5787066" y="1650056"/>
            <a:ext cx="798839" cy="2366962"/>
            <a:chOff x="2286000" y="1952626"/>
            <a:chExt cx="912813" cy="2366962"/>
          </a:xfrm>
        </p:grpSpPr>
        <p:sp>
          <p:nvSpPr>
            <p:cNvPr id="24" name="Freeform 5"/>
            <p:cNvSpPr/>
            <p:nvPr/>
          </p:nvSpPr>
          <p:spPr bwMode="auto">
            <a:xfrm>
              <a:off x="2289862" y="1952626"/>
              <a:ext cx="908949" cy="1182688"/>
            </a:xfrm>
            <a:custGeom>
              <a:avLst/>
              <a:gdLst>
                <a:gd name="T0" fmla="*/ 0 w 941"/>
                <a:gd name="T1" fmla="*/ 0 h 745"/>
                <a:gd name="T2" fmla="*/ 518 w 941"/>
                <a:gd name="T3" fmla="*/ 0 h 745"/>
                <a:gd name="T4" fmla="*/ 941 w 941"/>
                <a:gd name="T5" fmla="*/ 745 h 745"/>
              </a:gdLst>
              <a:ahLst/>
              <a:cxnLst>
                <a:cxn ang="0">
                  <a:pos x="T0" y="T1"/>
                </a:cxn>
                <a:cxn ang="0">
                  <a:pos x="T2" y="T3"/>
                </a:cxn>
                <a:cxn ang="0">
                  <a:pos x="T4" y="T5"/>
                </a:cxn>
              </a:cxnLst>
              <a:rect l="0" t="0" r="r" b="b"/>
              <a:pathLst>
                <a:path w="941" h="745">
                  <a:moveTo>
                    <a:pt x="0" y="0"/>
                  </a:moveTo>
                  <a:lnTo>
                    <a:pt x="518" y="0"/>
                  </a:lnTo>
                  <a:lnTo>
                    <a:pt x="941" y="745"/>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25" name="Freeform 6"/>
            <p:cNvSpPr/>
            <p:nvPr/>
          </p:nvSpPr>
          <p:spPr bwMode="auto">
            <a:xfrm>
              <a:off x="2286000" y="3135313"/>
              <a:ext cx="912813" cy="1184275"/>
            </a:xfrm>
            <a:custGeom>
              <a:avLst/>
              <a:gdLst>
                <a:gd name="T0" fmla="*/ 4 w 945"/>
                <a:gd name="T1" fmla="*/ 746 h 746"/>
                <a:gd name="T2" fmla="*/ 522 w 945"/>
                <a:gd name="T3" fmla="*/ 746 h 746"/>
                <a:gd name="T4" fmla="*/ 945 w 945"/>
                <a:gd name="T5" fmla="*/ 0 h 746"/>
                <a:gd name="T6" fmla="*/ 0 w 945"/>
                <a:gd name="T7" fmla="*/ 0 h 746"/>
              </a:gdLst>
              <a:ahLst/>
              <a:cxnLst>
                <a:cxn ang="0">
                  <a:pos x="T0" y="T1"/>
                </a:cxn>
                <a:cxn ang="0">
                  <a:pos x="T2" y="T3"/>
                </a:cxn>
                <a:cxn ang="0">
                  <a:pos x="T4" y="T5"/>
                </a:cxn>
                <a:cxn ang="0">
                  <a:pos x="T6" y="T7"/>
                </a:cxn>
              </a:cxnLst>
              <a:rect l="0" t="0" r="r" b="b"/>
              <a:pathLst>
                <a:path w="945" h="746">
                  <a:moveTo>
                    <a:pt x="4" y="746"/>
                  </a:moveTo>
                  <a:lnTo>
                    <a:pt x="522" y="746"/>
                  </a:lnTo>
                  <a:lnTo>
                    <a:pt x="945" y="0"/>
                  </a:lnTo>
                  <a:lnTo>
                    <a:pt x="0" y="0"/>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sp>
        <p:nvSpPr>
          <p:cNvPr id="26" name="Text Box 10"/>
          <p:cNvSpPr txBox="1">
            <a:spLocks noChangeArrowheads="1"/>
          </p:cNvSpPr>
          <p:nvPr/>
        </p:nvSpPr>
        <p:spPr bwMode="auto">
          <a:xfrm>
            <a:off x="228600" y="1116898"/>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Discipline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a:t>
            </a:r>
            <a:endParaRPr lang="en-US" sz="105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7640301" y="1116898"/>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Cost Efficency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a:t>
            </a:r>
            <a:endParaRPr lang="en-US" sz="1050">
              <a:solidFill>
                <a:schemeClr val="bg1"/>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228600" y="2281104"/>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Deadline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a:t>
            </a:r>
            <a:endParaRPr lang="en-US" sz="105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228600" y="3566895"/>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Sales</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a:t>
            </a:r>
            <a:r>
              <a:rPr lang="en-US" sz="1050" smtClean="0">
                <a:solidFill>
                  <a:schemeClr val="bg1">
                    <a:lumMod val="65000"/>
                  </a:schemeClr>
                </a:solidFill>
                <a:latin typeface="Open Sans" pitchFamily="34" charset="0"/>
                <a:ea typeface="Open Sans" pitchFamily="34" charset="0"/>
                <a:cs typeface="Open Sans" pitchFamily="34" charset="0"/>
              </a:rPr>
              <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7640301" y="2294866"/>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Marketing Cost</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a:t>
            </a:r>
            <a:endParaRPr lang="en-US" sz="1050">
              <a:solidFill>
                <a:schemeClr val="bg1"/>
              </a:solidFill>
              <a:latin typeface="Open Sans" pitchFamily="34" charset="0"/>
              <a:ea typeface="Open Sans" pitchFamily="34" charset="0"/>
              <a:cs typeface="Open Sans" pitchFamily="34" charset="0"/>
            </a:endParaRPr>
          </a:p>
        </p:txBody>
      </p:sp>
      <p:sp>
        <p:nvSpPr>
          <p:cNvPr id="31" name="Text Box 10"/>
          <p:cNvSpPr txBox="1">
            <a:spLocks noChangeArrowheads="1"/>
          </p:cNvSpPr>
          <p:nvPr/>
        </p:nvSpPr>
        <p:spPr bwMode="auto">
          <a:xfrm>
            <a:off x="7640301" y="3580657"/>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Redundancy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a:t>
            </a:r>
            <a:endParaRPr lang="en-US" sz="1050">
              <a:solidFill>
                <a:schemeClr val="bg1"/>
              </a:solidFill>
              <a:latin typeface="Open Sans" pitchFamily="34" charset="0"/>
              <a:ea typeface="Open Sans" pitchFamily="34" charset="0"/>
              <a:cs typeface="Open Sans" pitchFamily="34" charset="0"/>
            </a:endParaRPr>
          </a:p>
        </p:txBody>
      </p:sp>
      <p:sp>
        <p:nvSpPr>
          <p:cNvPr id="32" name="Freeform 55"/>
          <p:cNvSpPr>
            <a:spLocks noEditPoints="1"/>
          </p:cNvSpPr>
          <p:nvPr/>
        </p:nvSpPr>
        <p:spPr bwMode="auto">
          <a:xfrm>
            <a:off x="4107337" y="2179569"/>
            <a:ext cx="909012" cy="95129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Text Box 10"/>
          <p:cNvSpPr txBox="1">
            <a:spLocks noChangeArrowheads="1"/>
          </p:cNvSpPr>
          <p:nvPr/>
        </p:nvSpPr>
        <p:spPr bwMode="auto">
          <a:xfrm>
            <a:off x="4052275" y="3195112"/>
            <a:ext cx="1019137" cy="22921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Strategy</a:t>
            </a:r>
            <a:endParaRPr lang="en-US" sz="1000" b="1" smtClean="0">
              <a:solidFill>
                <a:srgbClr val="45C1A4"/>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250" fill="hold"/>
                                        <p:tgtEl>
                                          <p:spTgt spid="32"/>
                                        </p:tgtEl>
                                        <p:attrNameLst>
                                          <p:attrName>ppt_x</p:attrName>
                                        </p:attrNameLst>
                                      </p:cBhvr>
                                      <p:tavLst>
                                        <p:tav tm="0">
                                          <p:val>
                                            <p:strVal val="#ppt_x"/>
                                          </p:val>
                                        </p:tav>
                                        <p:tav tm="100000">
                                          <p:val>
                                            <p:strVal val="#ppt_x"/>
                                          </p:val>
                                        </p:tav>
                                      </p:tavLst>
                                    </p:anim>
                                    <p:anim calcmode="lin" valueType="num">
                                      <p:cBhvr additive="base">
                                        <p:cTn id="30" dur="25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250" fill="hold"/>
                                        <p:tgtEl>
                                          <p:spTgt spid="33"/>
                                        </p:tgtEl>
                                        <p:attrNameLst>
                                          <p:attrName>ppt_x</p:attrName>
                                        </p:attrNameLst>
                                      </p:cBhvr>
                                      <p:tavLst>
                                        <p:tav tm="0">
                                          <p:val>
                                            <p:strVal val="#ppt_x"/>
                                          </p:val>
                                        </p:tav>
                                        <p:tav tm="100000">
                                          <p:val>
                                            <p:strVal val="#ppt_x"/>
                                          </p:val>
                                        </p:tav>
                                      </p:tavLst>
                                    </p:anim>
                                    <p:anim calcmode="lin" valueType="num">
                                      <p:cBhvr additive="base">
                                        <p:cTn id="35" dur="250" fill="hold"/>
                                        <p:tgtEl>
                                          <p:spTgt spid="33"/>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250" fill="hold"/>
                                        <p:tgtEl>
                                          <p:spTgt spid="22"/>
                                        </p:tgtEl>
                                        <p:attrNameLst>
                                          <p:attrName>ppt_x</p:attrName>
                                        </p:attrNameLst>
                                      </p:cBhvr>
                                      <p:tavLst>
                                        <p:tav tm="0">
                                          <p:val>
                                            <p:strVal val="#ppt_x"/>
                                          </p:val>
                                        </p:tav>
                                        <p:tav tm="100000">
                                          <p:val>
                                            <p:strVal val="#ppt_x"/>
                                          </p:val>
                                        </p:tav>
                                      </p:tavLst>
                                    </p:anim>
                                    <p:anim calcmode="lin" valueType="num">
                                      <p:cBhvr additive="base">
                                        <p:cTn id="40" dur="25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250" fill="hold"/>
                                        <p:tgtEl>
                                          <p:spTgt spid="10"/>
                                        </p:tgtEl>
                                        <p:attrNameLst>
                                          <p:attrName>ppt_x</p:attrName>
                                        </p:attrNameLst>
                                      </p:cBhvr>
                                      <p:tavLst>
                                        <p:tav tm="0">
                                          <p:val>
                                            <p:strVal val="#ppt_x"/>
                                          </p:val>
                                        </p:tav>
                                        <p:tav tm="100000">
                                          <p:val>
                                            <p:strVal val="#ppt_x"/>
                                          </p:val>
                                        </p:tav>
                                      </p:tavLst>
                                    </p:anim>
                                    <p:anim calcmode="lin" valueType="num">
                                      <p:cBhvr additive="base">
                                        <p:cTn id="45" dur="250" fill="hold"/>
                                        <p:tgtEl>
                                          <p:spTgt spid="1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250" fill="hold"/>
                                        <p:tgtEl>
                                          <p:spTgt spid="11"/>
                                        </p:tgtEl>
                                        <p:attrNameLst>
                                          <p:attrName>ppt_x</p:attrName>
                                        </p:attrNameLst>
                                      </p:cBhvr>
                                      <p:tavLst>
                                        <p:tav tm="0">
                                          <p:val>
                                            <p:strVal val="#ppt_x"/>
                                          </p:val>
                                        </p:tav>
                                        <p:tav tm="100000">
                                          <p:val>
                                            <p:strVal val="#ppt_x"/>
                                          </p:val>
                                        </p:tav>
                                      </p:tavLst>
                                    </p:anim>
                                    <p:anim calcmode="lin" valueType="num">
                                      <p:cBhvr additive="base">
                                        <p:cTn id="50" dur="250" fill="hold"/>
                                        <p:tgtEl>
                                          <p:spTgt spid="1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additive="base">
                                        <p:cTn id="54" dur="250" fill="hold"/>
                                        <p:tgtEl>
                                          <p:spTgt spid="26"/>
                                        </p:tgtEl>
                                        <p:attrNameLst>
                                          <p:attrName>ppt_x</p:attrName>
                                        </p:attrNameLst>
                                      </p:cBhvr>
                                      <p:tavLst>
                                        <p:tav tm="0">
                                          <p:val>
                                            <p:strVal val="#ppt_x"/>
                                          </p:val>
                                        </p:tav>
                                        <p:tav tm="100000">
                                          <p:val>
                                            <p:strVal val="#ppt_x"/>
                                          </p:val>
                                        </p:tav>
                                      </p:tavLst>
                                    </p:anim>
                                    <p:anim calcmode="lin" valueType="num">
                                      <p:cBhvr additive="base">
                                        <p:cTn id="55" dur="250" fill="hold"/>
                                        <p:tgtEl>
                                          <p:spTgt spid="26"/>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250" fill="hold"/>
                                        <p:tgtEl>
                                          <p:spTgt spid="13"/>
                                        </p:tgtEl>
                                        <p:attrNameLst>
                                          <p:attrName>ppt_x</p:attrName>
                                        </p:attrNameLst>
                                      </p:cBhvr>
                                      <p:tavLst>
                                        <p:tav tm="0">
                                          <p:val>
                                            <p:strVal val="#ppt_x"/>
                                          </p:val>
                                        </p:tav>
                                        <p:tav tm="100000">
                                          <p:val>
                                            <p:strVal val="#ppt_x"/>
                                          </p:val>
                                        </p:tav>
                                      </p:tavLst>
                                    </p:anim>
                                    <p:anim calcmode="lin" valueType="num">
                                      <p:cBhvr additive="base">
                                        <p:cTn id="65" dur="250" fill="hold"/>
                                        <p:tgtEl>
                                          <p:spTgt spid="13"/>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250" fill="hold"/>
                                        <p:tgtEl>
                                          <p:spTgt spid="28"/>
                                        </p:tgtEl>
                                        <p:attrNameLst>
                                          <p:attrName>ppt_x</p:attrName>
                                        </p:attrNameLst>
                                      </p:cBhvr>
                                      <p:tavLst>
                                        <p:tav tm="0">
                                          <p:val>
                                            <p:strVal val="#ppt_x"/>
                                          </p:val>
                                        </p:tav>
                                        <p:tav tm="100000">
                                          <p:val>
                                            <p:strVal val="#ppt_x"/>
                                          </p:val>
                                        </p:tav>
                                      </p:tavLst>
                                    </p:anim>
                                    <p:anim calcmode="lin" valueType="num">
                                      <p:cBhvr additive="base">
                                        <p:cTn id="70" dur="250" fill="hold"/>
                                        <p:tgtEl>
                                          <p:spTgt spid="28"/>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250" fill="hold"/>
                                        <p:tgtEl>
                                          <p:spTgt spid="15"/>
                                        </p:tgtEl>
                                        <p:attrNameLst>
                                          <p:attrName>ppt_x</p:attrName>
                                        </p:attrNameLst>
                                      </p:cBhvr>
                                      <p:tavLst>
                                        <p:tav tm="0">
                                          <p:val>
                                            <p:strVal val="#ppt_x"/>
                                          </p:val>
                                        </p:tav>
                                        <p:tav tm="100000">
                                          <p:val>
                                            <p:strVal val="#ppt_x"/>
                                          </p:val>
                                        </p:tav>
                                      </p:tavLst>
                                    </p:anim>
                                    <p:anim calcmode="lin" valueType="num">
                                      <p:cBhvr additive="base">
                                        <p:cTn id="80" dur="250" fill="hold"/>
                                        <p:tgtEl>
                                          <p:spTgt spid="15"/>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29"/>
                                        </p:tgtEl>
                                        <p:attrNameLst>
                                          <p:attrName>style.visibility</p:attrName>
                                        </p:attrNameLst>
                                      </p:cBhvr>
                                      <p:to>
                                        <p:strVal val="visible"/>
                                      </p:to>
                                    </p:set>
                                    <p:anim calcmode="lin" valueType="num">
                                      <p:cBhvr additive="base">
                                        <p:cTn id="84" dur="250" fill="hold"/>
                                        <p:tgtEl>
                                          <p:spTgt spid="29"/>
                                        </p:tgtEl>
                                        <p:attrNameLst>
                                          <p:attrName>ppt_x</p:attrName>
                                        </p:attrNameLst>
                                      </p:cBhvr>
                                      <p:tavLst>
                                        <p:tav tm="0">
                                          <p:val>
                                            <p:strVal val="#ppt_x"/>
                                          </p:val>
                                        </p:tav>
                                        <p:tav tm="100000">
                                          <p:val>
                                            <p:strVal val="#ppt_x"/>
                                          </p:val>
                                        </p:tav>
                                      </p:tavLst>
                                    </p:anim>
                                    <p:anim calcmode="lin" valueType="num">
                                      <p:cBhvr additive="base">
                                        <p:cTn id="85" dur="250" fill="hold"/>
                                        <p:tgtEl>
                                          <p:spTgt spid="2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 calcmode="lin" valueType="num">
                                      <p:cBhvr additive="base">
                                        <p:cTn id="89" dur="250" fill="hold"/>
                                        <p:tgtEl>
                                          <p:spTgt spid="23"/>
                                        </p:tgtEl>
                                        <p:attrNameLst>
                                          <p:attrName>ppt_x</p:attrName>
                                        </p:attrNameLst>
                                      </p:cBhvr>
                                      <p:tavLst>
                                        <p:tav tm="0">
                                          <p:val>
                                            <p:strVal val="#ppt_x"/>
                                          </p:val>
                                        </p:tav>
                                        <p:tav tm="100000">
                                          <p:val>
                                            <p:strVal val="#ppt_x"/>
                                          </p:val>
                                        </p:tav>
                                      </p:tavLst>
                                    </p:anim>
                                    <p:anim calcmode="lin" valueType="num">
                                      <p:cBhvr additive="base">
                                        <p:cTn id="90" dur="250" fill="hold"/>
                                        <p:tgtEl>
                                          <p:spTgt spid="23"/>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 calcmode="lin" valueType="num">
                                      <p:cBhvr additive="base">
                                        <p:cTn id="94" dur="250" fill="hold"/>
                                        <p:tgtEl>
                                          <p:spTgt spid="16"/>
                                        </p:tgtEl>
                                        <p:attrNameLst>
                                          <p:attrName>ppt_x</p:attrName>
                                        </p:attrNameLst>
                                      </p:cBhvr>
                                      <p:tavLst>
                                        <p:tav tm="0">
                                          <p:val>
                                            <p:strVal val="#ppt_x"/>
                                          </p:val>
                                        </p:tav>
                                        <p:tav tm="100000">
                                          <p:val>
                                            <p:strVal val="#ppt_x"/>
                                          </p:val>
                                        </p:tav>
                                      </p:tavLst>
                                    </p:anim>
                                    <p:anim calcmode="lin" valueType="num">
                                      <p:cBhvr additive="base">
                                        <p:cTn id="95" dur="250" fill="hold"/>
                                        <p:tgtEl>
                                          <p:spTgt spid="16"/>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17"/>
                                        </p:tgtEl>
                                        <p:attrNameLst>
                                          <p:attrName>style.visibility</p:attrName>
                                        </p:attrNameLst>
                                      </p:cBhvr>
                                      <p:to>
                                        <p:strVal val="visible"/>
                                      </p:to>
                                    </p:set>
                                    <p:anim calcmode="lin" valueType="num">
                                      <p:cBhvr additive="base">
                                        <p:cTn id="99" dur="250" fill="hold"/>
                                        <p:tgtEl>
                                          <p:spTgt spid="17"/>
                                        </p:tgtEl>
                                        <p:attrNameLst>
                                          <p:attrName>ppt_x</p:attrName>
                                        </p:attrNameLst>
                                      </p:cBhvr>
                                      <p:tavLst>
                                        <p:tav tm="0">
                                          <p:val>
                                            <p:strVal val="#ppt_x"/>
                                          </p:val>
                                        </p:tav>
                                        <p:tav tm="100000">
                                          <p:val>
                                            <p:strVal val="#ppt_x"/>
                                          </p:val>
                                        </p:tav>
                                      </p:tavLst>
                                    </p:anim>
                                    <p:anim calcmode="lin" valueType="num">
                                      <p:cBhvr additive="base">
                                        <p:cTn id="100" dur="250" fill="hold"/>
                                        <p:tgtEl>
                                          <p:spTgt spid="17"/>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27"/>
                                        </p:tgtEl>
                                        <p:attrNameLst>
                                          <p:attrName>style.visibility</p:attrName>
                                        </p:attrNameLst>
                                      </p:cBhvr>
                                      <p:to>
                                        <p:strVal val="visible"/>
                                      </p:to>
                                    </p:set>
                                    <p:anim calcmode="lin" valueType="num">
                                      <p:cBhvr additive="base">
                                        <p:cTn id="104" dur="250" fill="hold"/>
                                        <p:tgtEl>
                                          <p:spTgt spid="27"/>
                                        </p:tgtEl>
                                        <p:attrNameLst>
                                          <p:attrName>ppt_x</p:attrName>
                                        </p:attrNameLst>
                                      </p:cBhvr>
                                      <p:tavLst>
                                        <p:tav tm="0">
                                          <p:val>
                                            <p:strVal val="#ppt_x"/>
                                          </p:val>
                                        </p:tav>
                                        <p:tav tm="100000">
                                          <p:val>
                                            <p:strVal val="#ppt_x"/>
                                          </p:val>
                                        </p:tav>
                                      </p:tavLst>
                                    </p:anim>
                                    <p:anim calcmode="lin" valueType="num">
                                      <p:cBhvr additive="base">
                                        <p:cTn id="105" dur="250" fill="hold"/>
                                        <p:tgtEl>
                                          <p:spTgt spid="27"/>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 calcmode="lin" valueType="num">
                                      <p:cBhvr additive="base">
                                        <p:cTn id="109" dur="250" fill="hold"/>
                                        <p:tgtEl>
                                          <p:spTgt spid="18"/>
                                        </p:tgtEl>
                                        <p:attrNameLst>
                                          <p:attrName>ppt_x</p:attrName>
                                        </p:attrNameLst>
                                      </p:cBhvr>
                                      <p:tavLst>
                                        <p:tav tm="0">
                                          <p:val>
                                            <p:strVal val="#ppt_x"/>
                                          </p:val>
                                        </p:tav>
                                        <p:tav tm="100000">
                                          <p:val>
                                            <p:strVal val="#ppt_x"/>
                                          </p:val>
                                        </p:tav>
                                      </p:tavLst>
                                    </p:anim>
                                    <p:anim calcmode="lin" valueType="num">
                                      <p:cBhvr additive="base">
                                        <p:cTn id="110" dur="250" fill="hold"/>
                                        <p:tgtEl>
                                          <p:spTgt spid="18"/>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9"/>
                                        </p:tgtEl>
                                        <p:attrNameLst>
                                          <p:attrName>style.visibility</p:attrName>
                                        </p:attrNameLst>
                                      </p:cBhvr>
                                      <p:to>
                                        <p:strVal val="visible"/>
                                      </p:to>
                                    </p:set>
                                    <p:anim calcmode="lin" valueType="num">
                                      <p:cBhvr additive="base">
                                        <p:cTn id="114" dur="250" fill="hold"/>
                                        <p:tgtEl>
                                          <p:spTgt spid="19"/>
                                        </p:tgtEl>
                                        <p:attrNameLst>
                                          <p:attrName>ppt_x</p:attrName>
                                        </p:attrNameLst>
                                      </p:cBhvr>
                                      <p:tavLst>
                                        <p:tav tm="0">
                                          <p:val>
                                            <p:strVal val="#ppt_x"/>
                                          </p:val>
                                        </p:tav>
                                        <p:tav tm="100000">
                                          <p:val>
                                            <p:strVal val="#ppt_x"/>
                                          </p:val>
                                        </p:tav>
                                      </p:tavLst>
                                    </p:anim>
                                    <p:anim calcmode="lin" valueType="num">
                                      <p:cBhvr additive="base">
                                        <p:cTn id="115" dur="250" fill="hold"/>
                                        <p:tgtEl>
                                          <p:spTgt spid="19"/>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30"/>
                                        </p:tgtEl>
                                        <p:attrNameLst>
                                          <p:attrName>style.visibility</p:attrName>
                                        </p:attrNameLst>
                                      </p:cBhvr>
                                      <p:to>
                                        <p:strVal val="visible"/>
                                      </p:to>
                                    </p:set>
                                    <p:anim calcmode="lin" valueType="num">
                                      <p:cBhvr additive="base">
                                        <p:cTn id="119" dur="250" fill="hold"/>
                                        <p:tgtEl>
                                          <p:spTgt spid="30"/>
                                        </p:tgtEl>
                                        <p:attrNameLst>
                                          <p:attrName>ppt_x</p:attrName>
                                        </p:attrNameLst>
                                      </p:cBhvr>
                                      <p:tavLst>
                                        <p:tav tm="0">
                                          <p:val>
                                            <p:strVal val="#ppt_x"/>
                                          </p:val>
                                        </p:tav>
                                        <p:tav tm="100000">
                                          <p:val>
                                            <p:strVal val="#ppt_x"/>
                                          </p:val>
                                        </p:tav>
                                      </p:tavLst>
                                    </p:anim>
                                    <p:anim calcmode="lin" valueType="num">
                                      <p:cBhvr additive="base">
                                        <p:cTn id="120" dur="250" fill="hold"/>
                                        <p:tgtEl>
                                          <p:spTgt spid="30"/>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0"/>
                                        </p:tgtEl>
                                        <p:attrNameLst>
                                          <p:attrName>style.visibility</p:attrName>
                                        </p:attrNameLst>
                                      </p:cBhvr>
                                      <p:to>
                                        <p:strVal val="visible"/>
                                      </p:to>
                                    </p:set>
                                    <p:anim calcmode="lin" valueType="num">
                                      <p:cBhvr additive="base">
                                        <p:cTn id="124" dur="250" fill="hold"/>
                                        <p:tgtEl>
                                          <p:spTgt spid="20"/>
                                        </p:tgtEl>
                                        <p:attrNameLst>
                                          <p:attrName>ppt_x</p:attrName>
                                        </p:attrNameLst>
                                      </p:cBhvr>
                                      <p:tavLst>
                                        <p:tav tm="0">
                                          <p:val>
                                            <p:strVal val="#ppt_x"/>
                                          </p:val>
                                        </p:tav>
                                        <p:tav tm="100000">
                                          <p:val>
                                            <p:strVal val="#ppt_x"/>
                                          </p:val>
                                        </p:tav>
                                      </p:tavLst>
                                    </p:anim>
                                    <p:anim calcmode="lin" valueType="num">
                                      <p:cBhvr additive="base">
                                        <p:cTn id="125" dur="250" fill="hold"/>
                                        <p:tgtEl>
                                          <p:spTgt spid="20"/>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21"/>
                                        </p:tgtEl>
                                        <p:attrNameLst>
                                          <p:attrName>style.visibility</p:attrName>
                                        </p:attrNameLst>
                                      </p:cBhvr>
                                      <p:to>
                                        <p:strVal val="visible"/>
                                      </p:to>
                                    </p:set>
                                    <p:anim calcmode="lin" valueType="num">
                                      <p:cBhvr additive="base">
                                        <p:cTn id="129" dur="250" fill="hold"/>
                                        <p:tgtEl>
                                          <p:spTgt spid="21"/>
                                        </p:tgtEl>
                                        <p:attrNameLst>
                                          <p:attrName>ppt_x</p:attrName>
                                        </p:attrNameLst>
                                      </p:cBhvr>
                                      <p:tavLst>
                                        <p:tav tm="0">
                                          <p:val>
                                            <p:strVal val="#ppt_x"/>
                                          </p:val>
                                        </p:tav>
                                        <p:tav tm="100000">
                                          <p:val>
                                            <p:strVal val="#ppt_x"/>
                                          </p:val>
                                        </p:tav>
                                      </p:tavLst>
                                    </p:anim>
                                    <p:anim calcmode="lin" valueType="num">
                                      <p:cBhvr additive="base">
                                        <p:cTn id="130" dur="250" fill="hold"/>
                                        <p:tgtEl>
                                          <p:spTgt spid="21"/>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31"/>
                                        </p:tgtEl>
                                        <p:attrNameLst>
                                          <p:attrName>style.visibility</p:attrName>
                                        </p:attrNameLst>
                                      </p:cBhvr>
                                      <p:to>
                                        <p:strVal val="visible"/>
                                      </p:to>
                                    </p:set>
                                    <p:anim calcmode="lin" valueType="num">
                                      <p:cBhvr additive="base">
                                        <p:cTn id="134" dur="250" fill="hold"/>
                                        <p:tgtEl>
                                          <p:spTgt spid="31"/>
                                        </p:tgtEl>
                                        <p:attrNameLst>
                                          <p:attrName>ppt_x</p:attrName>
                                        </p:attrNameLst>
                                      </p:cBhvr>
                                      <p:tavLst>
                                        <p:tav tm="0">
                                          <p:val>
                                            <p:strVal val="#ppt_x"/>
                                          </p:val>
                                        </p:tav>
                                        <p:tav tm="100000">
                                          <p:val>
                                            <p:strVal val="#ppt_x"/>
                                          </p:val>
                                        </p:tav>
                                      </p:tavLst>
                                    </p:anim>
                                    <p:anim calcmode="lin" valueType="num">
                                      <p:cBhvr additive="base">
                                        <p:cTn id="135"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Graphic spid="10" grpId="0">
        <p:bldAsOne/>
      </p:bldGraphic>
      <p:bldP spid="11" grpId="0"/>
      <p:bldGraphic spid="12" grpId="0">
        <p:bldAsOne/>
      </p:bldGraphic>
      <p:bldP spid="13" grpId="0"/>
      <p:bldGraphic spid="14" grpId="0">
        <p:bldAsOne/>
      </p:bldGraphic>
      <p:bldP spid="15" grpId="0"/>
      <p:bldGraphic spid="16" grpId="0">
        <p:bldAsOne/>
      </p:bldGraphic>
      <p:bldP spid="17" grpId="0"/>
      <p:bldGraphic spid="18" grpId="0">
        <p:bldAsOne/>
      </p:bldGraphic>
      <p:bldP spid="19" grpId="0"/>
      <p:bldGraphic spid="20" grpId="0">
        <p:bldAsOne/>
      </p:bldGraphic>
      <p:bldP spid="21" grpId="0"/>
      <p:bldP spid="26" grpId="0"/>
      <p:bldP spid="27" grpId="0"/>
      <p:bldP spid="28" grpId="0"/>
      <p:bldP spid="29" grpId="0"/>
      <p:bldP spid="30" grpId="0"/>
      <p:bldP spid="31" grpId="0"/>
      <p:bldP spid="32" grpId="0" animBg="1"/>
      <p:bldP spid="33"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a:off x="1143000"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1461761"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Tab Data</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a:t>
            </a:r>
            <a:endParaRPr lang="en-US" sz="1050" smtClean="0">
              <a:solidFill>
                <a:schemeClr val="bg1"/>
              </a:solidFill>
              <a:latin typeface="Open Sans" pitchFamily="34" charset="0"/>
              <a:ea typeface="Open Sans" pitchFamily="34" charset="0"/>
              <a:cs typeface="Open Sans" pitchFamily="34" charset="0"/>
            </a:endParaRPr>
          </a:p>
        </p:txBody>
      </p:sp>
      <p:sp>
        <p:nvSpPr>
          <p:cNvPr id="6" name="Oval 5"/>
          <p:cNvSpPr/>
          <p:nvPr/>
        </p:nvSpPr>
        <p:spPr>
          <a:xfrm>
            <a:off x="3611166"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929927"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Chain Data</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a:t>
            </a:r>
            <a:endParaRPr lang="en-US" sz="1050" smtClean="0">
              <a:solidFill>
                <a:schemeClr val="bg1"/>
              </a:solidFill>
              <a:latin typeface="Open Sans" pitchFamily="34" charset="0"/>
              <a:ea typeface="Open Sans" pitchFamily="34" charset="0"/>
              <a:cs typeface="Open Sans" pitchFamily="34" charset="0"/>
            </a:endParaRPr>
          </a:p>
        </p:txBody>
      </p:sp>
      <p:sp>
        <p:nvSpPr>
          <p:cNvPr id="8" name="Oval 7"/>
          <p:cNvSpPr/>
          <p:nvPr/>
        </p:nvSpPr>
        <p:spPr>
          <a:xfrm>
            <a:off x="6096000"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6414761"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Warranty</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a:t>
            </a:r>
            <a:endParaRPr lang="en-US" sz="1050" smtClean="0">
              <a:solidFill>
                <a:schemeClr val="bg1"/>
              </a:solidFill>
              <a:latin typeface="Open Sans" pitchFamily="34" charset="0"/>
              <a:ea typeface="Open Sans" pitchFamily="34" charset="0"/>
              <a:cs typeface="Open Sans" pitchFamily="34" charset="0"/>
            </a:endParaRPr>
          </a:p>
        </p:txBody>
      </p:sp>
      <p:grpSp>
        <p:nvGrpSpPr>
          <p:cNvPr id="10" name="Group 9"/>
          <p:cNvGrpSpPr/>
          <p:nvPr/>
        </p:nvGrpSpPr>
        <p:grpSpPr>
          <a:xfrm>
            <a:off x="1975038" y="1817948"/>
            <a:ext cx="407283" cy="507847"/>
            <a:chOff x="6518275" y="466725"/>
            <a:chExt cx="257175" cy="320675"/>
          </a:xfrm>
          <a:solidFill>
            <a:schemeClr val="bg1"/>
          </a:solidFill>
        </p:grpSpPr>
        <p:sp>
          <p:nvSpPr>
            <p:cNvPr id="11" name="Freeform 90"/>
            <p:cNvSpPr/>
            <p:nvPr/>
          </p:nvSpPr>
          <p:spPr bwMode="auto">
            <a:xfrm>
              <a:off x="6518275" y="600075"/>
              <a:ext cx="257175" cy="104775"/>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1"/>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1"/>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91"/>
            <p:cNvSpPr/>
            <p:nvPr/>
          </p:nvSpPr>
          <p:spPr bwMode="auto">
            <a:xfrm>
              <a:off x="6518275" y="679450"/>
              <a:ext cx="257175" cy="107950"/>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8" y="32"/>
                    <a:pt x="98" y="20"/>
                  </a:cubicBezTo>
                  <a:cubicBezTo>
                    <a:pt x="98" y="5"/>
                    <a:pt x="98" y="5"/>
                    <a:pt x="98" y="5"/>
                  </a:cubicBezTo>
                  <a:cubicBezTo>
                    <a:pt x="98"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92"/>
            <p:cNvSpPr/>
            <p:nvPr/>
          </p:nvSpPr>
          <p:spPr bwMode="auto">
            <a:xfrm>
              <a:off x="6518275" y="522288"/>
              <a:ext cx="257175" cy="104775"/>
            </a:xfrm>
            <a:custGeom>
              <a:avLst/>
              <a:gdLst>
                <a:gd name="T0" fmla="*/ 96 w 98"/>
                <a:gd name="T1" fmla="*/ 0 h 40"/>
                <a:gd name="T2" fmla="*/ 49 w 98"/>
                <a:gd name="T3" fmla="*/ 15 h 40"/>
                <a:gd name="T4" fmla="*/ 2 w 98"/>
                <a:gd name="T5" fmla="*/ 0 h 40"/>
                <a:gd name="T6" fmla="*/ 0 w 98"/>
                <a:gd name="T7" fmla="*/ 5 h 40"/>
                <a:gd name="T8" fmla="*/ 0 w 98"/>
                <a:gd name="T9" fmla="*/ 20 h 40"/>
                <a:gd name="T10" fmla="*/ 49 w 98"/>
                <a:gd name="T11" fmla="*/ 40 h 40"/>
                <a:gd name="T12" fmla="*/ 98 w 98"/>
                <a:gd name="T13" fmla="*/ 20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93"/>
            <p:cNvSpPr>
              <a:spLocks noChangeArrowheads="1"/>
            </p:cNvSpPr>
            <p:nvPr/>
          </p:nvSpPr>
          <p:spPr bwMode="auto">
            <a:xfrm>
              <a:off x="6524625" y="466725"/>
              <a:ext cx="247650" cy="84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4401952" y="1820826"/>
            <a:ext cx="489787" cy="477480"/>
            <a:chOff x="2305050" y="3436938"/>
            <a:chExt cx="315913" cy="307975"/>
          </a:xfrm>
          <a:solidFill>
            <a:schemeClr val="bg1"/>
          </a:solidFill>
        </p:grpSpPr>
        <p:sp>
          <p:nvSpPr>
            <p:cNvPr id="16" name="Freeform 31"/>
            <p:cNvSpPr>
              <a:spLocks noEditPoints="1"/>
            </p:cNvSpPr>
            <p:nvPr/>
          </p:nvSpPr>
          <p:spPr bwMode="auto">
            <a:xfrm>
              <a:off x="2452688" y="3579813"/>
              <a:ext cx="168275" cy="165100"/>
            </a:xfrm>
            <a:custGeom>
              <a:avLst/>
              <a:gdLst>
                <a:gd name="T0" fmla="*/ 58 w 64"/>
                <a:gd name="T1" fmla="*/ 34 h 63"/>
                <a:gd name="T2" fmla="*/ 31 w 64"/>
                <a:gd name="T3" fmla="*/ 7 h 63"/>
                <a:gd name="T4" fmla="*/ 15 w 64"/>
                <a:gd name="T5" fmla="*/ 3 h 63"/>
                <a:gd name="T6" fmla="*/ 11 w 64"/>
                <a:gd name="T7" fmla="*/ 0 h 63"/>
                <a:gd name="T8" fmla="*/ 9 w 64"/>
                <a:gd name="T9" fmla="*/ 4 h 63"/>
                <a:gd name="T10" fmla="*/ 4 w 64"/>
                <a:gd name="T11" fmla="*/ 5 h 63"/>
                <a:gd name="T12" fmla="*/ 2 w 64"/>
                <a:gd name="T13" fmla="*/ 9 h 63"/>
                <a:gd name="T14" fmla="*/ 0 w 64"/>
                <a:gd name="T15" fmla="*/ 11 h 63"/>
                <a:gd name="T16" fmla="*/ 4 w 64"/>
                <a:gd name="T17" fmla="*/ 14 h 63"/>
                <a:gd name="T18" fmla="*/ 8 w 64"/>
                <a:gd name="T19" fmla="*/ 30 h 63"/>
                <a:gd name="T20" fmla="*/ 35 w 64"/>
                <a:gd name="T21" fmla="*/ 57 h 63"/>
                <a:gd name="T22" fmla="*/ 58 w 64"/>
                <a:gd name="T23" fmla="*/ 57 h 63"/>
                <a:gd name="T24" fmla="*/ 58 w 64"/>
                <a:gd name="T25" fmla="*/ 34 h 63"/>
                <a:gd name="T26" fmla="*/ 53 w 64"/>
                <a:gd name="T27" fmla="*/ 52 h 63"/>
                <a:gd name="T28" fmla="*/ 38 w 64"/>
                <a:gd name="T29" fmla="*/ 51 h 63"/>
                <a:gd name="T30" fmla="*/ 14 w 64"/>
                <a:gd name="T31" fmla="*/ 27 h 63"/>
                <a:gd name="T32" fmla="*/ 10 w 64"/>
                <a:gd name="T33" fmla="*/ 21 h 63"/>
                <a:gd name="T34" fmla="*/ 14 w 64"/>
                <a:gd name="T35" fmla="*/ 25 h 63"/>
                <a:gd name="T36" fmla="*/ 26 w 64"/>
                <a:gd name="T37" fmla="*/ 25 h 63"/>
                <a:gd name="T38" fmla="*/ 26 w 64"/>
                <a:gd name="T39" fmla="*/ 14 h 63"/>
                <a:gd name="T40" fmla="*/ 20 w 64"/>
                <a:gd name="T41" fmla="*/ 9 h 63"/>
                <a:gd name="T42" fmla="*/ 29 w 64"/>
                <a:gd name="T43" fmla="*/ 12 h 63"/>
                <a:gd name="T44" fmla="*/ 53 w 64"/>
                <a:gd name="T45" fmla="*/ 36 h 63"/>
                <a:gd name="T46" fmla="*/ 53 w 64"/>
                <a:gd name="T47"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63">
                  <a:moveTo>
                    <a:pt x="58" y="34"/>
                  </a:moveTo>
                  <a:cubicBezTo>
                    <a:pt x="31" y="7"/>
                    <a:pt x="31" y="7"/>
                    <a:pt x="31" y="7"/>
                  </a:cubicBezTo>
                  <a:cubicBezTo>
                    <a:pt x="27" y="2"/>
                    <a:pt x="20" y="1"/>
                    <a:pt x="15" y="3"/>
                  </a:cubicBezTo>
                  <a:cubicBezTo>
                    <a:pt x="11" y="0"/>
                    <a:pt x="11" y="0"/>
                    <a:pt x="11" y="0"/>
                  </a:cubicBezTo>
                  <a:cubicBezTo>
                    <a:pt x="9" y="4"/>
                    <a:pt x="9" y="4"/>
                    <a:pt x="9" y="4"/>
                  </a:cubicBezTo>
                  <a:cubicBezTo>
                    <a:pt x="4" y="5"/>
                    <a:pt x="4" y="5"/>
                    <a:pt x="4" y="5"/>
                  </a:cubicBezTo>
                  <a:cubicBezTo>
                    <a:pt x="2" y="9"/>
                    <a:pt x="2" y="9"/>
                    <a:pt x="2" y="9"/>
                  </a:cubicBezTo>
                  <a:cubicBezTo>
                    <a:pt x="0" y="11"/>
                    <a:pt x="0" y="11"/>
                    <a:pt x="0" y="11"/>
                  </a:cubicBezTo>
                  <a:cubicBezTo>
                    <a:pt x="4" y="14"/>
                    <a:pt x="4" y="14"/>
                    <a:pt x="4" y="14"/>
                  </a:cubicBezTo>
                  <a:cubicBezTo>
                    <a:pt x="3" y="20"/>
                    <a:pt x="4" y="26"/>
                    <a:pt x="8" y="30"/>
                  </a:cubicBezTo>
                  <a:cubicBezTo>
                    <a:pt x="35" y="57"/>
                    <a:pt x="35" y="57"/>
                    <a:pt x="35" y="57"/>
                  </a:cubicBezTo>
                  <a:cubicBezTo>
                    <a:pt x="41" y="63"/>
                    <a:pt x="52" y="63"/>
                    <a:pt x="58" y="57"/>
                  </a:cubicBezTo>
                  <a:cubicBezTo>
                    <a:pt x="64" y="50"/>
                    <a:pt x="64" y="40"/>
                    <a:pt x="58" y="34"/>
                  </a:cubicBezTo>
                  <a:close/>
                  <a:moveTo>
                    <a:pt x="53" y="52"/>
                  </a:moveTo>
                  <a:cubicBezTo>
                    <a:pt x="49" y="56"/>
                    <a:pt x="42" y="56"/>
                    <a:pt x="38" y="51"/>
                  </a:cubicBezTo>
                  <a:cubicBezTo>
                    <a:pt x="14" y="27"/>
                    <a:pt x="14" y="27"/>
                    <a:pt x="14" y="27"/>
                  </a:cubicBezTo>
                  <a:cubicBezTo>
                    <a:pt x="12" y="26"/>
                    <a:pt x="11" y="23"/>
                    <a:pt x="10" y="21"/>
                  </a:cubicBezTo>
                  <a:cubicBezTo>
                    <a:pt x="14" y="25"/>
                    <a:pt x="14" y="25"/>
                    <a:pt x="14" y="25"/>
                  </a:cubicBezTo>
                  <a:cubicBezTo>
                    <a:pt x="18" y="28"/>
                    <a:pt x="22" y="28"/>
                    <a:pt x="26" y="25"/>
                  </a:cubicBezTo>
                  <a:cubicBezTo>
                    <a:pt x="29" y="22"/>
                    <a:pt x="29" y="17"/>
                    <a:pt x="26" y="14"/>
                  </a:cubicBezTo>
                  <a:cubicBezTo>
                    <a:pt x="20" y="9"/>
                    <a:pt x="20" y="9"/>
                    <a:pt x="20" y="9"/>
                  </a:cubicBezTo>
                  <a:cubicBezTo>
                    <a:pt x="23" y="9"/>
                    <a:pt x="26" y="10"/>
                    <a:pt x="29" y="12"/>
                  </a:cubicBezTo>
                  <a:cubicBezTo>
                    <a:pt x="53" y="36"/>
                    <a:pt x="53" y="36"/>
                    <a:pt x="53" y="36"/>
                  </a:cubicBezTo>
                  <a:cubicBezTo>
                    <a:pt x="57" y="41"/>
                    <a:pt x="57" y="48"/>
                    <a:pt x="5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32"/>
            <p:cNvSpPr>
              <a:spLocks noEditPoints="1"/>
            </p:cNvSpPr>
            <p:nvPr/>
          </p:nvSpPr>
          <p:spPr bwMode="auto">
            <a:xfrm>
              <a:off x="2305050" y="3436938"/>
              <a:ext cx="171450" cy="161925"/>
            </a:xfrm>
            <a:custGeom>
              <a:avLst/>
              <a:gdLst>
                <a:gd name="T0" fmla="*/ 50 w 65"/>
                <a:gd name="T1" fmla="*/ 60 h 62"/>
                <a:gd name="T2" fmla="*/ 53 w 65"/>
                <a:gd name="T3" fmla="*/ 62 h 62"/>
                <a:gd name="T4" fmla="*/ 58 w 65"/>
                <a:gd name="T5" fmla="*/ 60 h 62"/>
                <a:gd name="T6" fmla="*/ 60 w 65"/>
                <a:gd name="T7" fmla="*/ 56 h 62"/>
                <a:gd name="T8" fmla="*/ 63 w 65"/>
                <a:gd name="T9" fmla="*/ 56 h 62"/>
                <a:gd name="T10" fmla="*/ 65 w 65"/>
                <a:gd name="T11" fmla="*/ 52 h 62"/>
                <a:gd name="T12" fmla="*/ 60 w 65"/>
                <a:gd name="T13" fmla="*/ 48 h 62"/>
                <a:gd name="T14" fmla="*/ 56 w 65"/>
                <a:gd name="T15" fmla="*/ 33 h 62"/>
                <a:gd name="T16" fmla="*/ 29 w 65"/>
                <a:gd name="T17" fmla="*/ 6 h 62"/>
                <a:gd name="T18" fmla="*/ 6 w 65"/>
                <a:gd name="T19" fmla="*/ 6 h 62"/>
                <a:gd name="T20" fmla="*/ 6 w 65"/>
                <a:gd name="T21" fmla="*/ 29 h 62"/>
                <a:gd name="T22" fmla="*/ 33 w 65"/>
                <a:gd name="T23" fmla="*/ 56 h 62"/>
                <a:gd name="T24" fmla="*/ 50 w 65"/>
                <a:gd name="T25" fmla="*/ 60 h 62"/>
                <a:gd name="T26" fmla="*/ 11 w 65"/>
                <a:gd name="T27" fmla="*/ 27 h 62"/>
                <a:gd name="T28" fmla="*/ 11 w 65"/>
                <a:gd name="T29" fmla="*/ 11 h 62"/>
                <a:gd name="T30" fmla="*/ 27 w 65"/>
                <a:gd name="T31" fmla="*/ 11 h 62"/>
                <a:gd name="T32" fmla="*/ 51 w 65"/>
                <a:gd name="T33" fmla="*/ 35 h 62"/>
                <a:gd name="T34" fmla="*/ 54 w 65"/>
                <a:gd name="T35" fmla="*/ 41 h 62"/>
                <a:gd name="T36" fmla="*/ 43 w 65"/>
                <a:gd name="T37" fmla="*/ 41 h 62"/>
                <a:gd name="T38" fmla="*/ 43 w 65"/>
                <a:gd name="T39" fmla="*/ 52 h 62"/>
                <a:gd name="T40" fmla="*/ 44 w 65"/>
                <a:gd name="T41" fmla="*/ 54 h 62"/>
                <a:gd name="T42" fmla="*/ 35 w 65"/>
                <a:gd name="T43" fmla="*/ 51 h 62"/>
                <a:gd name="T44" fmla="*/ 11 w 65"/>
                <a:gd name="T4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2">
                  <a:moveTo>
                    <a:pt x="50" y="60"/>
                  </a:moveTo>
                  <a:cubicBezTo>
                    <a:pt x="53" y="62"/>
                    <a:pt x="53" y="62"/>
                    <a:pt x="53" y="62"/>
                  </a:cubicBezTo>
                  <a:cubicBezTo>
                    <a:pt x="58" y="60"/>
                    <a:pt x="58" y="60"/>
                    <a:pt x="58" y="60"/>
                  </a:cubicBezTo>
                  <a:cubicBezTo>
                    <a:pt x="60" y="56"/>
                    <a:pt x="60" y="56"/>
                    <a:pt x="60" y="56"/>
                  </a:cubicBezTo>
                  <a:cubicBezTo>
                    <a:pt x="63" y="56"/>
                    <a:pt x="63" y="56"/>
                    <a:pt x="63" y="56"/>
                  </a:cubicBezTo>
                  <a:cubicBezTo>
                    <a:pt x="65" y="52"/>
                    <a:pt x="65" y="52"/>
                    <a:pt x="65" y="52"/>
                  </a:cubicBezTo>
                  <a:cubicBezTo>
                    <a:pt x="60" y="48"/>
                    <a:pt x="60" y="48"/>
                    <a:pt x="60" y="48"/>
                  </a:cubicBezTo>
                  <a:cubicBezTo>
                    <a:pt x="62" y="43"/>
                    <a:pt x="60" y="37"/>
                    <a:pt x="56" y="33"/>
                  </a:cubicBezTo>
                  <a:cubicBezTo>
                    <a:pt x="29" y="6"/>
                    <a:pt x="29" y="6"/>
                    <a:pt x="29" y="6"/>
                  </a:cubicBezTo>
                  <a:cubicBezTo>
                    <a:pt x="23" y="0"/>
                    <a:pt x="12" y="0"/>
                    <a:pt x="6" y="6"/>
                  </a:cubicBezTo>
                  <a:cubicBezTo>
                    <a:pt x="0" y="12"/>
                    <a:pt x="0" y="23"/>
                    <a:pt x="6" y="29"/>
                  </a:cubicBezTo>
                  <a:cubicBezTo>
                    <a:pt x="33" y="56"/>
                    <a:pt x="33" y="56"/>
                    <a:pt x="33" y="56"/>
                  </a:cubicBezTo>
                  <a:cubicBezTo>
                    <a:pt x="38" y="61"/>
                    <a:pt x="44" y="62"/>
                    <a:pt x="50" y="60"/>
                  </a:cubicBezTo>
                  <a:close/>
                  <a:moveTo>
                    <a:pt x="11" y="27"/>
                  </a:moveTo>
                  <a:cubicBezTo>
                    <a:pt x="7" y="22"/>
                    <a:pt x="7" y="15"/>
                    <a:pt x="11" y="11"/>
                  </a:cubicBezTo>
                  <a:cubicBezTo>
                    <a:pt x="15" y="7"/>
                    <a:pt x="22" y="7"/>
                    <a:pt x="27" y="11"/>
                  </a:cubicBezTo>
                  <a:cubicBezTo>
                    <a:pt x="51" y="35"/>
                    <a:pt x="51" y="35"/>
                    <a:pt x="51" y="35"/>
                  </a:cubicBezTo>
                  <a:cubicBezTo>
                    <a:pt x="52" y="37"/>
                    <a:pt x="53" y="39"/>
                    <a:pt x="54" y="41"/>
                  </a:cubicBezTo>
                  <a:cubicBezTo>
                    <a:pt x="51" y="38"/>
                    <a:pt x="46" y="38"/>
                    <a:pt x="43" y="41"/>
                  </a:cubicBezTo>
                  <a:cubicBezTo>
                    <a:pt x="40" y="44"/>
                    <a:pt x="40" y="49"/>
                    <a:pt x="43" y="52"/>
                  </a:cubicBezTo>
                  <a:cubicBezTo>
                    <a:pt x="44" y="54"/>
                    <a:pt x="44" y="54"/>
                    <a:pt x="44" y="54"/>
                  </a:cubicBezTo>
                  <a:cubicBezTo>
                    <a:pt x="41" y="54"/>
                    <a:pt x="38" y="53"/>
                    <a:pt x="35" y="51"/>
                  </a:cubicBezTo>
                  <a:lnTo>
                    <a:pt x="1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Rectangle 33"/>
            <p:cNvSpPr>
              <a:spLocks noChangeArrowheads="1"/>
            </p:cNvSpPr>
            <p:nvPr/>
          </p:nvSpPr>
          <p:spPr bwMode="auto">
            <a:xfrm>
              <a:off x="2481263" y="3533775"/>
              <a:ext cx="79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34"/>
            <p:cNvSpPr>
              <a:spLocks noChangeArrowheads="1"/>
            </p:cNvSpPr>
            <p:nvPr/>
          </p:nvSpPr>
          <p:spPr bwMode="auto">
            <a:xfrm>
              <a:off x="2492375" y="3563938"/>
              <a:ext cx="3016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35"/>
            <p:cNvSpPr>
              <a:spLocks noChangeArrowheads="1"/>
            </p:cNvSpPr>
            <p:nvPr/>
          </p:nvSpPr>
          <p:spPr bwMode="auto">
            <a:xfrm>
              <a:off x="2441575" y="3614738"/>
              <a:ext cx="7938"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Rectangle 36"/>
            <p:cNvSpPr>
              <a:spLocks noChangeArrowheads="1"/>
            </p:cNvSpPr>
            <p:nvPr/>
          </p:nvSpPr>
          <p:spPr bwMode="auto">
            <a:xfrm>
              <a:off x="2408238" y="3606800"/>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2" name="Group 21"/>
          <p:cNvGrpSpPr/>
          <p:nvPr/>
        </p:nvGrpSpPr>
        <p:grpSpPr>
          <a:xfrm>
            <a:off x="6934597" y="1882091"/>
            <a:ext cx="394165" cy="443704"/>
            <a:chOff x="3354388" y="4348163"/>
            <a:chExt cx="290513" cy="327025"/>
          </a:xfrm>
          <a:solidFill>
            <a:schemeClr val="bg1"/>
          </a:solidFill>
        </p:grpSpPr>
        <p:sp>
          <p:nvSpPr>
            <p:cNvPr id="23" name="Freeform 67"/>
            <p:cNvSpPr>
              <a:spLocks noEditPoints="1"/>
            </p:cNvSpPr>
            <p:nvPr/>
          </p:nvSpPr>
          <p:spPr bwMode="auto">
            <a:xfrm>
              <a:off x="3354388" y="4348163"/>
              <a:ext cx="290513" cy="327025"/>
            </a:xfrm>
            <a:custGeom>
              <a:avLst/>
              <a:gdLst>
                <a:gd name="T0" fmla="*/ 66 w 111"/>
                <a:gd name="T1" fmla="*/ 87 h 125"/>
                <a:gd name="T2" fmla="*/ 66 w 111"/>
                <a:gd name="T3" fmla="*/ 78 h 125"/>
                <a:gd name="T4" fmla="*/ 108 w 111"/>
                <a:gd name="T5" fmla="*/ 78 h 125"/>
                <a:gd name="T6" fmla="*/ 108 w 111"/>
                <a:gd name="T7" fmla="*/ 71 h 125"/>
                <a:gd name="T8" fmla="*/ 108 w 111"/>
                <a:gd name="T9" fmla="*/ 7 h 125"/>
                <a:gd name="T10" fmla="*/ 108 w 111"/>
                <a:gd name="T11" fmla="*/ 0 h 125"/>
                <a:gd name="T12" fmla="*/ 101 w 111"/>
                <a:gd name="T13" fmla="*/ 0 h 125"/>
                <a:gd name="T14" fmla="*/ 11 w 111"/>
                <a:gd name="T15" fmla="*/ 0 h 125"/>
                <a:gd name="T16" fmla="*/ 4 w 111"/>
                <a:gd name="T17" fmla="*/ 0 h 125"/>
                <a:gd name="T18" fmla="*/ 4 w 111"/>
                <a:gd name="T19" fmla="*/ 7 h 125"/>
                <a:gd name="T20" fmla="*/ 4 w 111"/>
                <a:gd name="T21" fmla="*/ 71 h 125"/>
                <a:gd name="T22" fmla="*/ 4 w 111"/>
                <a:gd name="T23" fmla="*/ 78 h 125"/>
                <a:gd name="T24" fmla="*/ 45 w 111"/>
                <a:gd name="T25" fmla="*/ 78 h 125"/>
                <a:gd name="T26" fmla="*/ 45 w 111"/>
                <a:gd name="T27" fmla="*/ 87 h 125"/>
                <a:gd name="T28" fmla="*/ 0 w 111"/>
                <a:gd name="T29" fmla="*/ 87 h 125"/>
                <a:gd name="T30" fmla="*/ 0 w 111"/>
                <a:gd name="T31" fmla="*/ 120 h 125"/>
                <a:gd name="T32" fmla="*/ 4 w 111"/>
                <a:gd name="T33" fmla="*/ 120 h 125"/>
                <a:gd name="T34" fmla="*/ 4 w 111"/>
                <a:gd name="T35" fmla="*/ 125 h 125"/>
                <a:gd name="T36" fmla="*/ 10 w 111"/>
                <a:gd name="T37" fmla="*/ 125 h 125"/>
                <a:gd name="T38" fmla="*/ 10 w 111"/>
                <a:gd name="T39" fmla="*/ 120 h 125"/>
                <a:gd name="T40" fmla="*/ 99 w 111"/>
                <a:gd name="T41" fmla="*/ 120 h 125"/>
                <a:gd name="T42" fmla="*/ 99 w 111"/>
                <a:gd name="T43" fmla="*/ 125 h 125"/>
                <a:gd name="T44" fmla="*/ 106 w 111"/>
                <a:gd name="T45" fmla="*/ 125 h 125"/>
                <a:gd name="T46" fmla="*/ 106 w 111"/>
                <a:gd name="T47" fmla="*/ 120 h 125"/>
                <a:gd name="T48" fmla="*/ 111 w 111"/>
                <a:gd name="T49" fmla="*/ 120 h 125"/>
                <a:gd name="T50" fmla="*/ 111 w 111"/>
                <a:gd name="T51" fmla="*/ 87 h 125"/>
                <a:gd name="T52" fmla="*/ 66 w 111"/>
                <a:gd name="T53" fmla="*/ 87 h 125"/>
                <a:gd name="T54" fmla="*/ 18 w 111"/>
                <a:gd name="T55" fmla="*/ 113 h 125"/>
                <a:gd name="T56" fmla="*/ 7 w 111"/>
                <a:gd name="T57" fmla="*/ 102 h 125"/>
                <a:gd name="T58" fmla="*/ 18 w 111"/>
                <a:gd name="T59" fmla="*/ 92 h 125"/>
                <a:gd name="T60" fmla="*/ 29 w 111"/>
                <a:gd name="T61" fmla="*/ 102 h 125"/>
                <a:gd name="T62" fmla="*/ 18 w 111"/>
                <a:gd name="T63" fmla="*/ 113 h 125"/>
                <a:gd name="T64" fmla="*/ 10 w 111"/>
                <a:gd name="T65" fmla="*/ 71 h 125"/>
                <a:gd name="T66" fmla="*/ 10 w 111"/>
                <a:gd name="T67" fmla="*/ 7 h 125"/>
                <a:gd name="T68" fmla="*/ 102 w 111"/>
                <a:gd name="T69" fmla="*/ 7 h 125"/>
                <a:gd name="T70" fmla="*/ 102 w 111"/>
                <a:gd name="T71" fmla="*/ 71 h 125"/>
                <a:gd name="T72" fmla="*/ 10 w 111"/>
                <a:gd name="T73" fmla="*/ 71 h 125"/>
                <a:gd name="T74" fmla="*/ 101 w 111"/>
                <a:gd name="T75" fmla="*/ 114 h 125"/>
                <a:gd name="T76" fmla="*/ 69 w 111"/>
                <a:gd name="T77" fmla="*/ 114 h 125"/>
                <a:gd name="T78" fmla="*/ 69 w 111"/>
                <a:gd name="T79" fmla="*/ 109 h 125"/>
                <a:gd name="T80" fmla="*/ 101 w 111"/>
                <a:gd name="T81" fmla="*/ 109 h 125"/>
                <a:gd name="T82" fmla="*/ 101 w 111"/>
                <a:gd name="T83" fmla="*/ 114 h 125"/>
                <a:gd name="T84" fmla="*/ 101 w 111"/>
                <a:gd name="T85" fmla="*/ 105 h 125"/>
                <a:gd name="T86" fmla="*/ 69 w 111"/>
                <a:gd name="T87" fmla="*/ 105 h 125"/>
                <a:gd name="T88" fmla="*/ 69 w 111"/>
                <a:gd name="T89" fmla="*/ 101 h 125"/>
                <a:gd name="T90" fmla="*/ 101 w 111"/>
                <a:gd name="T91" fmla="*/ 101 h 125"/>
                <a:gd name="T92" fmla="*/ 101 w 111"/>
                <a:gd name="T93" fmla="*/ 105 h 125"/>
                <a:gd name="T94" fmla="*/ 101 w 111"/>
                <a:gd name="T95" fmla="*/ 97 h 125"/>
                <a:gd name="T96" fmla="*/ 69 w 111"/>
                <a:gd name="T97" fmla="*/ 97 h 125"/>
                <a:gd name="T98" fmla="*/ 69 w 111"/>
                <a:gd name="T99" fmla="*/ 92 h 125"/>
                <a:gd name="T100" fmla="*/ 101 w 111"/>
                <a:gd name="T101" fmla="*/ 92 h 125"/>
                <a:gd name="T102" fmla="*/ 101 w 111"/>
                <a:gd name="T10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1" h="125">
                  <a:moveTo>
                    <a:pt x="66" y="87"/>
                  </a:moveTo>
                  <a:cubicBezTo>
                    <a:pt x="66" y="78"/>
                    <a:pt x="66" y="78"/>
                    <a:pt x="66" y="78"/>
                  </a:cubicBezTo>
                  <a:cubicBezTo>
                    <a:pt x="108" y="78"/>
                    <a:pt x="108" y="78"/>
                    <a:pt x="108" y="78"/>
                  </a:cubicBezTo>
                  <a:cubicBezTo>
                    <a:pt x="108" y="71"/>
                    <a:pt x="108" y="71"/>
                    <a:pt x="108" y="71"/>
                  </a:cubicBezTo>
                  <a:cubicBezTo>
                    <a:pt x="108" y="7"/>
                    <a:pt x="108" y="7"/>
                    <a:pt x="108" y="7"/>
                  </a:cubicBezTo>
                  <a:cubicBezTo>
                    <a:pt x="108" y="0"/>
                    <a:pt x="108" y="0"/>
                    <a:pt x="108" y="0"/>
                  </a:cubicBezTo>
                  <a:cubicBezTo>
                    <a:pt x="101" y="0"/>
                    <a:pt x="101" y="0"/>
                    <a:pt x="101" y="0"/>
                  </a:cubicBezTo>
                  <a:cubicBezTo>
                    <a:pt x="11" y="0"/>
                    <a:pt x="11" y="0"/>
                    <a:pt x="11" y="0"/>
                  </a:cubicBezTo>
                  <a:cubicBezTo>
                    <a:pt x="4" y="0"/>
                    <a:pt x="4" y="0"/>
                    <a:pt x="4" y="0"/>
                  </a:cubicBezTo>
                  <a:cubicBezTo>
                    <a:pt x="4" y="7"/>
                    <a:pt x="4" y="7"/>
                    <a:pt x="4" y="7"/>
                  </a:cubicBezTo>
                  <a:cubicBezTo>
                    <a:pt x="4" y="71"/>
                    <a:pt x="4" y="71"/>
                    <a:pt x="4" y="71"/>
                  </a:cubicBezTo>
                  <a:cubicBezTo>
                    <a:pt x="4" y="78"/>
                    <a:pt x="4" y="78"/>
                    <a:pt x="4" y="78"/>
                  </a:cubicBezTo>
                  <a:cubicBezTo>
                    <a:pt x="45" y="78"/>
                    <a:pt x="45" y="78"/>
                    <a:pt x="45" y="78"/>
                  </a:cubicBezTo>
                  <a:cubicBezTo>
                    <a:pt x="45" y="87"/>
                    <a:pt x="45" y="87"/>
                    <a:pt x="45" y="87"/>
                  </a:cubicBezTo>
                  <a:cubicBezTo>
                    <a:pt x="0" y="87"/>
                    <a:pt x="0" y="87"/>
                    <a:pt x="0" y="87"/>
                  </a:cubicBezTo>
                  <a:cubicBezTo>
                    <a:pt x="0" y="120"/>
                    <a:pt x="0" y="120"/>
                    <a:pt x="0" y="120"/>
                  </a:cubicBezTo>
                  <a:cubicBezTo>
                    <a:pt x="4" y="120"/>
                    <a:pt x="4" y="120"/>
                    <a:pt x="4" y="120"/>
                  </a:cubicBezTo>
                  <a:cubicBezTo>
                    <a:pt x="4" y="125"/>
                    <a:pt x="4" y="125"/>
                    <a:pt x="4" y="125"/>
                  </a:cubicBezTo>
                  <a:cubicBezTo>
                    <a:pt x="10" y="125"/>
                    <a:pt x="10" y="125"/>
                    <a:pt x="10" y="125"/>
                  </a:cubicBezTo>
                  <a:cubicBezTo>
                    <a:pt x="10" y="120"/>
                    <a:pt x="10" y="120"/>
                    <a:pt x="10" y="120"/>
                  </a:cubicBezTo>
                  <a:cubicBezTo>
                    <a:pt x="99" y="120"/>
                    <a:pt x="99" y="120"/>
                    <a:pt x="99" y="120"/>
                  </a:cubicBezTo>
                  <a:cubicBezTo>
                    <a:pt x="99" y="125"/>
                    <a:pt x="99" y="125"/>
                    <a:pt x="99" y="125"/>
                  </a:cubicBezTo>
                  <a:cubicBezTo>
                    <a:pt x="106" y="125"/>
                    <a:pt x="106" y="125"/>
                    <a:pt x="106" y="125"/>
                  </a:cubicBezTo>
                  <a:cubicBezTo>
                    <a:pt x="106" y="120"/>
                    <a:pt x="106" y="120"/>
                    <a:pt x="106" y="120"/>
                  </a:cubicBezTo>
                  <a:cubicBezTo>
                    <a:pt x="111" y="120"/>
                    <a:pt x="111" y="120"/>
                    <a:pt x="111" y="120"/>
                  </a:cubicBezTo>
                  <a:cubicBezTo>
                    <a:pt x="111" y="87"/>
                    <a:pt x="111" y="87"/>
                    <a:pt x="111" y="87"/>
                  </a:cubicBezTo>
                  <a:lnTo>
                    <a:pt x="66" y="87"/>
                  </a:lnTo>
                  <a:close/>
                  <a:moveTo>
                    <a:pt x="18" y="113"/>
                  </a:moveTo>
                  <a:cubicBezTo>
                    <a:pt x="12" y="113"/>
                    <a:pt x="7" y="108"/>
                    <a:pt x="7" y="102"/>
                  </a:cubicBezTo>
                  <a:cubicBezTo>
                    <a:pt x="7" y="96"/>
                    <a:pt x="12" y="92"/>
                    <a:pt x="18" y="92"/>
                  </a:cubicBezTo>
                  <a:cubicBezTo>
                    <a:pt x="24" y="92"/>
                    <a:pt x="29" y="96"/>
                    <a:pt x="29" y="102"/>
                  </a:cubicBezTo>
                  <a:cubicBezTo>
                    <a:pt x="29" y="108"/>
                    <a:pt x="24" y="113"/>
                    <a:pt x="18" y="113"/>
                  </a:cubicBezTo>
                  <a:close/>
                  <a:moveTo>
                    <a:pt x="10" y="71"/>
                  </a:moveTo>
                  <a:cubicBezTo>
                    <a:pt x="10" y="7"/>
                    <a:pt x="10" y="7"/>
                    <a:pt x="10" y="7"/>
                  </a:cubicBezTo>
                  <a:cubicBezTo>
                    <a:pt x="102" y="7"/>
                    <a:pt x="102" y="7"/>
                    <a:pt x="102" y="7"/>
                  </a:cubicBezTo>
                  <a:cubicBezTo>
                    <a:pt x="102" y="71"/>
                    <a:pt x="102" y="71"/>
                    <a:pt x="102" y="71"/>
                  </a:cubicBezTo>
                  <a:lnTo>
                    <a:pt x="10" y="71"/>
                  </a:lnTo>
                  <a:close/>
                  <a:moveTo>
                    <a:pt x="101" y="114"/>
                  </a:moveTo>
                  <a:cubicBezTo>
                    <a:pt x="69" y="114"/>
                    <a:pt x="69" y="114"/>
                    <a:pt x="69" y="114"/>
                  </a:cubicBezTo>
                  <a:cubicBezTo>
                    <a:pt x="69" y="109"/>
                    <a:pt x="69" y="109"/>
                    <a:pt x="69" y="109"/>
                  </a:cubicBezTo>
                  <a:cubicBezTo>
                    <a:pt x="101" y="109"/>
                    <a:pt x="101" y="109"/>
                    <a:pt x="101" y="109"/>
                  </a:cubicBezTo>
                  <a:lnTo>
                    <a:pt x="101" y="114"/>
                  </a:lnTo>
                  <a:close/>
                  <a:moveTo>
                    <a:pt x="101" y="105"/>
                  </a:moveTo>
                  <a:cubicBezTo>
                    <a:pt x="69" y="105"/>
                    <a:pt x="69" y="105"/>
                    <a:pt x="69" y="105"/>
                  </a:cubicBezTo>
                  <a:cubicBezTo>
                    <a:pt x="69" y="101"/>
                    <a:pt x="69" y="101"/>
                    <a:pt x="69" y="101"/>
                  </a:cubicBezTo>
                  <a:cubicBezTo>
                    <a:pt x="101" y="101"/>
                    <a:pt x="101" y="101"/>
                    <a:pt x="101" y="101"/>
                  </a:cubicBezTo>
                  <a:lnTo>
                    <a:pt x="101" y="105"/>
                  </a:lnTo>
                  <a:close/>
                  <a:moveTo>
                    <a:pt x="101" y="97"/>
                  </a:moveTo>
                  <a:cubicBezTo>
                    <a:pt x="69" y="97"/>
                    <a:pt x="69" y="97"/>
                    <a:pt x="69" y="97"/>
                  </a:cubicBezTo>
                  <a:cubicBezTo>
                    <a:pt x="69" y="92"/>
                    <a:pt x="69" y="92"/>
                    <a:pt x="69" y="92"/>
                  </a:cubicBezTo>
                  <a:cubicBezTo>
                    <a:pt x="101" y="92"/>
                    <a:pt x="101" y="92"/>
                    <a:pt x="101" y="92"/>
                  </a:cubicBezTo>
                  <a:lnTo>
                    <a:pt x="101"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Oval 68"/>
            <p:cNvSpPr>
              <a:spLocks noChangeArrowheads="1"/>
            </p:cNvSpPr>
            <p:nvPr/>
          </p:nvSpPr>
          <p:spPr bwMode="auto">
            <a:xfrm>
              <a:off x="3379788" y="4597400"/>
              <a:ext cx="39688" cy="396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250" fill="hold"/>
                                        <p:tgtEl>
                                          <p:spTgt spid="10"/>
                                        </p:tgtEl>
                                        <p:attrNameLst>
                                          <p:attrName>ppt_x</p:attrName>
                                        </p:attrNameLst>
                                      </p:cBhvr>
                                      <p:tavLst>
                                        <p:tav tm="0">
                                          <p:val>
                                            <p:strVal val="#ppt_x"/>
                                          </p:val>
                                        </p:tav>
                                        <p:tav tm="100000">
                                          <p:val>
                                            <p:strVal val="#ppt_x"/>
                                          </p:val>
                                        </p:tav>
                                      </p:tavLst>
                                    </p:anim>
                                    <p:anim calcmode="lin" valueType="num">
                                      <p:cBhvr additive="base">
                                        <p:cTn id="13" dur="25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250" fill="hold"/>
                                        <p:tgtEl>
                                          <p:spTgt spid="22"/>
                                        </p:tgtEl>
                                        <p:attrNameLst>
                                          <p:attrName>ppt_x</p:attrName>
                                        </p:attrNameLst>
                                      </p:cBhvr>
                                      <p:tavLst>
                                        <p:tav tm="0">
                                          <p:val>
                                            <p:strVal val="#ppt_x"/>
                                          </p:val>
                                        </p:tav>
                                        <p:tav tm="100000">
                                          <p:val>
                                            <p:strVal val="#ppt_x"/>
                                          </p:val>
                                        </p:tav>
                                      </p:tavLst>
                                    </p:anim>
                                    <p:anim calcmode="lin" valueType="num">
                                      <p:cBhvr additive="base">
                                        <p:cTn id="43" dur="250" fill="hold"/>
                                        <p:tgtEl>
                                          <p:spTgt spid="2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animBg="1"/>
      <p:bldP spid="7" grpId="0"/>
      <p:bldP spid="8" grpId="0" animBg="1"/>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Labor Department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8" name="Freeform 5"/>
          <p:cNvSpPr/>
          <p:nvPr/>
        </p:nvSpPr>
        <p:spPr bwMode="auto">
          <a:xfrm>
            <a:off x="2037100" y="1047750"/>
            <a:ext cx="980381" cy="1176458"/>
          </a:xfrm>
          <a:custGeom>
            <a:avLst/>
            <a:gdLst>
              <a:gd name="T0" fmla="*/ 325 w 650"/>
              <a:gd name="T1" fmla="*/ 0 h 780"/>
              <a:gd name="T2" fmla="*/ 488 w 650"/>
              <a:gd name="T3" fmla="*/ 98 h 780"/>
              <a:gd name="T4" fmla="*/ 650 w 650"/>
              <a:gd name="T5" fmla="*/ 195 h 780"/>
              <a:gd name="T6" fmla="*/ 650 w 650"/>
              <a:gd name="T7" fmla="*/ 390 h 780"/>
              <a:gd name="T8" fmla="*/ 650 w 650"/>
              <a:gd name="T9" fmla="*/ 585 h 780"/>
              <a:gd name="T10" fmla="*/ 488 w 650"/>
              <a:gd name="T11" fmla="*/ 682 h 780"/>
              <a:gd name="T12" fmla="*/ 325 w 650"/>
              <a:gd name="T13" fmla="*/ 780 h 780"/>
              <a:gd name="T14" fmla="*/ 163 w 650"/>
              <a:gd name="T15" fmla="*/ 682 h 780"/>
              <a:gd name="T16" fmla="*/ 0 w 650"/>
              <a:gd name="T17" fmla="*/ 585 h 780"/>
              <a:gd name="T18" fmla="*/ 0 w 650"/>
              <a:gd name="T19" fmla="*/ 390 h 780"/>
              <a:gd name="T20" fmla="*/ 0 w 650"/>
              <a:gd name="T21" fmla="*/ 195 h 780"/>
              <a:gd name="T22" fmla="*/ 163 w 650"/>
              <a:gd name="T23" fmla="*/ 98 h 780"/>
              <a:gd name="T24" fmla="*/ 325 w 650"/>
              <a:gd name="T25"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80">
                <a:moveTo>
                  <a:pt x="325" y="0"/>
                </a:moveTo>
                <a:lnTo>
                  <a:pt x="488" y="98"/>
                </a:lnTo>
                <a:lnTo>
                  <a:pt x="650" y="195"/>
                </a:lnTo>
                <a:lnTo>
                  <a:pt x="650" y="390"/>
                </a:lnTo>
                <a:lnTo>
                  <a:pt x="650" y="585"/>
                </a:lnTo>
                <a:lnTo>
                  <a:pt x="488" y="682"/>
                </a:lnTo>
                <a:lnTo>
                  <a:pt x="325" y="780"/>
                </a:lnTo>
                <a:lnTo>
                  <a:pt x="163" y="682"/>
                </a:lnTo>
                <a:lnTo>
                  <a:pt x="0" y="585"/>
                </a:lnTo>
                <a:lnTo>
                  <a:pt x="0" y="390"/>
                </a:lnTo>
                <a:lnTo>
                  <a:pt x="0" y="195"/>
                </a:lnTo>
                <a:lnTo>
                  <a:pt x="163" y="98"/>
                </a:lnTo>
                <a:lnTo>
                  <a:pt x="325"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6"/>
          <p:cNvSpPr/>
          <p:nvPr/>
        </p:nvSpPr>
        <p:spPr bwMode="auto">
          <a:xfrm>
            <a:off x="3120044" y="1047750"/>
            <a:ext cx="980381" cy="1176458"/>
          </a:xfrm>
          <a:custGeom>
            <a:avLst/>
            <a:gdLst>
              <a:gd name="T0" fmla="*/ 325 w 650"/>
              <a:gd name="T1" fmla="*/ 0 h 780"/>
              <a:gd name="T2" fmla="*/ 488 w 650"/>
              <a:gd name="T3" fmla="*/ 98 h 780"/>
              <a:gd name="T4" fmla="*/ 650 w 650"/>
              <a:gd name="T5" fmla="*/ 195 h 780"/>
              <a:gd name="T6" fmla="*/ 650 w 650"/>
              <a:gd name="T7" fmla="*/ 390 h 780"/>
              <a:gd name="T8" fmla="*/ 650 w 650"/>
              <a:gd name="T9" fmla="*/ 585 h 780"/>
              <a:gd name="T10" fmla="*/ 488 w 650"/>
              <a:gd name="T11" fmla="*/ 682 h 780"/>
              <a:gd name="T12" fmla="*/ 325 w 650"/>
              <a:gd name="T13" fmla="*/ 780 h 780"/>
              <a:gd name="T14" fmla="*/ 163 w 650"/>
              <a:gd name="T15" fmla="*/ 682 h 780"/>
              <a:gd name="T16" fmla="*/ 0 w 650"/>
              <a:gd name="T17" fmla="*/ 585 h 780"/>
              <a:gd name="T18" fmla="*/ 0 w 650"/>
              <a:gd name="T19" fmla="*/ 390 h 780"/>
              <a:gd name="T20" fmla="*/ 0 w 650"/>
              <a:gd name="T21" fmla="*/ 195 h 780"/>
              <a:gd name="T22" fmla="*/ 163 w 650"/>
              <a:gd name="T23" fmla="*/ 98 h 780"/>
              <a:gd name="T24" fmla="*/ 325 w 650"/>
              <a:gd name="T25"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80">
                <a:moveTo>
                  <a:pt x="325" y="0"/>
                </a:moveTo>
                <a:lnTo>
                  <a:pt x="488" y="98"/>
                </a:lnTo>
                <a:lnTo>
                  <a:pt x="650" y="195"/>
                </a:lnTo>
                <a:lnTo>
                  <a:pt x="650" y="390"/>
                </a:lnTo>
                <a:lnTo>
                  <a:pt x="650" y="585"/>
                </a:lnTo>
                <a:lnTo>
                  <a:pt x="488" y="682"/>
                </a:lnTo>
                <a:lnTo>
                  <a:pt x="325" y="780"/>
                </a:lnTo>
                <a:lnTo>
                  <a:pt x="163" y="682"/>
                </a:lnTo>
                <a:lnTo>
                  <a:pt x="0" y="585"/>
                </a:lnTo>
                <a:lnTo>
                  <a:pt x="0" y="390"/>
                </a:lnTo>
                <a:lnTo>
                  <a:pt x="0" y="195"/>
                </a:lnTo>
                <a:lnTo>
                  <a:pt x="163" y="98"/>
                </a:lnTo>
                <a:lnTo>
                  <a:pt x="325"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7"/>
          <p:cNvSpPr/>
          <p:nvPr/>
        </p:nvSpPr>
        <p:spPr bwMode="auto">
          <a:xfrm>
            <a:off x="2577064" y="2025115"/>
            <a:ext cx="978873" cy="1174950"/>
          </a:xfrm>
          <a:custGeom>
            <a:avLst/>
            <a:gdLst>
              <a:gd name="T0" fmla="*/ 324 w 649"/>
              <a:gd name="T1" fmla="*/ 0 h 779"/>
              <a:gd name="T2" fmla="*/ 487 w 649"/>
              <a:gd name="T3" fmla="*/ 98 h 779"/>
              <a:gd name="T4" fmla="*/ 649 w 649"/>
              <a:gd name="T5" fmla="*/ 195 h 779"/>
              <a:gd name="T6" fmla="*/ 649 w 649"/>
              <a:gd name="T7" fmla="*/ 390 h 779"/>
              <a:gd name="T8" fmla="*/ 649 w 649"/>
              <a:gd name="T9" fmla="*/ 584 h 779"/>
              <a:gd name="T10" fmla="*/ 487 w 649"/>
              <a:gd name="T11" fmla="*/ 682 h 779"/>
              <a:gd name="T12" fmla="*/ 324 w 649"/>
              <a:gd name="T13" fmla="*/ 779 h 779"/>
              <a:gd name="T14" fmla="*/ 162 w 649"/>
              <a:gd name="T15" fmla="*/ 682 h 779"/>
              <a:gd name="T16" fmla="*/ 0 w 649"/>
              <a:gd name="T17" fmla="*/ 584 h 779"/>
              <a:gd name="T18" fmla="*/ 0 w 649"/>
              <a:gd name="T19" fmla="*/ 390 h 779"/>
              <a:gd name="T20" fmla="*/ 0 w 649"/>
              <a:gd name="T21" fmla="*/ 195 h 779"/>
              <a:gd name="T22" fmla="*/ 162 w 649"/>
              <a:gd name="T23" fmla="*/ 98 h 779"/>
              <a:gd name="T24" fmla="*/ 324 w 649"/>
              <a:gd name="T2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779">
                <a:moveTo>
                  <a:pt x="324" y="0"/>
                </a:moveTo>
                <a:lnTo>
                  <a:pt x="487" y="98"/>
                </a:lnTo>
                <a:lnTo>
                  <a:pt x="649" y="195"/>
                </a:lnTo>
                <a:lnTo>
                  <a:pt x="649" y="390"/>
                </a:lnTo>
                <a:lnTo>
                  <a:pt x="649" y="584"/>
                </a:lnTo>
                <a:lnTo>
                  <a:pt x="487" y="682"/>
                </a:lnTo>
                <a:lnTo>
                  <a:pt x="324" y="779"/>
                </a:lnTo>
                <a:lnTo>
                  <a:pt x="162" y="682"/>
                </a:lnTo>
                <a:lnTo>
                  <a:pt x="0" y="584"/>
                </a:lnTo>
                <a:lnTo>
                  <a:pt x="0" y="390"/>
                </a:lnTo>
                <a:lnTo>
                  <a:pt x="0" y="195"/>
                </a:lnTo>
                <a:lnTo>
                  <a:pt x="162" y="98"/>
                </a:lnTo>
                <a:lnTo>
                  <a:pt x="32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8"/>
          <p:cNvSpPr/>
          <p:nvPr/>
        </p:nvSpPr>
        <p:spPr bwMode="auto">
          <a:xfrm>
            <a:off x="3658500" y="2025115"/>
            <a:ext cx="980381" cy="1174950"/>
          </a:xfrm>
          <a:custGeom>
            <a:avLst/>
            <a:gdLst>
              <a:gd name="T0" fmla="*/ 325 w 650"/>
              <a:gd name="T1" fmla="*/ 0 h 779"/>
              <a:gd name="T2" fmla="*/ 488 w 650"/>
              <a:gd name="T3" fmla="*/ 98 h 779"/>
              <a:gd name="T4" fmla="*/ 650 w 650"/>
              <a:gd name="T5" fmla="*/ 195 h 779"/>
              <a:gd name="T6" fmla="*/ 650 w 650"/>
              <a:gd name="T7" fmla="*/ 390 h 779"/>
              <a:gd name="T8" fmla="*/ 650 w 650"/>
              <a:gd name="T9" fmla="*/ 584 h 779"/>
              <a:gd name="T10" fmla="*/ 488 w 650"/>
              <a:gd name="T11" fmla="*/ 682 h 779"/>
              <a:gd name="T12" fmla="*/ 325 w 650"/>
              <a:gd name="T13" fmla="*/ 779 h 779"/>
              <a:gd name="T14" fmla="*/ 163 w 650"/>
              <a:gd name="T15" fmla="*/ 682 h 779"/>
              <a:gd name="T16" fmla="*/ 0 w 650"/>
              <a:gd name="T17" fmla="*/ 584 h 779"/>
              <a:gd name="T18" fmla="*/ 0 w 650"/>
              <a:gd name="T19" fmla="*/ 390 h 779"/>
              <a:gd name="T20" fmla="*/ 0 w 650"/>
              <a:gd name="T21" fmla="*/ 195 h 779"/>
              <a:gd name="T22" fmla="*/ 163 w 650"/>
              <a:gd name="T23" fmla="*/ 98 h 779"/>
              <a:gd name="T24" fmla="*/ 325 w 650"/>
              <a:gd name="T2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79">
                <a:moveTo>
                  <a:pt x="325" y="0"/>
                </a:moveTo>
                <a:lnTo>
                  <a:pt x="488" y="98"/>
                </a:lnTo>
                <a:lnTo>
                  <a:pt x="650" y="195"/>
                </a:lnTo>
                <a:lnTo>
                  <a:pt x="650" y="390"/>
                </a:lnTo>
                <a:lnTo>
                  <a:pt x="650" y="584"/>
                </a:lnTo>
                <a:lnTo>
                  <a:pt x="488" y="682"/>
                </a:lnTo>
                <a:lnTo>
                  <a:pt x="325" y="779"/>
                </a:lnTo>
                <a:lnTo>
                  <a:pt x="163" y="682"/>
                </a:lnTo>
                <a:lnTo>
                  <a:pt x="0" y="584"/>
                </a:lnTo>
                <a:lnTo>
                  <a:pt x="0" y="390"/>
                </a:lnTo>
                <a:lnTo>
                  <a:pt x="0" y="195"/>
                </a:lnTo>
                <a:lnTo>
                  <a:pt x="163" y="98"/>
                </a:lnTo>
                <a:lnTo>
                  <a:pt x="325" y="0"/>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3398669" y="1384932"/>
            <a:ext cx="423131" cy="530541"/>
            <a:chOff x="5106627" y="2260366"/>
            <a:chExt cx="324452" cy="406813"/>
          </a:xfrm>
          <a:solidFill>
            <a:schemeClr val="bg1"/>
          </a:solidFill>
        </p:grpSpPr>
        <p:sp>
          <p:nvSpPr>
            <p:cNvPr id="14"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 name="Group 17"/>
          <p:cNvGrpSpPr/>
          <p:nvPr/>
        </p:nvGrpSpPr>
        <p:grpSpPr>
          <a:xfrm>
            <a:off x="2871209" y="2358712"/>
            <a:ext cx="390583" cy="507758"/>
            <a:chOff x="6421904" y="4798576"/>
            <a:chExt cx="299494" cy="389342"/>
          </a:xfrm>
          <a:solidFill>
            <a:schemeClr val="bg1"/>
          </a:solidFill>
        </p:grpSpPr>
        <p:sp>
          <p:nvSpPr>
            <p:cNvPr id="19"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2316846" y="1443100"/>
            <a:ext cx="420888" cy="414208"/>
            <a:chOff x="1587575" y="2265358"/>
            <a:chExt cx="314468" cy="309477"/>
          </a:xfrm>
          <a:solidFill>
            <a:schemeClr val="bg1"/>
          </a:solidFill>
        </p:grpSpPr>
        <p:sp>
          <p:nvSpPr>
            <p:cNvPr id="22"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894839" y="2425087"/>
            <a:ext cx="507701" cy="375007"/>
            <a:chOff x="2563427" y="3717902"/>
            <a:chExt cx="439257" cy="324452"/>
          </a:xfrm>
          <a:solidFill>
            <a:schemeClr val="bg1"/>
          </a:solidFill>
        </p:grpSpPr>
        <p:sp>
          <p:nvSpPr>
            <p:cNvPr id="25"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8" name="Text Box 10"/>
          <p:cNvSpPr txBox="1">
            <a:spLocks noChangeArrowheads="1"/>
          </p:cNvSpPr>
          <p:nvPr/>
        </p:nvSpPr>
        <p:spPr bwMode="auto">
          <a:xfrm>
            <a:off x="4170699" y="109134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4724400" y="2140969"/>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304800" y="109134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827766" y="214096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360699" y="4025118"/>
            <a:ext cx="5816253"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Vivamus quam dolor, tempor ac gravida sit amet, porta fermentum magna. Aliquam euismod commodo nisl, vel luctus lorem fermentum quis. Duis quis purus adipiscing mi scelerisque dictum quis vel eros. Nullam eu tempor purus. Nunc a leo magna, sit amet consequat risus. Etiam faucibus tortor a ipsum vehicula sed hendrerit eros suscipit.</a:t>
            </a:r>
            <a:endParaRPr lang="en-US" sz="1050" smtClean="0">
              <a:solidFill>
                <a:schemeClr val="bg1"/>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360699" y="3540117"/>
            <a:ext cx="5968653" cy="415498"/>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200" i="1" smtClean="0">
              <a:solidFill>
                <a:schemeClr val="bg1"/>
              </a:solidFill>
              <a:latin typeface="Open Sans" pitchFamily="34" charset="0"/>
              <a:ea typeface="Open Sans" pitchFamily="34" charset="0"/>
              <a:cs typeface="Open Sans" pitchFamily="34" charset="0"/>
            </a:endParaRPr>
          </a:p>
        </p:txBody>
      </p:sp>
      <p:cxnSp>
        <p:nvCxnSpPr>
          <p:cNvPr id="35" name="Straight Connector 34"/>
          <p:cNvCxnSpPr/>
          <p:nvPr/>
        </p:nvCxnSpPr>
        <p:spPr>
          <a:xfrm>
            <a:off x="436900" y="3346015"/>
            <a:ext cx="5798287" cy="1329"/>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9" name="Right Brace 38"/>
          <p:cNvSpPr/>
          <p:nvPr/>
        </p:nvSpPr>
        <p:spPr>
          <a:xfrm>
            <a:off x="6524039" y="1047750"/>
            <a:ext cx="161260" cy="36576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Freeform 39"/>
          <p:cNvSpPr>
            <a:spLocks noEditPoints="1"/>
          </p:cNvSpPr>
          <p:nvPr/>
        </p:nvSpPr>
        <p:spPr bwMode="auto">
          <a:xfrm>
            <a:off x="7715006" y="1047751"/>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40"/>
          <p:cNvSpPr>
            <a:spLocks noEditPoints="1"/>
          </p:cNvSpPr>
          <p:nvPr/>
        </p:nvSpPr>
        <p:spPr bwMode="auto">
          <a:xfrm>
            <a:off x="7716015"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41"/>
          <p:cNvSpPr>
            <a:spLocks noEditPoints="1"/>
          </p:cNvSpPr>
          <p:nvPr/>
        </p:nvSpPr>
        <p:spPr bwMode="auto">
          <a:xfrm>
            <a:off x="7953488"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42"/>
          <p:cNvSpPr>
            <a:spLocks noEditPoints="1"/>
          </p:cNvSpPr>
          <p:nvPr/>
        </p:nvSpPr>
        <p:spPr bwMode="auto">
          <a:xfrm>
            <a:off x="7458801"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43"/>
          <p:cNvSpPr>
            <a:spLocks noEditPoints="1"/>
          </p:cNvSpPr>
          <p:nvPr/>
        </p:nvSpPr>
        <p:spPr bwMode="auto">
          <a:xfrm>
            <a:off x="7972220"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45" name="Freeform 44"/>
          <p:cNvSpPr>
            <a:spLocks noEditPoints="1"/>
          </p:cNvSpPr>
          <p:nvPr/>
        </p:nvSpPr>
        <p:spPr bwMode="auto">
          <a:xfrm>
            <a:off x="8209693"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46" name="Freeform 45"/>
          <p:cNvSpPr>
            <a:spLocks noEditPoints="1"/>
          </p:cNvSpPr>
          <p:nvPr/>
        </p:nvSpPr>
        <p:spPr bwMode="auto">
          <a:xfrm>
            <a:off x="7715006"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7" name="Freeform 46"/>
          <p:cNvSpPr>
            <a:spLocks noEditPoints="1"/>
          </p:cNvSpPr>
          <p:nvPr/>
        </p:nvSpPr>
        <p:spPr bwMode="auto">
          <a:xfrm>
            <a:off x="7221328"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8" name="Freeform 47"/>
          <p:cNvSpPr>
            <a:spLocks noEditPoints="1"/>
          </p:cNvSpPr>
          <p:nvPr/>
        </p:nvSpPr>
        <p:spPr bwMode="auto">
          <a:xfrm>
            <a:off x="7458801"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Freeform 49"/>
          <p:cNvSpPr>
            <a:spLocks noEditPoints="1"/>
          </p:cNvSpPr>
          <p:nvPr/>
        </p:nvSpPr>
        <p:spPr bwMode="auto">
          <a:xfrm>
            <a:off x="8206361"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1" name="Freeform 50"/>
          <p:cNvSpPr>
            <a:spLocks noEditPoints="1"/>
          </p:cNvSpPr>
          <p:nvPr/>
        </p:nvSpPr>
        <p:spPr bwMode="auto">
          <a:xfrm>
            <a:off x="8443834"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2" name="Freeform 51"/>
          <p:cNvSpPr>
            <a:spLocks noEditPoints="1"/>
          </p:cNvSpPr>
          <p:nvPr/>
        </p:nvSpPr>
        <p:spPr bwMode="auto">
          <a:xfrm>
            <a:off x="7949147"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3" name="Freeform 52"/>
          <p:cNvSpPr>
            <a:spLocks noEditPoints="1"/>
          </p:cNvSpPr>
          <p:nvPr/>
        </p:nvSpPr>
        <p:spPr bwMode="auto">
          <a:xfrm>
            <a:off x="7455469"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4" name="Freeform 53"/>
          <p:cNvSpPr>
            <a:spLocks noEditPoints="1"/>
          </p:cNvSpPr>
          <p:nvPr/>
        </p:nvSpPr>
        <p:spPr bwMode="auto">
          <a:xfrm>
            <a:off x="7692942"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5" name="Freeform 54"/>
          <p:cNvSpPr>
            <a:spLocks noEditPoints="1"/>
          </p:cNvSpPr>
          <p:nvPr/>
        </p:nvSpPr>
        <p:spPr bwMode="auto">
          <a:xfrm>
            <a:off x="6990099"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6" name="Freeform 55"/>
          <p:cNvSpPr>
            <a:spLocks noEditPoints="1"/>
          </p:cNvSpPr>
          <p:nvPr/>
        </p:nvSpPr>
        <p:spPr bwMode="auto">
          <a:xfrm>
            <a:off x="7227572"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57" name="Text Box 10"/>
          <p:cNvSpPr txBox="1">
            <a:spLocks noChangeArrowheads="1"/>
          </p:cNvSpPr>
          <p:nvPr/>
        </p:nvSpPr>
        <p:spPr bwMode="auto">
          <a:xfrm>
            <a:off x="6929135" y="3181350"/>
            <a:ext cx="1889764" cy="153118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Worker Intensity</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Mauris quam dolor, cursus at porta et, luctus.</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250" fill="hold"/>
                                        <p:tgtEl>
                                          <p:spTgt spid="8"/>
                                        </p:tgtEl>
                                        <p:attrNameLst>
                                          <p:attrName>ppt_x</p:attrName>
                                        </p:attrNameLst>
                                      </p:cBhvr>
                                      <p:tavLst>
                                        <p:tav tm="0">
                                          <p:val>
                                            <p:strVal val="#ppt_x"/>
                                          </p:val>
                                        </p:tav>
                                        <p:tav tm="100000">
                                          <p:val>
                                            <p:strVal val="#ppt_x"/>
                                          </p:val>
                                        </p:tav>
                                      </p:tavLst>
                                    </p:anim>
                                    <p:anim calcmode="lin" valueType="num">
                                      <p:cBhvr additive="base">
                                        <p:cTn id="25" dur="25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250" fill="hold"/>
                                        <p:tgtEl>
                                          <p:spTgt spid="21"/>
                                        </p:tgtEl>
                                        <p:attrNameLst>
                                          <p:attrName>ppt_x</p:attrName>
                                        </p:attrNameLst>
                                      </p:cBhvr>
                                      <p:tavLst>
                                        <p:tav tm="0">
                                          <p:val>
                                            <p:strVal val="#ppt_x"/>
                                          </p:val>
                                        </p:tav>
                                        <p:tav tm="100000">
                                          <p:val>
                                            <p:strVal val="#ppt_x"/>
                                          </p:val>
                                        </p:tav>
                                      </p:tavLst>
                                    </p:anim>
                                    <p:anim calcmode="lin" valueType="num">
                                      <p:cBhvr additive="base">
                                        <p:cTn id="30" dur="25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250" fill="hold"/>
                                        <p:tgtEl>
                                          <p:spTgt spid="30"/>
                                        </p:tgtEl>
                                        <p:attrNameLst>
                                          <p:attrName>ppt_x</p:attrName>
                                        </p:attrNameLst>
                                      </p:cBhvr>
                                      <p:tavLst>
                                        <p:tav tm="0">
                                          <p:val>
                                            <p:strVal val="#ppt_x"/>
                                          </p:val>
                                        </p:tav>
                                        <p:tav tm="100000">
                                          <p:val>
                                            <p:strVal val="#ppt_x"/>
                                          </p:val>
                                        </p:tav>
                                      </p:tavLst>
                                    </p:anim>
                                    <p:anim calcmode="lin" valueType="num">
                                      <p:cBhvr additive="base">
                                        <p:cTn id="35" dur="25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250" fill="hold"/>
                                        <p:tgtEl>
                                          <p:spTgt spid="9"/>
                                        </p:tgtEl>
                                        <p:attrNameLst>
                                          <p:attrName>ppt_x</p:attrName>
                                        </p:attrNameLst>
                                      </p:cBhvr>
                                      <p:tavLst>
                                        <p:tav tm="0">
                                          <p:val>
                                            <p:strVal val="#ppt_x"/>
                                          </p:val>
                                        </p:tav>
                                        <p:tav tm="100000">
                                          <p:val>
                                            <p:strVal val="#ppt_x"/>
                                          </p:val>
                                        </p:tav>
                                      </p:tavLst>
                                    </p:anim>
                                    <p:anim calcmode="lin" valueType="num">
                                      <p:cBhvr additive="base">
                                        <p:cTn id="40" dur="25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250" fill="hold"/>
                                        <p:tgtEl>
                                          <p:spTgt spid="13"/>
                                        </p:tgtEl>
                                        <p:attrNameLst>
                                          <p:attrName>ppt_x</p:attrName>
                                        </p:attrNameLst>
                                      </p:cBhvr>
                                      <p:tavLst>
                                        <p:tav tm="0">
                                          <p:val>
                                            <p:strVal val="#ppt_x"/>
                                          </p:val>
                                        </p:tav>
                                        <p:tav tm="100000">
                                          <p:val>
                                            <p:strVal val="#ppt_x"/>
                                          </p:val>
                                        </p:tav>
                                      </p:tavLst>
                                    </p:anim>
                                    <p:anim calcmode="lin" valueType="num">
                                      <p:cBhvr additive="base">
                                        <p:cTn id="45" dur="250" fill="hold"/>
                                        <p:tgtEl>
                                          <p:spTgt spid="1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250" fill="hold"/>
                                        <p:tgtEl>
                                          <p:spTgt spid="28"/>
                                        </p:tgtEl>
                                        <p:attrNameLst>
                                          <p:attrName>ppt_x</p:attrName>
                                        </p:attrNameLst>
                                      </p:cBhvr>
                                      <p:tavLst>
                                        <p:tav tm="0">
                                          <p:val>
                                            <p:strVal val="#ppt_x"/>
                                          </p:val>
                                        </p:tav>
                                        <p:tav tm="100000">
                                          <p:val>
                                            <p:strVal val="#ppt_x"/>
                                          </p:val>
                                        </p:tav>
                                      </p:tavLst>
                                    </p:anim>
                                    <p:anim calcmode="lin" valueType="num">
                                      <p:cBhvr additive="base">
                                        <p:cTn id="50" dur="250" fill="hold"/>
                                        <p:tgtEl>
                                          <p:spTgt spid="2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additive="base">
                                        <p:cTn id="54" dur="250" fill="hold"/>
                                        <p:tgtEl>
                                          <p:spTgt spid="10"/>
                                        </p:tgtEl>
                                        <p:attrNameLst>
                                          <p:attrName>ppt_x</p:attrName>
                                        </p:attrNameLst>
                                      </p:cBhvr>
                                      <p:tavLst>
                                        <p:tav tm="0">
                                          <p:val>
                                            <p:strVal val="#ppt_x"/>
                                          </p:val>
                                        </p:tav>
                                        <p:tav tm="100000">
                                          <p:val>
                                            <p:strVal val="#ppt_x"/>
                                          </p:val>
                                        </p:tav>
                                      </p:tavLst>
                                    </p:anim>
                                    <p:anim calcmode="lin" valueType="num">
                                      <p:cBhvr additive="base">
                                        <p:cTn id="55" dur="250" fill="hold"/>
                                        <p:tgtEl>
                                          <p:spTgt spid="10"/>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250" fill="hold"/>
                                        <p:tgtEl>
                                          <p:spTgt spid="18"/>
                                        </p:tgtEl>
                                        <p:attrNameLst>
                                          <p:attrName>ppt_x</p:attrName>
                                        </p:attrNameLst>
                                      </p:cBhvr>
                                      <p:tavLst>
                                        <p:tav tm="0">
                                          <p:val>
                                            <p:strVal val="#ppt_x"/>
                                          </p:val>
                                        </p:tav>
                                        <p:tav tm="100000">
                                          <p:val>
                                            <p:strVal val="#ppt_x"/>
                                          </p:val>
                                        </p:tav>
                                      </p:tavLst>
                                    </p:anim>
                                    <p:anim calcmode="lin" valueType="num">
                                      <p:cBhvr additive="base">
                                        <p:cTn id="60" dur="250" fill="hold"/>
                                        <p:tgtEl>
                                          <p:spTgt spid="18"/>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 calcmode="lin" valueType="num">
                                      <p:cBhvr additive="base">
                                        <p:cTn id="64" dur="250" fill="hold"/>
                                        <p:tgtEl>
                                          <p:spTgt spid="32"/>
                                        </p:tgtEl>
                                        <p:attrNameLst>
                                          <p:attrName>ppt_x</p:attrName>
                                        </p:attrNameLst>
                                      </p:cBhvr>
                                      <p:tavLst>
                                        <p:tav tm="0">
                                          <p:val>
                                            <p:strVal val="#ppt_x"/>
                                          </p:val>
                                        </p:tav>
                                        <p:tav tm="100000">
                                          <p:val>
                                            <p:strVal val="#ppt_x"/>
                                          </p:val>
                                        </p:tav>
                                      </p:tavLst>
                                    </p:anim>
                                    <p:anim calcmode="lin" valueType="num">
                                      <p:cBhvr additive="base">
                                        <p:cTn id="65" dur="250" fill="hold"/>
                                        <p:tgtEl>
                                          <p:spTgt spid="32"/>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1"/>
                                        </p:tgtEl>
                                        <p:attrNameLst>
                                          <p:attrName>style.visibility</p:attrName>
                                        </p:attrNameLst>
                                      </p:cBhvr>
                                      <p:to>
                                        <p:strVal val="visible"/>
                                      </p:to>
                                    </p:set>
                                    <p:anim calcmode="lin" valueType="num">
                                      <p:cBhvr additive="base">
                                        <p:cTn id="69" dur="250" fill="hold"/>
                                        <p:tgtEl>
                                          <p:spTgt spid="11"/>
                                        </p:tgtEl>
                                        <p:attrNameLst>
                                          <p:attrName>ppt_x</p:attrName>
                                        </p:attrNameLst>
                                      </p:cBhvr>
                                      <p:tavLst>
                                        <p:tav tm="0">
                                          <p:val>
                                            <p:strVal val="#ppt_x"/>
                                          </p:val>
                                        </p:tav>
                                        <p:tav tm="100000">
                                          <p:val>
                                            <p:strVal val="#ppt_x"/>
                                          </p:val>
                                        </p:tav>
                                      </p:tavLst>
                                    </p:anim>
                                    <p:anim calcmode="lin" valueType="num">
                                      <p:cBhvr additive="base">
                                        <p:cTn id="70" dur="250" fill="hold"/>
                                        <p:tgtEl>
                                          <p:spTgt spid="11"/>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250" fill="hold"/>
                                        <p:tgtEl>
                                          <p:spTgt spid="24"/>
                                        </p:tgtEl>
                                        <p:attrNameLst>
                                          <p:attrName>ppt_x</p:attrName>
                                        </p:attrNameLst>
                                      </p:cBhvr>
                                      <p:tavLst>
                                        <p:tav tm="0">
                                          <p:val>
                                            <p:strVal val="#ppt_x"/>
                                          </p:val>
                                        </p:tav>
                                        <p:tav tm="100000">
                                          <p:val>
                                            <p:strVal val="#ppt_x"/>
                                          </p:val>
                                        </p:tav>
                                      </p:tavLst>
                                    </p:anim>
                                    <p:anim calcmode="lin" valueType="num">
                                      <p:cBhvr additive="base">
                                        <p:cTn id="75" dur="250" fill="hold"/>
                                        <p:tgtEl>
                                          <p:spTgt spid="2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250" fill="hold"/>
                                        <p:tgtEl>
                                          <p:spTgt spid="29"/>
                                        </p:tgtEl>
                                        <p:attrNameLst>
                                          <p:attrName>ppt_x</p:attrName>
                                        </p:attrNameLst>
                                      </p:cBhvr>
                                      <p:tavLst>
                                        <p:tav tm="0">
                                          <p:val>
                                            <p:strVal val="#ppt_x"/>
                                          </p:val>
                                        </p:tav>
                                        <p:tav tm="100000">
                                          <p:val>
                                            <p:strVal val="#ppt_x"/>
                                          </p:val>
                                        </p:tav>
                                      </p:tavLst>
                                    </p:anim>
                                    <p:anim calcmode="lin" valueType="num">
                                      <p:cBhvr additive="base">
                                        <p:cTn id="80" dur="250" fill="hold"/>
                                        <p:tgtEl>
                                          <p:spTgt spid="29"/>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additive="base">
                                        <p:cTn id="84" dur="250" fill="hold"/>
                                        <p:tgtEl>
                                          <p:spTgt spid="35"/>
                                        </p:tgtEl>
                                        <p:attrNameLst>
                                          <p:attrName>ppt_x</p:attrName>
                                        </p:attrNameLst>
                                      </p:cBhvr>
                                      <p:tavLst>
                                        <p:tav tm="0">
                                          <p:val>
                                            <p:strVal val="#ppt_x"/>
                                          </p:val>
                                        </p:tav>
                                        <p:tav tm="100000">
                                          <p:val>
                                            <p:strVal val="#ppt_x"/>
                                          </p:val>
                                        </p:tav>
                                      </p:tavLst>
                                    </p:anim>
                                    <p:anim calcmode="lin" valueType="num">
                                      <p:cBhvr additive="base">
                                        <p:cTn id="85" dur="250" fill="hold"/>
                                        <p:tgtEl>
                                          <p:spTgt spid="35"/>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250" fill="hold"/>
                                        <p:tgtEl>
                                          <p:spTgt spid="34"/>
                                        </p:tgtEl>
                                        <p:attrNameLst>
                                          <p:attrName>ppt_x</p:attrName>
                                        </p:attrNameLst>
                                      </p:cBhvr>
                                      <p:tavLst>
                                        <p:tav tm="0">
                                          <p:val>
                                            <p:strVal val="#ppt_x"/>
                                          </p:val>
                                        </p:tav>
                                        <p:tav tm="100000">
                                          <p:val>
                                            <p:strVal val="#ppt_x"/>
                                          </p:val>
                                        </p:tav>
                                      </p:tavLst>
                                    </p:anim>
                                    <p:anim calcmode="lin" valueType="num">
                                      <p:cBhvr additive="base">
                                        <p:cTn id="90" dur="250" fill="hold"/>
                                        <p:tgtEl>
                                          <p:spTgt spid="34"/>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additive="base">
                                        <p:cTn id="94" dur="250" fill="hold"/>
                                        <p:tgtEl>
                                          <p:spTgt spid="33"/>
                                        </p:tgtEl>
                                        <p:attrNameLst>
                                          <p:attrName>ppt_x</p:attrName>
                                        </p:attrNameLst>
                                      </p:cBhvr>
                                      <p:tavLst>
                                        <p:tav tm="0">
                                          <p:val>
                                            <p:strVal val="#ppt_x"/>
                                          </p:val>
                                        </p:tav>
                                        <p:tav tm="100000">
                                          <p:val>
                                            <p:strVal val="#ppt_x"/>
                                          </p:val>
                                        </p:tav>
                                      </p:tavLst>
                                    </p:anim>
                                    <p:anim calcmode="lin" valueType="num">
                                      <p:cBhvr additive="base">
                                        <p:cTn id="95" dur="250" fill="hold"/>
                                        <p:tgtEl>
                                          <p:spTgt spid="33"/>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250" fill="hold"/>
                                        <p:tgtEl>
                                          <p:spTgt spid="39"/>
                                        </p:tgtEl>
                                        <p:attrNameLst>
                                          <p:attrName>ppt_x</p:attrName>
                                        </p:attrNameLst>
                                      </p:cBhvr>
                                      <p:tavLst>
                                        <p:tav tm="0">
                                          <p:val>
                                            <p:strVal val="#ppt_x"/>
                                          </p:val>
                                        </p:tav>
                                        <p:tav tm="100000">
                                          <p:val>
                                            <p:strVal val="#ppt_x"/>
                                          </p:val>
                                        </p:tav>
                                      </p:tavLst>
                                    </p:anim>
                                    <p:anim calcmode="lin" valueType="num">
                                      <p:cBhvr additive="base">
                                        <p:cTn id="100" dur="250" fill="hold"/>
                                        <p:tgtEl>
                                          <p:spTgt spid="39"/>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 calcmode="lin" valueType="num">
                                      <p:cBhvr additive="base">
                                        <p:cTn id="104" dur="250" fill="hold"/>
                                        <p:tgtEl>
                                          <p:spTgt spid="40"/>
                                        </p:tgtEl>
                                        <p:attrNameLst>
                                          <p:attrName>ppt_x</p:attrName>
                                        </p:attrNameLst>
                                      </p:cBhvr>
                                      <p:tavLst>
                                        <p:tav tm="0">
                                          <p:val>
                                            <p:strVal val="#ppt_x"/>
                                          </p:val>
                                        </p:tav>
                                        <p:tav tm="100000">
                                          <p:val>
                                            <p:strVal val="#ppt_x"/>
                                          </p:val>
                                        </p:tav>
                                      </p:tavLst>
                                    </p:anim>
                                    <p:anim calcmode="lin" valueType="num">
                                      <p:cBhvr additive="base">
                                        <p:cTn id="105" dur="250" fill="hold"/>
                                        <p:tgtEl>
                                          <p:spTgt spid="40"/>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additive="base">
                                        <p:cTn id="109" dur="250" fill="hold"/>
                                        <p:tgtEl>
                                          <p:spTgt spid="43"/>
                                        </p:tgtEl>
                                        <p:attrNameLst>
                                          <p:attrName>ppt_x</p:attrName>
                                        </p:attrNameLst>
                                      </p:cBhvr>
                                      <p:tavLst>
                                        <p:tav tm="0">
                                          <p:val>
                                            <p:strVal val="#ppt_x"/>
                                          </p:val>
                                        </p:tav>
                                        <p:tav tm="100000">
                                          <p:val>
                                            <p:strVal val="#ppt_x"/>
                                          </p:val>
                                        </p:tav>
                                      </p:tavLst>
                                    </p:anim>
                                    <p:anim calcmode="lin" valueType="num">
                                      <p:cBhvr additive="base">
                                        <p:cTn id="110" dur="250" fill="hold"/>
                                        <p:tgtEl>
                                          <p:spTgt spid="43"/>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41"/>
                                        </p:tgtEl>
                                        <p:attrNameLst>
                                          <p:attrName>style.visibility</p:attrName>
                                        </p:attrNameLst>
                                      </p:cBhvr>
                                      <p:to>
                                        <p:strVal val="visible"/>
                                      </p:to>
                                    </p:set>
                                    <p:anim calcmode="lin" valueType="num">
                                      <p:cBhvr additive="base">
                                        <p:cTn id="114" dur="250" fill="hold"/>
                                        <p:tgtEl>
                                          <p:spTgt spid="41"/>
                                        </p:tgtEl>
                                        <p:attrNameLst>
                                          <p:attrName>ppt_x</p:attrName>
                                        </p:attrNameLst>
                                      </p:cBhvr>
                                      <p:tavLst>
                                        <p:tav tm="0">
                                          <p:val>
                                            <p:strVal val="#ppt_x"/>
                                          </p:val>
                                        </p:tav>
                                        <p:tav tm="100000">
                                          <p:val>
                                            <p:strVal val="#ppt_x"/>
                                          </p:val>
                                        </p:tav>
                                      </p:tavLst>
                                    </p:anim>
                                    <p:anim calcmode="lin" valueType="num">
                                      <p:cBhvr additive="base">
                                        <p:cTn id="115" dur="250" fill="hold"/>
                                        <p:tgtEl>
                                          <p:spTgt spid="41"/>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250" fill="hold"/>
                                        <p:tgtEl>
                                          <p:spTgt spid="42"/>
                                        </p:tgtEl>
                                        <p:attrNameLst>
                                          <p:attrName>ppt_x</p:attrName>
                                        </p:attrNameLst>
                                      </p:cBhvr>
                                      <p:tavLst>
                                        <p:tav tm="0">
                                          <p:val>
                                            <p:strVal val="#ppt_x"/>
                                          </p:val>
                                        </p:tav>
                                        <p:tav tm="100000">
                                          <p:val>
                                            <p:strVal val="#ppt_x"/>
                                          </p:val>
                                        </p:tav>
                                      </p:tavLst>
                                    </p:anim>
                                    <p:anim calcmode="lin" valueType="num">
                                      <p:cBhvr additive="base">
                                        <p:cTn id="120" dur="250" fill="hold"/>
                                        <p:tgtEl>
                                          <p:spTgt spid="42"/>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47"/>
                                        </p:tgtEl>
                                        <p:attrNameLst>
                                          <p:attrName>style.visibility</p:attrName>
                                        </p:attrNameLst>
                                      </p:cBhvr>
                                      <p:to>
                                        <p:strVal val="visible"/>
                                      </p:to>
                                    </p:set>
                                    <p:anim calcmode="lin" valueType="num">
                                      <p:cBhvr additive="base">
                                        <p:cTn id="124" dur="250" fill="hold"/>
                                        <p:tgtEl>
                                          <p:spTgt spid="47"/>
                                        </p:tgtEl>
                                        <p:attrNameLst>
                                          <p:attrName>ppt_x</p:attrName>
                                        </p:attrNameLst>
                                      </p:cBhvr>
                                      <p:tavLst>
                                        <p:tav tm="0">
                                          <p:val>
                                            <p:strVal val="#ppt_x"/>
                                          </p:val>
                                        </p:tav>
                                        <p:tav tm="100000">
                                          <p:val>
                                            <p:strVal val="#ppt_x"/>
                                          </p:val>
                                        </p:tav>
                                      </p:tavLst>
                                    </p:anim>
                                    <p:anim calcmode="lin" valueType="num">
                                      <p:cBhvr additive="base">
                                        <p:cTn id="125" dur="250" fill="hold"/>
                                        <p:tgtEl>
                                          <p:spTgt spid="47"/>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48"/>
                                        </p:tgtEl>
                                        <p:attrNameLst>
                                          <p:attrName>style.visibility</p:attrName>
                                        </p:attrNameLst>
                                      </p:cBhvr>
                                      <p:to>
                                        <p:strVal val="visible"/>
                                      </p:to>
                                    </p:set>
                                    <p:anim calcmode="lin" valueType="num">
                                      <p:cBhvr additive="base">
                                        <p:cTn id="129" dur="250" fill="hold"/>
                                        <p:tgtEl>
                                          <p:spTgt spid="48"/>
                                        </p:tgtEl>
                                        <p:attrNameLst>
                                          <p:attrName>ppt_x</p:attrName>
                                        </p:attrNameLst>
                                      </p:cBhvr>
                                      <p:tavLst>
                                        <p:tav tm="0">
                                          <p:val>
                                            <p:strVal val="#ppt_x"/>
                                          </p:val>
                                        </p:tav>
                                        <p:tav tm="100000">
                                          <p:val>
                                            <p:strVal val="#ppt_x"/>
                                          </p:val>
                                        </p:tav>
                                      </p:tavLst>
                                    </p:anim>
                                    <p:anim calcmode="lin" valueType="num">
                                      <p:cBhvr additive="base">
                                        <p:cTn id="130" dur="250" fill="hold"/>
                                        <p:tgtEl>
                                          <p:spTgt spid="48"/>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46"/>
                                        </p:tgtEl>
                                        <p:attrNameLst>
                                          <p:attrName>style.visibility</p:attrName>
                                        </p:attrNameLst>
                                      </p:cBhvr>
                                      <p:to>
                                        <p:strVal val="visible"/>
                                      </p:to>
                                    </p:set>
                                    <p:anim calcmode="lin" valueType="num">
                                      <p:cBhvr additive="base">
                                        <p:cTn id="134" dur="250" fill="hold"/>
                                        <p:tgtEl>
                                          <p:spTgt spid="46"/>
                                        </p:tgtEl>
                                        <p:attrNameLst>
                                          <p:attrName>ppt_x</p:attrName>
                                        </p:attrNameLst>
                                      </p:cBhvr>
                                      <p:tavLst>
                                        <p:tav tm="0">
                                          <p:val>
                                            <p:strVal val="#ppt_x"/>
                                          </p:val>
                                        </p:tav>
                                        <p:tav tm="100000">
                                          <p:val>
                                            <p:strVal val="#ppt_x"/>
                                          </p:val>
                                        </p:tav>
                                      </p:tavLst>
                                    </p:anim>
                                    <p:anim calcmode="lin" valueType="num">
                                      <p:cBhvr additive="base">
                                        <p:cTn id="135" dur="250" fill="hold"/>
                                        <p:tgtEl>
                                          <p:spTgt spid="46"/>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250" fill="hold"/>
                                        <p:tgtEl>
                                          <p:spTgt spid="44"/>
                                        </p:tgtEl>
                                        <p:attrNameLst>
                                          <p:attrName>ppt_x</p:attrName>
                                        </p:attrNameLst>
                                      </p:cBhvr>
                                      <p:tavLst>
                                        <p:tav tm="0">
                                          <p:val>
                                            <p:strVal val="#ppt_x"/>
                                          </p:val>
                                        </p:tav>
                                        <p:tav tm="100000">
                                          <p:val>
                                            <p:strVal val="#ppt_x"/>
                                          </p:val>
                                        </p:tav>
                                      </p:tavLst>
                                    </p:anim>
                                    <p:anim calcmode="lin" valueType="num">
                                      <p:cBhvr additive="base">
                                        <p:cTn id="140" dur="250" fill="hold"/>
                                        <p:tgtEl>
                                          <p:spTgt spid="44"/>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45"/>
                                        </p:tgtEl>
                                        <p:attrNameLst>
                                          <p:attrName>style.visibility</p:attrName>
                                        </p:attrNameLst>
                                      </p:cBhvr>
                                      <p:to>
                                        <p:strVal val="visible"/>
                                      </p:to>
                                    </p:set>
                                    <p:anim calcmode="lin" valueType="num">
                                      <p:cBhvr additive="base">
                                        <p:cTn id="144" dur="250" fill="hold"/>
                                        <p:tgtEl>
                                          <p:spTgt spid="45"/>
                                        </p:tgtEl>
                                        <p:attrNameLst>
                                          <p:attrName>ppt_x</p:attrName>
                                        </p:attrNameLst>
                                      </p:cBhvr>
                                      <p:tavLst>
                                        <p:tav tm="0">
                                          <p:val>
                                            <p:strVal val="#ppt_x"/>
                                          </p:val>
                                        </p:tav>
                                        <p:tav tm="100000">
                                          <p:val>
                                            <p:strVal val="#ppt_x"/>
                                          </p:val>
                                        </p:tav>
                                      </p:tavLst>
                                    </p:anim>
                                    <p:anim calcmode="lin" valueType="num">
                                      <p:cBhvr additive="base">
                                        <p:cTn id="145" dur="250" fill="hold"/>
                                        <p:tgtEl>
                                          <p:spTgt spid="45"/>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250" fill="hold"/>
                                        <p:tgtEl>
                                          <p:spTgt spid="55"/>
                                        </p:tgtEl>
                                        <p:attrNameLst>
                                          <p:attrName>ppt_x</p:attrName>
                                        </p:attrNameLst>
                                      </p:cBhvr>
                                      <p:tavLst>
                                        <p:tav tm="0">
                                          <p:val>
                                            <p:strVal val="#ppt_x"/>
                                          </p:val>
                                        </p:tav>
                                        <p:tav tm="100000">
                                          <p:val>
                                            <p:strVal val="#ppt_x"/>
                                          </p:val>
                                        </p:tav>
                                      </p:tavLst>
                                    </p:anim>
                                    <p:anim calcmode="lin" valueType="num">
                                      <p:cBhvr additive="base">
                                        <p:cTn id="150" dur="250" fill="hold"/>
                                        <p:tgtEl>
                                          <p:spTgt spid="55"/>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 calcmode="lin" valueType="num">
                                      <p:cBhvr additive="base">
                                        <p:cTn id="154" dur="250" fill="hold"/>
                                        <p:tgtEl>
                                          <p:spTgt spid="56"/>
                                        </p:tgtEl>
                                        <p:attrNameLst>
                                          <p:attrName>ppt_x</p:attrName>
                                        </p:attrNameLst>
                                      </p:cBhvr>
                                      <p:tavLst>
                                        <p:tav tm="0">
                                          <p:val>
                                            <p:strVal val="#ppt_x"/>
                                          </p:val>
                                        </p:tav>
                                        <p:tav tm="100000">
                                          <p:val>
                                            <p:strVal val="#ppt_x"/>
                                          </p:val>
                                        </p:tav>
                                      </p:tavLst>
                                    </p:anim>
                                    <p:anim calcmode="lin" valueType="num">
                                      <p:cBhvr additive="base">
                                        <p:cTn id="155" dur="250" fill="hold"/>
                                        <p:tgtEl>
                                          <p:spTgt spid="56"/>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53"/>
                                        </p:tgtEl>
                                        <p:attrNameLst>
                                          <p:attrName>style.visibility</p:attrName>
                                        </p:attrNameLst>
                                      </p:cBhvr>
                                      <p:to>
                                        <p:strVal val="visible"/>
                                      </p:to>
                                    </p:set>
                                    <p:anim calcmode="lin" valueType="num">
                                      <p:cBhvr additive="base">
                                        <p:cTn id="159" dur="250" fill="hold"/>
                                        <p:tgtEl>
                                          <p:spTgt spid="53"/>
                                        </p:tgtEl>
                                        <p:attrNameLst>
                                          <p:attrName>ppt_x</p:attrName>
                                        </p:attrNameLst>
                                      </p:cBhvr>
                                      <p:tavLst>
                                        <p:tav tm="0">
                                          <p:val>
                                            <p:strVal val="#ppt_x"/>
                                          </p:val>
                                        </p:tav>
                                        <p:tav tm="100000">
                                          <p:val>
                                            <p:strVal val="#ppt_x"/>
                                          </p:val>
                                        </p:tav>
                                      </p:tavLst>
                                    </p:anim>
                                    <p:anim calcmode="lin" valueType="num">
                                      <p:cBhvr additive="base">
                                        <p:cTn id="160" dur="250" fill="hold"/>
                                        <p:tgtEl>
                                          <p:spTgt spid="53"/>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54"/>
                                        </p:tgtEl>
                                        <p:attrNameLst>
                                          <p:attrName>style.visibility</p:attrName>
                                        </p:attrNameLst>
                                      </p:cBhvr>
                                      <p:to>
                                        <p:strVal val="visible"/>
                                      </p:to>
                                    </p:set>
                                    <p:anim calcmode="lin" valueType="num">
                                      <p:cBhvr additive="base">
                                        <p:cTn id="164" dur="250" fill="hold"/>
                                        <p:tgtEl>
                                          <p:spTgt spid="54"/>
                                        </p:tgtEl>
                                        <p:attrNameLst>
                                          <p:attrName>ppt_x</p:attrName>
                                        </p:attrNameLst>
                                      </p:cBhvr>
                                      <p:tavLst>
                                        <p:tav tm="0">
                                          <p:val>
                                            <p:strVal val="#ppt_x"/>
                                          </p:val>
                                        </p:tav>
                                        <p:tav tm="100000">
                                          <p:val>
                                            <p:strVal val="#ppt_x"/>
                                          </p:val>
                                        </p:tav>
                                      </p:tavLst>
                                    </p:anim>
                                    <p:anim calcmode="lin" valueType="num">
                                      <p:cBhvr additive="base">
                                        <p:cTn id="165" dur="250" fill="hold"/>
                                        <p:tgtEl>
                                          <p:spTgt spid="54"/>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250" fill="hold"/>
                                        <p:tgtEl>
                                          <p:spTgt spid="52"/>
                                        </p:tgtEl>
                                        <p:attrNameLst>
                                          <p:attrName>ppt_x</p:attrName>
                                        </p:attrNameLst>
                                      </p:cBhvr>
                                      <p:tavLst>
                                        <p:tav tm="0">
                                          <p:val>
                                            <p:strVal val="#ppt_x"/>
                                          </p:val>
                                        </p:tav>
                                        <p:tav tm="100000">
                                          <p:val>
                                            <p:strVal val="#ppt_x"/>
                                          </p:val>
                                        </p:tav>
                                      </p:tavLst>
                                    </p:anim>
                                    <p:anim calcmode="lin" valueType="num">
                                      <p:cBhvr additive="base">
                                        <p:cTn id="170" dur="250" fill="hold"/>
                                        <p:tgtEl>
                                          <p:spTgt spid="52"/>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50"/>
                                        </p:tgtEl>
                                        <p:attrNameLst>
                                          <p:attrName>style.visibility</p:attrName>
                                        </p:attrNameLst>
                                      </p:cBhvr>
                                      <p:to>
                                        <p:strVal val="visible"/>
                                      </p:to>
                                    </p:set>
                                    <p:anim calcmode="lin" valueType="num">
                                      <p:cBhvr additive="base">
                                        <p:cTn id="174" dur="250" fill="hold"/>
                                        <p:tgtEl>
                                          <p:spTgt spid="50"/>
                                        </p:tgtEl>
                                        <p:attrNameLst>
                                          <p:attrName>ppt_x</p:attrName>
                                        </p:attrNameLst>
                                      </p:cBhvr>
                                      <p:tavLst>
                                        <p:tav tm="0">
                                          <p:val>
                                            <p:strVal val="#ppt_x"/>
                                          </p:val>
                                        </p:tav>
                                        <p:tav tm="100000">
                                          <p:val>
                                            <p:strVal val="#ppt_x"/>
                                          </p:val>
                                        </p:tav>
                                      </p:tavLst>
                                    </p:anim>
                                    <p:anim calcmode="lin" valueType="num">
                                      <p:cBhvr additive="base">
                                        <p:cTn id="175" dur="250" fill="hold"/>
                                        <p:tgtEl>
                                          <p:spTgt spid="50"/>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51"/>
                                        </p:tgtEl>
                                        <p:attrNameLst>
                                          <p:attrName>style.visibility</p:attrName>
                                        </p:attrNameLst>
                                      </p:cBhvr>
                                      <p:to>
                                        <p:strVal val="visible"/>
                                      </p:to>
                                    </p:set>
                                    <p:anim calcmode="lin" valueType="num">
                                      <p:cBhvr additive="base">
                                        <p:cTn id="179" dur="250" fill="hold"/>
                                        <p:tgtEl>
                                          <p:spTgt spid="51"/>
                                        </p:tgtEl>
                                        <p:attrNameLst>
                                          <p:attrName>ppt_x</p:attrName>
                                        </p:attrNameLst>
                                      </p:cBhvr>
                                      <p:tavLst>
                                        <p:tav tm="0">
                                          <p:val>
                                            <p:strVal val="#ppt_x"/>
                                          </p:val>
                                        </p:tav>
                                        <p:tav tm="100000">
                                          <p:val>
                                            <p:strVal val="#ppt_x"/>
                                          </p:val>
                                        </p:tav>
                                      </p:tavLst>
                                    </p:anim>
                                    <p:anim calcmode="lin" valueType="num">
                                      <p:cBhvr additive="base">
                                        <p:cTn id="180" dur="250" fill="hold"/>
                                        <p:tgtEl>
                                          <p:spTgt spid="5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57"/>
                                        </p:tgtEl>
                                        <p:attrNameLst>
                                          <p:attrName>style.visibility</p:attrName>
                                        </p:attrNameLst>
                                      </p:cBhvr>
                                      <p:to>
                                        <p:strVal val="visible"/>
                                      </p:to>
                                    </p:set>
                                    <p:anim calcmode="lin" valueType="num">
                                      <p:cBhvr additive="base">
                                        <p:cTn id="184" dur="250" fill="hold"/>
                                        <p:tgtEl>
                                          <p:spTgt spid="57"/>
                                        </p:tgtEl>
                                        <p:attrNameLst>
                                          <p:attrName>ppt_x</p:attrName>
                                        </p:attrNameLst>
                                      </p:cBhvr>
                                      <p:tavLst>
                                        <p:tav tm="0">
                                          <p:val>
                                            <p:strVal val="#ppt_x"/>
                                          </p:val>
                                        </p:tav>
                                        <p:tav tm="100000">
                                          <p:val>
                                            <p:strVal val="#ppt_x"/>
                                          </p:val>
                                        </p:tav>
                                      </p:tavLst>
                                    </p:anim>
                                    <p:anim calcmode="lin" valueType="num">
                                      <p:cBhvr additive="base">
                                        <p:cTn id="185" dur="25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P spid="9" grpId="0" animBg="1"/>
      <p:bldP spid="10" grpId="0" animBg="1"/>
      <p:bldP spid="11" grpId="0" animBg="1"/>
      <p:bldP spid="28" grpId="0"/>
      <p:bldP spid="29" grpId="0"/>
      <p:bldP spid="30" grpId="0"/>
      <p:bldP spid="32" grpId="0"/>
      <p:bldP spid="33" grpId="0"/>
      <p:bldP spid="34" grpId="0"/>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50" grpId="0" animBg="1"/>
      <p:bldP spid="51" grpId="0" animBg="1"/>
      <p:bldP spid="52" grpId="0" animBg="1"/>
      <p:bldP spid="53" grpId="0" animBg="1"/>
      <p:bldP spid="54" grpId="0" animBg="1"/>
      <p:bldP spid="55" grpId="0" animBg="1"/>
      <p:bldP spid="56" grpId="0" animBg="1"/>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 Philosophy</a:t>
            </a:r>
            <a:endParaRPr lang="en-CA" sz="3200" b="1" spc="-150" smtClean="0">
              <a:solidFill>
                <a:schemeClr val="bg1"/>
              </a:solidFill>
              <a:latin typeface="Open Sans" pitchFamily="34" charset="0"/>
              <a:ea typeface="Open Sans" pitchFamily="34" charset="0"/>
              <a:cs typeface="Open Sans" pitchFamily="34" charset="0"/>
            </a:endParaRP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495209" y="980754"/>
            <a:ext cx="3009991" cy="3724596"/>
          </a:xfrm>
          <a:prstGeom prst="rect">
            <a:avLst/>
          </a:prstGeom>
        </p:spPr>
      </p:pic>
      <p:sp>
        <p:nvSpPr>
          <p:cNvPr id="5" name="Rectangle 4"/>
          <p:cNvSpPr/>
          <p:nvPr/>
        </p:nvSpPr>
        <p:spPr>
          <a:xfrm>
            <a:off x="937483" y="1437066"/>
            <a:ext cx="2129088" cy="275106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660006" y="1047750"/>
            <a:ext cx="1750194"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Determination</a:t>
            </a:r>
            <a:endParaRPr lang="en-US">
              <a:solidFill>
                <a:schemeClr val="bg1"/>
              </a:solidFill>
              <a:latin typeface="Open Sans Light" pitchFamily="34" charset="0"/>
              <a:ea typeface="Open Sans Light" pitchFamily="34" charset="0"/>
              <a:cs typeface="Open Sans Light" pitchFamily="34" charset="0"/>
            </a:endParaRPr>
          </a:p>
        </p:txBody>
      </p:sp>
      <p:sp>
        <p:nvSpPr>
          <p:cNvPr id="7" name="Rectangle 6"/>
          <p:cNvSpPr/>
          <p:nvPr/>
        </p:nvSpPr>
        <p:spPr>
          <a:xfrm>
            <a:off x="3660006" y="1462249"/>
            <a:ext cx="2588394"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Competing Competitor</a:t>
            </a:r>
            <a:endParaRPr lang="en-US">
              <a:solidFill>
                <a:schemeClr val="bg1"/>
              </a:solidFill>
              <a:latin typeface="Open Sans Light" pitchFamily="34" charset="0"/>
              <a:ea typeface="Open Sans Light" pitchFamily="34" charset="0"/>
              <a:cs typeface="Open Sans Light" pitchFamily="34" charset="0"/>
            </a:endParaRPr>
          </a:p>
        </p:txBody>
      </p:sp>
      <p:sp>
        <p:nvSpPr>
          <p:cNvPr id="9" name="Rectangle 8"/>
          <p:cNvSpPr/>
          <p:nvPr/>
        </p:nvSpPr>
        <p:spPr>
          <a:xfrm>
            <a:off x="3657600" y="1881249"/>
            <a:ext cx="2440806"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Personal Class Action</a:t>
            </a:r>
            <a:endParaRPr lang="en-US">
              <a:solidFill>
                <a:schemeClr val="bg1"/>
              </a:solidFill>
              <a:latin typeface="Open Sans Light" pitchFamily="34" charset="0"/>
              <a:ea typeface="Open Sans Light" pitchFamily="34" charset="0"/>
              <a:cs typeface="Open Sans Light" pitchFamily="34" charset="0"/>
            </a:endParaRPr>
          </a:p>
        </p:txBody>
      </p:sp>
      <p:sp>
        <p:nvSpPr>
          <p:cNvPr id="10" name="Rectangle 9"/>
          <p:cNvSpPr/>
          <p:nvPr/>
        </p:nvSpPr>
        <p:spPr>
          <a:xfrm>
            <a:off x="3657600" y="2295748"/>
            <a:ext cx="2286000"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Good Performance</a:t>
            </a:r>
            <a:endParaRPr lang="en-US">
              <a:solidFill>
                <a:schemeClr val="bg1"/>
              </a:solidFill>
              <a:latin typeface="Open Sans Light" pitchFamily="34" charset="0"/>
              <a:ea typeface="Open Sans Light" pitchFamily="34" charset="0"/>
              <a:cs typeface="Open Sans Light" pitchFamily="34" charset="0"/>
            </a:endParaRPr>
          </a:p>
        </p:txBody>
      </p:sp>
      <p:sp>
        <p:nvSpPr>
          <p:cNvPr id="11" name="Rectangle 10"/>
          <p:cNvSpPr/>
          <p:nvPr/>
        </p:nvSpPr>
        <p:spPr>
          <a:xfrm>
            <a:off x="3660006" y="2708760"/>
            <a:ext cx="2438400"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Durability and Energy</a:t>
            </a:r>
            <a:endParaRPr lang="en-US">
              <a:solidFill>
                <a:schemeClr val="bg1"/>
              </a:solidFill>
              <a:latin typeface="Open Sans Light" pitchFamily="34" charset="0"/>
              <a:ea typeface="Open Sans Light" pitchFamily="34" charset="0"/>
              <a:cs typeface="Open Sans Light" pitchFamily="34" charset="0"/>
            </a:endParaRPr>
          </a:p>
        </p:txBody>
      </p:sp>
      <p:sp>
        <p:nvSpPr>
          <p:cNvPr id="12" name="Rectangle 11"/>
          <p:cNvSpPr/>
          <p:nvPr/>
        </p:nvSpPr>
        <p:spPr>
          <a:xfrm>
            <a:off x="3660006" y="3123259"/>
            <a:ext cx="3121794"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Advanced Level Clash Action</a:t>
            </a:r>
            <a:endParaRPr lang="en-US">
              <a:solidFill>
                <a:schemeClr val="bg1"/>
              </a:solidFill>
              <a:latin typeface="Open Sans Light" pitchFamily="34" charset="0"/>
              <a:ea typeface="Open Sans Light" pitchFamily="34" charset="0"/>
              <a:cs typeface="Open Sans Light" pitchFamily="34" charset="0"/>
            </a:endParaRPr>
          </a:p>
        </p:txBody>
      </p:sp>
      <p:sp>
        <p:nvSpPr>
          <p:cNvPr id="13" name="Text Box 10"/>
          <p:cNvSpPr txBox="1">
            <a:spLocks noChangeArrowheads="1"/>
          </p:cNvSpPr>
          <p:nvPr/>
        </p:nvSpPr>
        <p:spPr bwMode="auto">
          <a:xfrm>
            <a:off x="3660006" y="3761089"/>
            <a:ext cx="2438400" cy="854080"/>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Third Party</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a:t>
            </a:r>
            <a:r>
              <a:rPr lang="en-US" sz="1050">
                <a:solidFill>
                  <a:schemeClr val="bg1"/>
                </a:solidFill>
                <a:latin typeface="Open Sans" pitchFamily="34" charset="0"/>
                <a:ea typeface="Open Sans" pitchFamily="34" charset="0"/>
                <a:cs typeface="Open Sans" pitchFamily="34" charset="0"/>
              </a:rPr>
              <a:t>tortor. </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6248400" y="3761089"/>
            <a:ext cx="2438400" cy="854080"/>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Quite Technology</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a:t>
            </a:r>
            <a:r>
              <a:rPr lang="en-US" sz="1050">
                <a:solidFill>
                  <a:schemeClr val="bg1"/>
                </a:solidFill>
                <a:latin typeface="Open Sans" pitchFamily="34" charset="0"/>
                <a:ea typeface="Open Sans" pitchFamily="34" charset="0"/>
                <a:cs typeface="Open Sans" pitchFamily="34" charset="0"/>
              </a:rPr>
              <a:t>tortor.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250" fill="hold"/>
                                        <p:tgtEl>
                                          <p:spTgt spid="5"/>
                                        </p:tgtEl>
                                        <p:attrNameLst>
                                          <p:attrName>ppt_x</p:attrName>
                                        </p:attrNameLst>
                                      </p:cBhvr>
                                      <p:tavLst>
                                        <p:tav tm="0">
                                          <p:val>
                                            <p:strVal val="#ppt_x"/>
                                          </p:val>
                                        </p:tav>
                                        <p:tav tm="100000">
                                          <p:val>
                                            <p:strVal val="#ppt_x"/>
                                          </p:val>
                                        </p:tav>
                                      </p:tavLst>
                                    </p:anim>
                                    <p:anim calcmode="lin" valueType="num">
                                      <p:cBhvr additive="base">
                                        <p:cTn id="30" dur="25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250" fill="hold"/>
                                        <p:tgtEl>
                                          <p:spTgt spid="6"/>
                                        </p:tgtEl>
                                        <p:attrNameLst>
                                          <p:attrName>ppt_x</p:attrName>
                                        </p:attrNameLst>
                                      </p:cBhvr>
                                      <p:tavLst>
                                        <p:tav tm="0">
                                          <p:val>
                                            <p:strVal val="#ppt_x"/>
                                          </p:val>
                                        </p:tav>
                                        <p:tav tm="100000">
                                          <p:val>
                                            <p:strVal val="#ppt_x"/>
                                          </p:val>
                                        </p:tav>
                                      </p:tavLst>
                                    </p:anim>
                                    <p:anim calcmode="lin" valueType="num">
                                      <p:cBhvr additive="base">
                                        <p:cTn id="35" dur="250" fill="hold"/>
                                        <p:tgtEl>
                                          <p:spTgt spid="6"/>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250" fill="hold"/>
                                        <p:tgtEl>
                                          <p:spTgt spid="7"/>
                                        </p:tgtEl>
                                        <p:attrNameLst>
                                          <p:attrName>ppt_x</p:attrName>
                                        </p:attrNameLst>
                                      </p:cBhvr>
                                      <p:tavLst>
                                        <p:tav tm="0">
                                          <p:val>
                                            <p:strVal val="#ppt_x"/>
                                          </p:val>
                                        </p:tav>
                                        <p:tav tm="100000">
                                          <p:val>
                                            <p:strVal val="#ppt_x"/>
                                          </p:val>
                                        </p:tav>
                                      </p:tavLst>
                                    </p:anim>
                                    <p:anim calcmode="lin" valueType="num">
                                      <p:cBhvr additive="base">
                                        <p:cTn id="40" dur="250" fill="hold"/>
                                        <p:tgtEl>
                                          <p:spTgt spid="7"/>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250" fill="hold"/>
                                        <p:tgtEl>
                                          <p:spTgt spid="9"/>
                                        </p:tgtEl>
                                        <p:attrNameLst>
                                          <p:attrName>ppt_x</p:attrName>
                                        </p:attrNameLst>
                                      </p:cBhvr>
                                      <p:tavLst>
                                        <p:tav tm="0">
                                          <p:val>
                                            <p:strVal val="#ppt_x"/>
                                          </p:val>
                                        </p:tav>
                                        <p:tav tm="100000">
                                          <p:val>
                                            <p:strVal val="#ppt_x"/>
                                          </p:val>
                                        </p:tav>
                                      </p:tavLst>
                                    </p:anim>
                                    <p:anim calcmode="lin" valueType="num">
                                      <p:cBhvr additive="base">
                                        <p:cTn id="45" dur="250" fill="hold"/>
                                        <p:tgtEl>
                                          <p:spTgt spid="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250" fill="hold"/>
                                        <p:tgtEl>
                                          <p:spTgt spid="10"/>
                                        </p:tgtEl>
                                        <p:attrNameLst>
                                          <p:attrName>ppt_x</p:attrName>
                                        </p:attrNameLst>
                                      </p:cBhvr>
                                      <p:tavLst>
                                        <p:tav tm="0">
                                          <p:val>
                                            <p:strVal val="#ppt_x"/>
                                          </p:val>
                                        </p:tav>
                                        <p:tav tm="100000">
                                          <p:val>
                                            <p:strVal val="#ppt_x"/>
                                          </p:val>
                                        </p:tav>
                                      </p:tavLst>
                                    </p:anim>
                                    <p:anim calcmode="lin" valueType="num">
                                      <p:cBhvr additive="base">
                                        <p:cTn id="50" dur="250" fill="hold"/>
                                        <p:tgtEl>
                                          <p:spTgt spid="10"/>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250" fill="hold"/>
                                        <p:tgtEl>
                                          <p:spTgt spid="11"/>
                                        </p:tgtEl>
                                        <p:attrNameLst>
                                          <p:attrName>ppt_x</p:attrName>
                                        </p:attrNameLst>
                                      </p:cBhvr>
                                      <p:tavLst>
                                        <p:tav tm="0">
                                          <p:val>
                                            <p:strVal val="#ppt_x"/>
                                          </p:val>
                                        </p:tav>
                                        <p:tav tm="100000">
                                          <p:val>
                                            <p:strVal val="#ppt_x"/>
                                          </p:val>
                                        </p:tav>
                                      </p:tavLst>
                                    </p:anim>
                                    <p:anim calcmode="lin" valueType="num">
                                      <p:cBhvr additive="base">
                                        <p:cTn id="55" dur="250" fill="hold"/>
                                        <p:tgtEl>
                                          <p:spTgt spid="11"/>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250" fill="hold"/>
                                        <p:tgtEl>
                                          <p:spTgt spid="13"/>
                                        </p:tgtEl>
                                        <p:attrNameLst>
                                          <p:attrName>ppt_x</p:attrName>
                                        </p:attrNameLst>
                                      </p:cBhvr>
                                      <p:tavLst>
                                        <p:tav tm="0">
                                          <p:val>
                                            <p:strVal val="#ppt_x"/>
                                          </p:val>
                                        </p:tav>
                                        <p:tav tm="100000">
                                          <p:val>
                                            <p:strVal val="#ppt_x"/>
                                          </p:val>
                                        </p:tav>
                                      </p:tavLst>
                                    </p:anim>
                                    <p:anim calcmode="lin" valueType="num">
                                      <p:cBhvr additive="base">
                                        <p:cTn id="65" dur="250" fill="hold"/>
                                        <p:tgtEl>
                                          <p:spTgt spid="13"/>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additive="base">
                                        <p:cTn id="69" dur="250" fill="hold"/>
                                        <p:tgtEl>
                                          <p:spTgt spid="14"/>
                                        </p:tgtEl>
                                        <p:attrNameLst>
                                          <p:attrName>ppt_x</p:attrName>
                                        </p:attrNameLst>
                                      </p:cBhvr>
                                      <p:tavLst>
                                        <p:tav tm="0">
                                          <p:val>
                                            <p:strVal val="#ppt_x"/>
                                          </p:val>
                                        </p:tav>
                                        <p:tav tm="100000">
                                          <p:val>
                                            <p:strVal val="#ppt_x"/>
                                          </p:val>
                                        </p:tav>
                                      </p:tavLst>
                                    </p:anim>
                                    <p:anim calcmode="lin" valueType="num">
                                      <p:cBhvr additive="base">
                                        <p:cTn id="70"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9" grpId="0" animBg="1"/>
      <p:bldP spid="10" grpId="0" animBg="1"/>
      <p:bldP spid="11" grpId="0" animBg="1"/>
      <p:bldP spid="12" grpId="0" animBg="1"/>
      <p:bldP spid="13" grpId="0"/>
      <p:bldP spid="1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Financial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8" name="Text Box 7"/>
          <p:cNvSpPr txBox="1">
            <a:spLocks noChangeArrowheads="1"/>
          </p:cNvSpPr>
          <p:nvPr/>
        </p:nvSpPr>
        <p:spPr bwMode="auto">
          <a:xfrm>
            <a:off x="914400" y="2047786"/>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30%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9" name="Text Box 10"/>
          <p:cNvSpPr txBox="1">
            <a:spLocks noChangeArrowheads="1"/>
          </p:cNvSpPr>
          <p:nvPr/>
        </p:nvSpPr>
        <p:spPr bwMode="auto">
          <a:xfrm>
            <a:off x="544033" y="336498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Assets</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solidFill>
              <a:latin typeface="Open Sans" pitchFamily="34" charset="0"/>
              <a:ea typeface="Open Sans" pitchFamily="34" charset="0"/>
              <a:cs typeface="Open Sans" pitchFamily="34" charset="0"/>
            </a:endParaRPr>
          </a:p>
        </p:txBody>
      </p:sp>
      <p:sp>
        <p:nvSpPr>
          <p:cNvPr id="11" name="Text Box 7"/>
          <p:cNvSpPr txBox="1">
            <a:spLocks noChangeArrowheads="1"/>
          </p:cNvSpPr>
          <p:nvPr/>
        </p:nvSpPr>
        <p:spPr bwMode="auto">
          <a:xfrm>
            <a:off x="2979830" y="204698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50%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12" name="Text Box 10"/>
          <p:cNvSpPr txBox="1">
            <a:spLocks noChangeArrowheads="1"/>
          </p:cNvSpPr>
          <p:nvPr/>
        </p:nvSpPr>
        <p:spPr bwMode="auto">
          <a:xfrm>
            <a:off x="2677633" y="338846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Interest</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solidFill>
              <a:latin typeface="Open Sans" pitchFamily="34" charset="0"/>
              <a:ea typeface="Open Sans" pitchFamily="34" charset="0"/>
              <a:cs typeface="Open Sans" pitchFamily="34" charset="0"/>
            </a:endParaRPr>
          </a:p>
        </p:txBody>
      </p:sp>
      <p:sp>
        <p:nvSpPr>
          <p:cNvPr id="14" name="Text Box 7"/>
          <p:cNvSpPr txBox="1">
            <a:spLocks noChangeArrowheads="1"/>
          </p:cNvSpPr>
          <p:nvPr/>
        </p:nvSpPr>
        <p:spPr bwMode="auto">
          <a:xfrm>
            <a:off x="5089617" y="204698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80%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15" name="Text Box 10"/>
          <p:cNvSpPr txBox="1">
            <a:spLocks noChangeArrowheads="1"/>
          </p:cNvSpPr>
          <p:nvPr/>
        </p:nvSpPr>
        <p:spPr bwMode="auto">
          <a:xfrm>
            <a:off x="4787420" y="338846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Income</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solidFill>
              <a:latin typeface="Open Sans" pitchFamily="34" charset="0"/>
              <a:ea typeface="Open Sans" pitchFamily="34" charset="0"/>
              <a:cs typeface="Open Sans" pitchFamily="34" charset="0"/>
            </a:endParaRPr>
          </a:p>
        </p:txBody>
      </p:sp>
      <p:sp>
        <p:nvSpPr>
          <p:cNvPr id="17" name="Text Box 7"/>
          <p:cNvSpPr txBox="1">
            <a:spLocks noChangeArrowheads="1"/>
          </p:cNvSpPr>
          <p:nvPr/>
        </p:nvSpPr>
        <p:spPr bwMode="auto">
          <a:xfrm>
            <a:off x="7147017" y="207046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90%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18" name="Text Box 10"/>
          <p:cNvSpPr txBox="1">
            <a:spLocks noChangeArrowheads="1"/>
          </p:cNvSpPr>
          <p:nvPr/>
        </p:nvSpPr>
        <p:spPr bwMode="auto">
          <a:xfrm>
            <a:off x="6844820" y="341194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Profit</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a:t>
            </a:r>
            <a:r>
              <a:rPr lang="en-US" sz="1050" smtClean="0">
                <a:solidFill>
                  <a:schemeClr val="bg1">
                    <a:lumMod val="65000"/>
                  </a:schemeClr>
                </a:solidFill>
                <a:latin typeface="Open Sans" pitchFamily="34" charset="0"/>
                <a:ea typeface="Open Sans" pitchFamily="34" charset="0"/>
                <a:cs typeface="Open Sans" pitchFamily="34" charset="0"/>
              </a:rPr>
              <a: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grpSp>
        <p:nvGrpSpPr>
          <p:cNvPr id="6" name="Group 5"/>
          <p:cNvGrpSpPr/>
          <p:nvPr/>
        </p:nvGrpSpPr>
        <p:grpSpPr>
          <a:xfrm>
            <a:off x="6844820" y="1581150"/>
            <a:ext cx="1536700" cy="1535113"/>
            <a:chOff x="6844820" y="1581150"/>
            <a:chExt cx="1536700" cy="1535113"/>
          </a:xfrm>
        </p:grpSpPr>
        <p:sp>
          <p:nvSpPr>
            <p:cNvPr id="44" name="Freeform 31"/>
            <p:cNvSpPr/>
            <p:nvPr/>
          </p:nvSpPr>
          <p:spPr bwMode="auto">
            <a:xfrm>
              <a:off x="7656032"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3"/>
            <p:cNvSpPr/>
            <p:nvPr/>
          </p:nvSpPr>
          <p:spPr bwMode="auto">
            <a:xfrm>
              <a:off x="7214707"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7" name="Freeform 14"/>
            <p:cNvSpPr/>
            <p:nvPr/>
          </p:nvSpPr>
          <p:spPr bwMode="auto">
            <a:xfrm>
              <a:off x="7030557"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15"/>
            <p:cNvSpPr/>
            <p:nvPr/>
          </p:nvSpPr>
          <p:spPr bwMode="auto">
            <a:xfrm>
              <a:off x="6903557"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16"/>
            <p:cNvSpPr/>
            <p:nvPr/>
          </p:nvSpPr>
          <p:spPr bwMode="auto">
            <a:xfrm>
              <a:off x="6844820"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17"/>
            <p:cNvSpPr/>
            <p:nvPr/>
          </p:nvSpPr>
          <p:spPr bwMode="auto">
            <a:xfrm>
              <a:off x="6862282"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18"/>
            <p:cNvSpPr/>
            <p:nvPr/>
          </p:nvSpPr>
          <p:spPr bwMode="auto">
            <a:xfrm>
              <a:off x="6898795"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9"/>
            <p:cNvSpPr/>
            <p:nvPr/>
          </p:nvSpPr>
          <p:spPr bwMode="auto">
            <a:xfrm>
              <a:off x="7005157"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20"/>
            <p:cNvSpPr/>
            <p:nvPr/>
          </p:nvSpPr>
          <p:spPr bwMode="auto">
            <a:xfrm>
              <a:off x="7171845"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21"/>
            <p:cNvSpPr/>
            <p:nvPr/>
          </p:nvSpPr>
          <p:spPr bwMode="auto">
            <a:xfrm>
              <a:off x="7381395"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22"/>
            <p:cNvSpPr/>
            <p:nvPr/>
          </p:nvSpPr>
          <p:spPr bwMode="auto">
            <a:xfrm>
              <a:off x="7613170"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23"/>
            <p:cNvSpPr/>
            <p:nvPr/>
          </p:nvSpPr>
          <p:spPr bwMode="auto">
            <a:xfrm>
              <a:off x="7827482"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24"/>
            <p:cNvSpPr/>
            <p:nvPr/>
          </p:nvSpPr>
          <p:spPr bwMode="auto">
            <a:xfrm>
              <a:off x="8017982"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Freeform 25"/>
            <p:cNvSpPr/>
            <p:nvPr/>
          </p:nvSpPr>
          <p:spPr bwMode="auto">
            <a:xfrm>
              <a:off x="8168795"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9" name="Freeform 26"/>
            <p:cNvSpPr/>
            <p:nvPr/>
          </p:nvSpPr>
          <p:spPr bwMode="auto">
            <a:xfrm>
              <a:off x="8264045"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0" name="Freeform 27"/>
            <p:cNvSpPr/>
            <p:nvPr/>
          </p:nvSpPr>
          <p:spPr bwMode="auto">
            <a:xfrm>
              <a:off x="8275157"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1" name="Freeform 28"/>
            <p:cNvSpPr/>
            <p:nvPr/>
          </p:nvSpPr>
          <p:spPr bwMode="auto">
            <a:xfrm>
              <a:off x="8189432"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2" name="Freeform 29"/>
            <p:cNvSpPr/>
            <p:nvPr/>
          </p:nvSpPr>
          <p:spPr bwMode="auto">
            <a:xfrm>
              <a:off x="8049732"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3" name="Freeform 30"/>
            <p:cNvSpPr/>
            <p:nvPr/>
          </p:nvSpPr>
          <p:spPr bwMode="auto">
            <a:xfrm>
              <a:off x="7863995"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5" name="Freeform 32"/>
            <p:cNvSpPr/>
            <p:nvPr/>
          </p:nvSpPr>
          <p:spPr bwMode="auto">
            <a:xfrm>
              <a:off x="7436957"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2677633" y="1581150"/>
            <a:ext cx="1536700" cy="1535113"/>
            <a:chOff x="2677633" y="1581150"/>
            <a:chExt cx="1536700" cy="1535113"/>
          </a:xfrm>
        </p:grpSpPr>
        <p:sp>
          <p:nvSpPr>
            <p:cNvPr id="89" name="Freeform 31"/>
            <p:cNvSpPr/>
            <p:nvPr/>
          </p:nvSpPr>
          <p:spPr bwMode="auto">
            <a:xfrm>
              <a:off x="3488845"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0" name="Freeform 13"/>
            <p:cNvSpPr/>
            <p:nvPr/>
          </p:nvSpPr>
          <p:spPr bwMode="auto">
            <a:xfrm>
              <a:off x="3047520"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1" name="Freeform 14"/>
            <p:cNvSpPr/>
            <p:nvPr/>
          </p:nvSpPr>
          <p:spPr bwMode="auto">
            <a:xfrm>
              <a:off x="2863370"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2" name="Freeform 15"/>
            <p:cNvSpPr/>
            <p:nvPr/>
          </p:nvSpPr>
          <p:spPr bwMode="auto">
            <a:xfrm>
              <a:off x="2736370"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3" name="Freeform 16"/>
            <p:cNvSpPr/>
            <p:nvPr/>
          </p:nvSpPr>
          <p:spPr bwMode="auto">
            <a:xfrm>
              <a:off x="2677633"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4" name="Freeform 17"/>
            <p:cNvSpPr/>
            <p:nvPr/>
          </p:nvSpPr>
          <p:spPr bwMode="auto">
            <a:xfrm>
              <a:off x="2695095"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5" name="Freeform 18"/>
            <p:cNvSpPr/>
            <p:nvPr/>
          </p:nvSpPr>
          <p:spPr bwMode="auto">
            <a:xfrm>
              <a:off x="2731608"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6" name="Freeform 19"/>
            <p:cNvSpPr/>
            <p:nvPr/>
          </p:nvSpPr>
          <p:spPr bwMode="auto">
            <a:xfrm>
              <a:off x="2837970"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7" name="Freeform 20"/>
            <p:cNvSpPr/>
            <p:nvPr/>
          </p:nvSpPr>
          <p:spPr bwMode="auto">
            <a:xfrm>
              <a:off x="3004658"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Freeform 21"/>
            <p:cNvSpPr/>
            <p:nvPr/>
          </p:nvSpPr>
          <p:spPr bwMode="auto">
            <a:xfrm>
              <a:off x="3214208"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Freeform 22"/>
            <p:cNvSpPr/>
            <p:nvPr/>
          </p:nvSpPr>
          <p:spPr bwMode="auto">
            <a:xfrm>
              <a:off x="3445983"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0" name="Freeform 23"/>
            <p:cNvSpPr/>
            <p:nvPr/>
          </p:nvSpPr>
          <p:spPr bwMode="auto">
            <a:xfrm>
              <a:off x="3660295"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1" name="Freeform 24"/>
            <p:cNvSpPr/>
            <p:nvPr/>
          </p:nvSpPr>
          <p:spPr bwMode="auto">
            <a:xfrm>
              <a:off x="3850795"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2" name="Freeform 25"/>
            <p:cNvSpPr/>
            <p:nvPr/>
          </p:nvSpPr>
          <p:spPr bwMode="auto">
            <a:xfrm>
              <a:off x="4001608"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3" name="Freeform 26"/>
            <p:cNvSpPr/>
            <p:nvPr/>
          </p:nvSpPr>
          <p:spPr bwMode="auto">
            <a:xfrm>
              <a:off x="4096858"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27"/>
            <p:cNvSpPr/>
            <p:nvPr/>
          </p:nvSpPr>
          <p:spPr bwMode="auto">
            <a:xfrm>
              <a:off x="4107970"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5" name="Freeform 28"/>
            <p:cNvSpPr/>
            <p:nvPr/>
          </p:nvSpPr>
          <p:spPr bwMode="auto">
            <a:xfrm>
              <a:off x="4022245"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6" name="Freeform 29"/>
            <p:cNvSpPr/>
            <p:nvPr/>
          </p:nvSpPr>
          <p:spPr bwMode="auto">
            <a:xfrm>
              <a:off x="3882545"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30"/>
            <p:cNvSpPr/>
            <p:nvPr/>
          </p:nvSpPr>
          <p:spPr bwMode="auto">
            <a:xfrm>
              <a:off x="3696808"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8" name="Freeform 32"/>
            <p:cNvSpPr/>
            <p:nvPr/>
          </p:nvSpPr>
          <p:spPr bwMode="auto">
            <a:xfrm>
              <a:off x="3269770"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5" name="Group 4"/>
          <p:cNvGrpSpPr/>
          <p:nvPr/>
        </p:nvGrpSpPr>
        <p:grpSpPr>
          <a:xfrm>
            <a:off x="4787420" y="1581150"/>
            <a:ext cx="1536700" cy="1535113"/>
            <a:chOff x="4787420" y="1581150"/>
            <a:chExt cx="1536700" cy="1535113"/>
          </a:xfrm>
        </p:grpSpPr>
        <p:sp>
          <p:nvSpPr>
            <p:cNvPr id="110" name="Freeform 31"/>
            <p:cNvSpPr/>
            <p:nvPr/>
          </p:nvSpPr>
          <p:spPr bwMode="auto">
            <a:xfrm>
              <a:off x="5598632"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1" name="Freeform 13"/>
            <p:cNvSpPr/>
            <p:nvPr/>
          </p:nvSpPr>
          <p:spPr bwMode="auto">
            <a:xfrm>
              <a:off x="5157307"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2" name="Freeform 14"/>
            <p:cNvSpPr/>
            <p:nvPr/>
          </p:nvSpPr>
          <p:spPr bwMode="auto">
            <a:xfrm>
              <a:off x="4973157"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3" name="Freeform 15"/>
            <p:cNvSpPr/>
            <p:nvPr/>
          </p:nvSpPr>
          <p:spPr bwMode="auto">
            <a:xfrm>
              <a:off x="4846157"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4" name="Freeform 16"/>
            <p:cNvSpPr/>
            <p:nvPr/>
          </p:nvSpPr>
          <p:spPr bwMode="auto">
            <a:xfrm>
              <a:off x="4787420"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5" name="Freeform 17"/>
            <p:cNvSpPr/>
            <p:nvPr/>
          </p:nvSpPr>
          <p:spPr bwMode="auto">
            <a:xfrm>
              <a:off x="4804882"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6" name="Freeform 18"/>
            <p:cNvSpPr/>
            <p:nvPr/>
          </p:nvSpPr>
          <p:spPr bwMode="auto">
            <a:xfrm>
              <a:off x="4841395"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7" name="Freeform 19"/>
            <p:cNvSpPr/>
            <p:nvPr/>
          </p:nvSpPr>
          <p:spPr bwMode="auto">
            <a:xfrm>
              <a:off x="4947757"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8" name="Freeform 20"/>
            <p:cNvSpPr/>
            <p:nvPr/>
          </p:nvSpPr>
          <p:spPr bwMode="auto">
            <a:xfrm>
              <a:off x="5114445"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9" name="Freeform 21"/>
            <p:cNvSpPr/>
            <p:nvPr/>
          </p:nvSpPr>
          <p:spPr bwMode="auto">
            <a:xfrm>
              <a:off x="5323995"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0" name="Freeform 22"/>
            <p:cNvSpPr/>
            <p:nvPr/>
          </p:nvSpPr>
          <p:spPr bwMode="auto">
            <a:xfrm>
              <a:off x="5555770"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1" name="Freeform 23"/>
            <p:cNvSpPr/>
            <p:nvPr/>
          </p:nvSpPr>
          <p:spPr bwMode="auto">
            <a:xfrm>
              <a:off x="5770082"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2" name="Freeform 24"/>
            <p:cNvSpPr/>
            <p:nvPr/>
          </p:nvSpPr>
          <p:spPr bwMode="auto">
            <a:xfrm>
              <a:off x="5960582"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3" name="Freeform 25"/>
            <p:cNvSpPr/>
            <p:nvPr/>
          </p:nvSpPr>
          <p:spPr bwMode="auto">
            <a:xfrm>
              <a:off x="6111395"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4" name="Freeform 26"/>
            <p:cNvSpPr/>
            <p:nvPr/>
          </p:nvSpPr>
          <p:spPr bwMode="auto">
            <a:xfrm>
              <a:off x="6206645"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5" name="Freeform 27"/>
            <p:cNvSpPr/>
            <p:nvPr/>
          </p:nvSpPr>
          <p:spPr bwMode="auto">
            <a:xfrm>
              <a:off x="6217757"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6" name="Freeform 28"/>
            <p:cNvSpPr/>
            <p:nvPr/>
          </p:nvSpPr>
          <p:spPr bwMode="auto">
            <a:xfrm>
              <a:off x="6132032"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7" name="Freeform 29"/>
            <p:cNvSpPr/>
            <p:nvPr/>
          </p:nvSpPr>
          <p:spPr bwMode="auto">
            <a:xfrm>
              <a:off x="5992332"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8" name="Freeform 30"/>
            <p:cNvSpPr/>
            <p:nvPr/>
          </p:nvSpPr>
          <p:spPr bwMode="auto">
            <a:xfrm>
              <a:off x="5806595"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9" name="Freeform 32"/>
            <p:cNvSpPr/>
            <p:nvPr/>
          </p:nvSpPr>
          <p:spPr bwMode="auto">
            <a:xfrm>
              <a:off x="5379557"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130" name="Group 129"/>
          <p:cNvGrpSpPr/>
          <p:nvPr/>
        </p:nvGrpSpPr>
        <p:grpSpPr>
          <a:xfrm>
            <a:off x="609600" y="1581150"/>
            <a:ext cx="1536700" cy="1535113"/>
            <a:chOff x="598488" y="1582738"/>
            <a:chExt cx="1536700" cy="1535113"/>
          </a:xfrm>
        </p:grpSpPr>
        <p:sp>
          <p:nvSpPr>
            <p:cNvPr id="131" name="Freeform 31"/>
            <p:cNvSpPr/>
            <p:nvPr/>
          </p:nvSpPr>
          <p:spPr bwMode="auto">
            <a:xfrm>
              <a:off x="1409700" y="1582738"/>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2" name="Freeform 13"/>
            <p:cNvSpPr/>
            <p:nvPr/>
          </p:nvSpPr>
          <p:spPr bwMode="auto">
            <a:xfrm>
              <a:off x="968375" y="1636713"/>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3" name="Freeform 14"/>
            <p:cNvSpPr/>
            <p:nvPr/>
          </p:nvSpPr>
          <p:spPr bwMode="auto">
            <a:xfrm>
              <a:off x="784225" y="1743075"/>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4" name="Freeform 15"/>
            <p:cNvSpPr/>
            <p:nvPr/>
          </p:nvSpPr>
          <p:spPr bwMode="auto">
            <a:xfrm>
              <a:off x="657225" y="1909763"/>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5" name="Freeform 16"/>
            <p:cNvSpPr/>
            <p:nvPr/>
          </p:nvSpPr>
          <p:spPr bwMode="auto">
            <a:xfrm>
              <a:off x="598488" y="2117725"/>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6" name="Freeform 17"/>
            <p:cNvSpPr/>
            <p:nvPr/>
          </p:nvSpPr>
          <p:spPr bwMode="auto">
            <a:xfrm>
              <a:off x="615950" y="2349500"/>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7" name="Freeform 18"/>
            <p:cNvSpPr/>
            <p:nvPr/>
          </p:nvSpPr>
          <p:spPr bwMode="auto">
            <a:xfrm>
              <a:off x="652463" y="2565400"/>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8" name="Freeform 19"/>
            <p:cNvSpPr/>
            <p:nvPr/>
          </p:nvSpPr>
          <p:spPr bwMode="auto">
            <a:xfrm>
              <a:off x="758825" y="2754313"/>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9" name="Freeform 20"/>
            <p:cNvSpPr/>
            <p:nvPr/>
          </p:nvSpPr>
          <p:spPr bwMode="auto">
            <a:xfrm>
              <a:off x="925513" y="2905125"/>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0" name="Freeform 21"/>
            <p:cNvSpPr/>
            <p:nvPr/>
          </p:nvSpPr>
          <p:spPr bwMode="auto">
            <a:xfrm>
              <a:off x="1135063" y="3001963"/>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1" name="Freeform 22"/>
            <p:cNvSpPr/>
            <p:nvPr/>
          </p:nvSpPr>
          <p:spPr bwMode="auto">
            <a:xfrm>
              <a:off x="1366838" y="3013075"/>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2" name="Freeform 23"/>
            <p:cNvSpPr/>
            <p:nvPr/>
          </p:nvSpPr>
          <p:spPr bwMode="auto">
            <a:xfrm>
              <a:off x="1581150" y="2927350"/>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3" name="Freeform 24"/>
            <p:cNvSpPr/>
            <p:nvPr/>
          </p:nvSpPr>
          <p:spPr bwMode="auto">
            <a:xfrm>
              <a:off x="1771650" y="2786063"/>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4" name="Freeform 25"/>
            <p:cNvSpPr/>
            <p:nvPr/>
          </p:nvSpPr>
          <p:spPr bwMode="auto">
            <a:xfrm>
              <a:off x="1922463" y="2601913"/>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5" name="Freeform 26"/>
            <p:cNvSpPr/>
            <p:nvPr/>
          </p:nvSpPr>
          <p:spPr bwMode="auto">
            <a:xfrm>
              <a:off x="2017713" y="2393950"/>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6" name="Freeform 27"/>
            <p:cNvSpPr/>
            <p:nvPr/>
          </p:nvSpPr>
          <p:spPr bwMode="auto">
            <a:xfrm>
              <a:off x="2028825" y="2174875"/>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7" name="Freeform 28"/>
            <p:cNvSpPr/>
            <p:nvPr/>
          </p:nvSpPr>
          <p:spPr bwMode="auto">
            <a:xfrm>
              <a:off x="1943100" y="1952625"/>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8" name="Freeform 29"/>
            <p:cNvSpPr/>
            <p:nvPr/>
          </p:nvSpPr>
          <p:spPr bwMode="auto">
            <a:xfrm>
              <a:off x="1803400" y="1766888"/>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9" name="Freeform 30"/>
            <p:cNvSpPr/>
            <p:nvPr/>
          </p:nvSpPr>
          <p:spPr bwMode="auto">
            <a:xfrm>
              <a:off x="1617663" y="1639888"/>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0" name="Freeform 32"/>
            <p:cNvSpPr/>
            <p:nvPr/>
          </p:nvSpPr>
          <p:spPr bwMode="auto">
            <a:xfrm>
              <a:off x="1190625" y="1600200"/>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130"/>
                                        </p:tgtEl>
                                        <p:attrNameLst>
                                          <p:attrName>style.visibility</p:attrName>
                                        </p:attrNameLst>
                                      </p:cBhvr>
                                      <p:to>
                                        <p:strVal val="visible"/>
                                      </p:to>
                                    </p:set>
                                    <p:anim calcmode="lin" valueType="num">
                                      <p:cBhvr additive="base">
                                        <p:cTn id="41" dur="250" fill="hold"/>
                                        <p:tgtEl>
                                          <p:spTgt spid="130"/>
                                        </p:tgtEl>
                                        <p:attrNameLst>
                                          <p:attrName>ppt_x</p:attrName>
                                        </p:attrNameLst>
                                      </p:cBhvr>
                                      <p:tavLst>
                                        <p:tav tm="0">
                                          <p:val>
                                            <p:strVal val="#ppt_x"/>
                                          </p:val>
                                        </p:tav>
                                        <p:tav tm="100000">
                                          <p:val>
                                            <p:strVal val="#ppt_x"/>
                                          </p:val>
                                        </p:tav>
                                      </p:tavLst>
                                    </p:anim>
                                    <p:anim calcmode="lin" valueType="num">
                                      <p:cBhvr additive="base">
                                        <p:cTn id="42" dur="250" fill="hold"/>
                                        <p:tgtEl>
                                          <p:spTgt spid="130"/>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250" fill="hold"/>
                                        <p:tgtEl>
                                          <p:spTgt spid="8"/>
                                        </p:tgtEl>
                                        <p:attrNameLst>
                                          <p:attrName>ppt_x</p:attrName>
                                        </p:attrNameLst>
                                      </p:cBhvr>
                                      <p:tavLst>
                                        <p:tav tm="0">
                                          <p:val>
                                            <p:strVal val="#ppt_x"/>
                                          </p:val>
                                        </p:tav>
                                        <p:tav tm="100000">
                                          <p:val>
                                            <p:strVal val="#ppt_x"/>
                                          </p:val>
                                        </p:tav>
                                      </p:tavLst>
                                    </p:anim>
                                    <p:anim calcmode="lin" valueType="num">
                                      <p:cBhvr additive="base">
                                        <p:cTn id="47" dur="250" fill="hold"/>
                                        <p:tgtEl>
                                          <p:spTgt spid="8"/>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250" fill="hold"/>
                                        <p:tgtEl>
                                          <p:spTgt spid="9"/>
                                        </p:tgtEl>
                                        <p:attrNameLst>
                                          <p:attrName>ppt_x</p:attrName>
                                        </p:attrNameLst>
                                      </p:cBhvr>
                                      <p:tavLst>
                                        <p:tav tm="0">
                                          <p:val>
                                            <p:strVal val="#ppt_x"/>
                                          </p:val>
                                        </p:tav>
                                        <p:tav tm="100000">
                                          <p:val>
                                            <p:strVal val="#ppt_x"/>
                                          </p:val>
                                        </p:tav>
                                      </p:tavLst>
                                    </p:anim>
                                    <p:anim calcmode="lin" valueType="num">
                                      <p:cBhvr additive="base">
                                        <p:cTn id="52" dur="25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250" fill="hold"/>
                                        <p:tgtEl>
                                          <p:spTgt spid="4"/>
                                        </p:tgtEl>
                                        <p:attrNameLst>
                                          <p:attrName>ppt_x</p:attrName>
                                        </p:attrNameLst>
                                      </p:cBhvr>
                                      <p:tavLst>
                                        <p:tav tm="0">
                                          <p:val>
                                            <p:strVal val="#ppt_x"/>
                                          </p:val>
                                        </p:tav>
                                        <p:tav tm="100000">
                                          <p:val>
                                            <p:strVal val="#ppt_x"/>
                                          </p:val>
                                        </p:tav>
                                      </p:tavLst>
                                    </p:anim>
                                    <p:anim calcmode="lin" valueType="num">
                                      <p:cBhvr additive="base">
                                        <p:cTn id="57" dur="250" fill="hold"/>
                                        <p:tgtEl>
                                          <p:spTgt spid="4"/>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250" fill="hold"/>
                                        <p:tgtEl>
                                          <p:spTgt spid="11"/>
                                        </p:tgtEl>
                                        <p:attrNameLst>
                                          <p:attrName>ppt_x</p:attrName>
                                        </p:attrNameLst>
                                      </p:cBhvr>
                                      <p:tavLst>
                                        <p:tav tm="0">
                                          <p:val>
                                            <p:strVal val="#ppt_x"/>
                                          </p:val>
                                        </p:tav>
                                        <p:tav tm="100000">
                                          <p:val>
                                            <p:strVal val="#ppt_x"/>
                                          </p:val>
                                        </p:tav>
                                      </p:tavLst>
                                    </p:anim>
                                    <p:anim calcmode="lin" valueType="num">
                                      <p:cBhvr additive="base">
                                        <p:cTn id="62" dur="250" fill="hold"/>
                                        <p:tgtEl>
                                          <p:spTgt spid="11"/>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 calcmode="lin" valueType="num">
                                      <p:cBhvr additive="base">
                                        <p:cTn id="66" dur="250" fill="hold"/>
                                        <p:tgtEl>
                                          <p:spTgt spid="12"/>
                                        </p:tgtEl>
                                        <p:attrNameLst>
                                          <p:attrName>ppt_x</p:attrName>
                                        </p:attrNameLst>
                                      </p:cBhvr>
                                      <p:tavLst>
                                        <p:tav tm="0">
                                          <p:val>
                                            <p:strVal val="#ppt_x"/>
                                          </p:val>
                                        </p:tav>
                                        <p:tav tm="100000">
                                          <p:val>
                                            <p:strVal val="#ppt_x"/>
                                          </p:val>
                                        </p:tav>
                                      </p:tavLst>
                                    </p:anim>
                                    <p:anim calcmode="lin" valueType="num">
                                      <p:cBhvr additive="base">
                                        <p:cTn id="67" dur="250" fill="hold"/>
                                        <p:tgtEl>
                                          <p:spTgt spid="12"/>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250" fill="hold"/>
                                        <p:tgtEl>
                                          <p:spTgt spid="5"/>
                                        </p:tgtEl>
                                        <p:attrNameLst>
                                          <p:attrName>ppt_x</p:attrName>
                                        </p:attrNameLst>
                                      </p:cBhvr>
                                      <p:tavLst>
                                        <p:tav tm="0">
                                          <p:val>
                                            <p:strVal val="#ppt_x"/>
                                          </p:val>
                                        </p:tav>
                                        <p:tav tm="100000">
                                          <p:val>
                                            <p:strVal val="#ppt_x"/>
                                          </p:val>
                                        </p:tav>
                                      </p:tavLst>
                                    </p:anim>
                                    <p:anim calcmode="lin" valueType="num">
                                      <p:cBhvr additive="base">
                                        <p:cTn id="72" dur="250" fill="hold"/>
                                        <p:tgtEl>
                                          <p:spTgt spid="5"/>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additive="base">
                                        <p:cTn id="76" dur="250" fill="hold"/>
                                        <p:tgtEl>
                                          <p:spTgt spid="14"/>
                                        </p:tgtEl>
                                        <p:attrNameLst>
                                          <p:attrName>ppt_x</p:attrName>
                                        </p:attrNameLst>
                                      </p:cBhvr>
                                      <p:tavLst>
                                        <p:tav tm="0">
                                          <p:val>
                                            <p:strVal val="#ppt_x"/>
                                          </p:val>
                                        </p:tav>
                                        <p:tav tm="100000">
                                          <p:val>
                                            <p:strVal val="#ppt_x"/>
                                          </p:val>
                                        </p:tav>
                                      </p:tavLst>
                                    </p:anim>
                                    <p:anim calcmode="lin" valueType="num">
                                      <p:cBhvr additive="base">
                                        <p:cTn id="77" dur="250" fill="hold"/>
                                        <p:tgtEl>
                                          <p:spTgt spid="14"/>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additive="base">
                                        <p:cTn id="81" dur="250" fill="hold"/>
                                        <p:tgtEl>
                                          <p:spTgt spid="15"/>
                                        </p:tgtEl>
                                        <p:attrNameLst>
                                          <p:attrName>ppt_x</p:attrName>
                                        </p:attrNameLst>
                                      </p:cBhvr>
                                      <p:tavLst>
                                        <p:tav tm="0">
                                          <p:val>
                                            <p:strVal val="#ppt_x"/>
                                          </p:val>
                                        </p:tav>
                                        <p:tav tm="100000">
                                          <p:val>
                                            <p:strVal val="#ppt_x"/>
                                          </p:val>
                                        </p:tav>
                                      </p:tavLst>
                                    </p:anim>
                                    <p:anim calcmode="lin" valueType="num">
                                      <p:cBhvr additive="base">
                                        <p:cTn id="82" dur="250" fill="hold"/>
                                        <p:tgtEl>
                                          <p:spTgt spid="15"/>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6"/>
                                        </p:tgtEl>
                                        <p:attrNameLst>
                                          <p:attrName>style.visibility</p:attrName>
                                        </p:attrNameLst>
                                      </p:cBhvr>
                                      <p:to>
                                        <p:strVal val="visible"/>
                                      </p:to>
                                    </p:set>
                                    <p:anim calcmode="lin" valueType="num">
                                      <p:cBhvr additive="base">
                                        <p:cTn id="86" dur="250" fill="hold"/>
                                        <p:tgtEl>
                                          <p:spTgt spid="6"/>
                                        </p:tgtEl>
                                        <p:attrNameLst>
                                          <p:attrName>ppt_x</p:attrName>
                                        </p:attrNameLst>
                                      </p:cBhvr>
                                      <p:tavLst>
                                        <p:tav tm="0">
                                          <p:val>
                                            <p:strVal val="#ppt_x"/>
                                          </p:val>
                                        </p:tav>
                                        <p:tav tm="100000">
                                          <p:val>
                                            <p:strVal val="#ppt_x"/>
                                          </p:val>
                                        </p:tav>
                                      </p:tavLst>
                                    </p:anim>
                                    <p:anim calcmode="lin" valueType="num">
                                      <p:cBhvr additive="base">
                                        <p:cTn id="87" dur="250" fill="hold"/>
                                        <p:tgtEl>
                                          <p:spTgt spid="6"/>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additive="base">
                                        <p:cTn id="91" dur="250" fill="hold"/>
                                        <p:tgtEl>
                                          <p:spTgt spid="17"/>
                                        </p:tgtEl>
                                        <p:attrNameLst>
                                          <p:attrName>ppt_x</p:attrName>
                                        </p:attrNameLst>
                                      </p:cBhvr>
                                      <p:tavLst>
                                        <p:tav tm="0">
                                          <p:val>
                                            <p:strVal val="#ppt_x"/>
                                          </p:val>
                                        </p:tav>
                                        <p:tav tm="100000">
                                          <p:val>
                                            <p:strVal val="#ppt_x"/>
                                          </p:val>
                                        </p:tav>
                                      </p:tavLst>
                                    </p:anim>
                                    <p:anim calcmode="lin" valueType="num">
                                      <p:cBhvr additive="base">
                                        <p:cTn id="92" dur="250" fill="hold"/>
                                        <p:tgtEl>
                                          <p:spTgt spid="17"/>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additive="base">
                                        <p:cTn id="96" dur="250" fill="hold"/>
                                        <p:tgtEl>
                                          <p:spTgt spid="18"/>
                                        </p:tgtEl>
                                        <p:attrNameLst>
                                          <p:attrName>ppt_x</p:attrName>
                                        </p:attrNameLst>
                                      </p:cBhvr>
                                      <p:tavLst>
                                        <p:tav tm="0">
                                          <p:val>
                                            <p:strVal val="#ppt_x"/>
                                          </p:val>
                                        </p:tav>
                                        <p:tav tm="100000">
                                          <p:val>
                                            <p:strVal val="#ppt_x"/>
                                          </p:val>
                                        </p:tav>
                                      </p:tavLst>
                                    </p:anim>
                                    <p:anim calcmode="lin" valueType="num">
                                      <p:cBhvr additive="base">
                                        <p:cTn id="97" dur="25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 grpId="0"/>
      <p:bldP spid="9" grpId="0"/>
      <p:bldP spid="11" grpId="0"/>
      <p:bldP spid="12" grpId="0"/>
      <p:bldP spid="14" grpId="0"/>
      <p:bldP spid="15" grpId="0"/>
      <p:bldP spid="17" grpId="0"/>
      <p:bldP spid="18"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Financial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8" name="Freeform 5"/>
          <p:cNvSpPr/>
          <p:nvPr/>
        </p:nvSpPr>
        <p:spPr bwMode="auto">
          <a:xfrm>
            <a:off x="483201" y="2343150"/>
            <a:ext cx="1055861" cy="761999"/>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5"/>
          <p:cNvSpPr/>
          <p:nvPr/>
        </p:nvSpPr>
        <p:spPr bwMode="auto">
          <a:xfrm>
            <a:off x="1565784" y="1581150"/>
            <a:ext cx="1055861" cy="1524000"/>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5"/>
          <p:cNvSpPr/>
          <p:nvPr/>
        </p:nvSpPr>
        <p:spPr bwMode="auto">
          <a:xfrm>
            <a:off x="2623618" y="1962148"/>
            <a:ext cx="1055861" cy="1143001"/>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5"/>
          <p:cNvSpPr/>
          <p:nvPr/>
        </p:nvSpPr>
        <p:spPr bwMode="auto">
          <a:xfrm>
            <a:off x="3679479" y="1657350"/>
            <a:ext cx="1055861" cy="1447800"/>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5"/>
          <p:cNvSpPr/>
          <p:nvPr/>
        </p:nvSpPr>
        <p:spPr bwMode="auto">
          <a:xfrm>
            <a:off x="4735339" y="2035174"/>
            <a:ext cx="1055861" cy="1069975"/>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cxnSp>
        <p:nvCxnSpPr>
          <p:cNvPr id="14" name="Straight Connector 13"/>
          <p:cNvCxnSpPr/>
          <p:nvPr/>
        </p:nvCxnSpPr>
        <p:spPr>
          <a:xfrm>
            <a:off x="6324600" y="16573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Text Box 10"/>
          <p:cNvSpPr txBox="1">
            <a:spLocks noChangeArrowheads="1"/>
          </p:cNvSpPr>
          <p:nvPr/>
        </p:nvSpPr>
        <p:spPr bwMode="auto">
          <a:xfrm>
            <a:off x="457200" y="3573527"/>
            <a:ext cx="2659912" cy="1177245"/>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New Technology</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3359888" y="3573527"/>
            <a:ext cx="2659912" cy="1177245"/>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Revaluation</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18" name="Text Box 7"/>
          <p:cNvSpPr txBox="1">
            <a:spLocks noChangeArrowheads="1"/>
          </p:cNvSpPr>
          <p:nvPr/>
        </p:nvSpPr>
        <p:spPr bwMode="auto">
          <a:xfrm>
            <a:off x="182308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85%</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19" name="Text Box 7"/>
          <p:cNvSpPr txBox="1">
            <a:spLocks noChangeArrowheads="1"/>
          </p:cNvSpPr>
          <p:nvPr/>
        </p:nvSpPr>
        <p:spPr bwMode="auto">
          <a:xfrm>
            <a:off x="2884968"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70%</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0" name="Text Box 7"/>
          <p:cNvSpPr txBox="1">
            <a:spLocks noChangeArrowheads="1"/>
          </p:cNvSpPr>
          <p:nvPr/>
        </p:nvSpPr>
        <p:spPr bwMode="auto">
          <a:xfrm>
            <a:off x="3940829"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78%</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1" name="Text Box 7"/>
          <p:cNvSpPr txBox="1">
            <a:spLocks noChangeArrowheads="1"/>
          </p:cNvSpPr>
          <p:nvPr/>
        </p:nvSpPr>
        <p:spPr bwMode="auto">
          <a:xfrm>
            <a:off x="4996689"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60%</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2" name="Text Box 7"/>
          <p:cNvSpPr txBox="1">
            <a:spLocks noChangeArrowheads="1"/>
          </p:cNvSpPr>
          <p:nvPr/>
        </p:nvSpPr>
        <p:spPr bwMode="auto">
          <a:xfrm>
            <a:off x="74455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45%</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4" name="Text Box 7"/>
          <p:cNvSpPr txBox="1">
            <a:spLocks noChangeArrowheads="1"/>
          </p:cNvSpPr>
          <p:nvPr/>
        </p:nvSpPr>
        <p:spPr bwMode="auto">
          <a:xfrm>
            <a:off x="768155"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itchFamily="34" charset="0"/>
                <a:ea typeface="Open Sans Light" pitchFamily="34" charset="0"/>
                <a:cs typeface="Open Sans Light" pitchFamily="34" charset="0"/>
              </a:rPr>
              <a:t>2011</a:t>
            </a:r>
            <a:endParaRPr lang="en-CA" sz="1400" spc="-150" smtClean="0">
              <a:solidFill>
                <a:srgbClr val="45C1A4"/>
              </a:solidFill>
              <a:latin typeface="Open Sans Light" pitchFamily="34" charset="0"/>
              <a:ea typeface="Open Sans Light" pitchFamily="34" charset="0"/>
              <a:cs typeface="Open Sans Light" pitchFamily="34" charset="0"/>
            </a:endParaRPr>
          </a:p>
        </p:txBody>
      </p:sp>
      <p:sp>
        <p:nvSpPr>
          <p:cNvPr id="25" name="Text Box 7"/>
          <p:cNvSpPr txBox="1">
            <a:spLocks noChangeArrowheads="1"/>
          </p:cNvSpPr>
          <p:nvPr/>
        </p:nvSpPr>
        <p:spPr bwMode="auto">
          <a:xfrm>
            <a:off x="1876780"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2012</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26" name="Text Box 7"/>
          <p:cNvSpPr txBox="1">
            <a:spLocks noChangeArrowheads="1"/>
          </p:cNvSpPr>
          <p:nvPr/>
        </p:nvSpPr>
        <p:spPr bwMode="auto">
          <a:xfrm>
            <a:off x="2926564"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itchFamily="34" charset="0"/>
                <a:ea typeface="Open Sans Light" pitchFamily="34" charset="0"/>
                <a:cs typeface="Open Sans Light" pitchFamily="34" charset="0"/>
              </a:rPr>
              <a:t>2013</a:t>
            </a:r>
            <a:endParaRPr lang="en-CA" sz="1400" spc="-150" smtClean="0">
              <a:solidFill>
                <a:srgbClr val="45C1A4"/>
              </a:solidFill>
              <a:latin typeface="Open Sans Light" pitchFamily="34" charset="0"/>
              <a:ea typeface="Open Sans Light" pitchFamily="34" charset="0"/>
              <a:cs typeface="Open Sans Light" pitchFamily="34" charset="0"/>
            </a:endParaRPr>
          </a:p>
        </p:txBody>
      </p:sp>
      <p:sp>
        <p:nvSpPr>
          <p:cNvPr id="27" name="Text Box 7"/>
          <p:cNvSpPr txBox="1">
            <a:spLocks noChangeArrowheads="1"/>
          </p:cNvSpPr>
          <p:nvPr/>
        </p:nvSpPr>
        <p:spPr bwMode="auto">
          <a:xfrm>
            <a:off x="3994528"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2014</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28" name="Text Box 7"/>
          <p:cNvSpPr txBox="1">
            <a:spLocks noChangeArrowheads="1"/>
          </p:cNvSpPr>
          <p:nvPr/>
        </p:nvSpPr>
        <p:spPr bwMode="auto">
          <a:xfrm>
            <a:off x="5050389"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itchFamily="34" charset="0"/>
                <a:ea typeface="Open Sans Light" pitchFamily="34" charset="0"/>
                <a:cs typeface="Open Sans Light" pitchFamily="34" charset="0"/>
              </a:rPr>
              <a:t>2015</a:t>
            </a:r>
            <a:endParaRPr lang="en-CA" sz="1400" spc="-150" smtClean="0">
              <a:solidFill>
                <a:srgbClr val="45C1A4"/>
              </a:solidFill>
              <a:latin typeface="Open Sans Light" pitchFamily="34" charset="0"/>
              <a:ea typeface="Open Sans Light" pitchFamily="34" charset="0"/>
              <a:cs typeface="Open Sans Light" pitchFamily="34" charset="0"/>
            </a:endParaRPr>
          </a:p>
        </p:txBody>
      </p:sp>
      <p:sp>
        <p:nvSpPr>
          <p:cNvPr id="32" name="Rectangle 9"/>
          <p:cNvSpPr>
            <a:spLocks noChangeArrowheads="1"/>
          </p:cNvSpPr>
          <p:nvPr/>
        </p:nvSpPr>
        <p:spPr bwMode="auto">
          <a:xfrm>
            <a:off x="6554788"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3" name="Rectangle 10"/>
          <p:cNvSpPr>
            <a:spLocks noChangeArrowheads="1"/>
          </p:cNvSpPr>
          <p:nvPr/>
        </p:nvSpPr>
        <p:spPr bwMode="auto">
          <a:xfrm>
            <a:off x="6761163"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4" name="Rectangle 11"/>
          <p:cNvSpPr>
            <a:spLocks noChangeArrowheads="1"/>
          </p:cNvSpPr>
          <p:nvPr/>
        </p:nvSpPr>
        <p:spPr bwMode="auto">
          <a:xfrm>
            <a:off x="6972300"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5" name="Rectangle 12"/>
          <p:cNvSpPr>
            <a:spLocks noChangeArrowheads="1"/>
          </p:cNvSpPr>
          <p:nvPr/>
        </p:nvSpPr>
        <p:spPr bwMode="auto">
          <a:xfrm>
            <a:off x="7178675"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6" name="Rectangle 13"/>
          <p:cNvSpPr>
            <a:spLocks noChangeArrowheads="1"/>
          </p:cNvSpPr>
          <p:nvPr/>
        </p:nvSpPr>
        <p:spPr bwMode="auto">
          <a:xfrm>
            <a:off x="7386638"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7" name="Rectangle 14"/>
          <p:cNvSpPr>
            <a:spLocks noChangeArrowheads="1"/>
          </p:cNvSpPr>
          <p:nvPr/>
        </p:nvSpPr>
        <p:spPr bwMode="auto">
          <a:xfrm>
            <a:off x="7593013"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8" name="Rectangle 15"/>
          <p:cNvSpPr>
            <a:spLocks noChangeArrowheads="1"/>
          </p:cNvSpPr>
          <p:nvPr/>
        </p:nvSpPr>
        <p:spPr bwMode="auto">
          <a:xfrm>
            <a:off x="7804150"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9" name="Rectangle 16"/>
          <p:cNvSpPr>
            <a:spLocks noChangeArrowheads="1"/>
          </p:cNvSpPr>
          <p:nvPr/>
        </p:nvSpPr>
        <p:spPr bwMode="auto">
          <a:xfrm>
            <a:off x="8010525" y="2563111"/>
            <a:ext cx="161925" cy="238125"/>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40" name="Rectangle 17"/>
          <p:cNvSpPr>
            <a:spLocks noChangeArrowheads="1"/>
          </p:cNvSpPr>
          <p:nvPr/>
        </p:nvSpPr>
        <p:spPr bwMode="auto">
          <a:xfrm>
            <a:off x="8208963" y="2563111"/>
            <a:ext cx="161925" cy="238125"/>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sp>
        <p:nvSpPr>
          <p:cNvPr id="41" name="Rectangle 18"/>
          <p:cNvSpPr>
            <a:spLocks noChangeArrowheads="1"/>
          </p:cNvSpPr>
          <p:nvPr/>
        </p:nvSpPr>
        <p:spPr bwMode="auto">
          <a:xfrm>
            <a:off x="8415338" y="2563111"/>
            <a:ext cx="161925" cy="238125"/>
          </a:xfrm>
          <a:prstGeom prst="rect">
            <a:avLst/>
          </a:prstGeom>
          <a:solidFill>
            <a:schemeClr val="tx1">
              <a:lumMod val="50000"/>
              <a:lumOff val="50000"/>
            </a:schemeClr>
          </a:solidFill>
          <a:ln>
            <a:noFill/>
          </a:ln>
        </p:spPr>
        <p:txBody>
          <a:bodyPr vert="horz" wrap="square" lIns="91440" tIns="45720" rIns="91440" bIns="45720" numCol="1" anchor="t" anchorCtr="0" compatLnSpc="1"/>
          <a:lstStyle/>
          <a:p>
            <a:endParaRPr lang="en-US"/>
          </a:p>
        </p:txBody>
      </p:sp>
      <p:grpSp>
        <p:nvGrpSpPr>
          <p:cNvPr id="52" name="Group 51"/>
          <p:cNvGrpSpPr/>
          <p:nvPr/>
        </p:nvGrpSpPr>
        <p:grpSpPr>
          <a:xfrm>
            <a:off x="6996039" y="1581150"/>
            <a:ext cx="1041400" cy="842260"/>
            <a:chOff x="941388" y="803275"/>
            <a:chExt cx="506413" cy="409575"/>
          </a:xfrm>
          <a:solidFill>
            <a:srgbClr val="45C1A4"/>
          </a:solidFill>
        </p:grpSpPr>
        <p:sp>
          <p:nvSpPr>
            <p:cNvPr id="53"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0" name="Text Box 10"/>
          <p:cNvSpPr txBox="1">
            <a:spLocks noChangeArrowheads="1"/>
          </p:cNvSpPr>
          <p:nvPr/>
        </p:nvSpPr>
        <p:spPr bwMode="auto">
          <a:xfrm>
            <a:off x="6570028" y="2952750"/>
            <a:ext cx="2007235" cy="1792798"/>
          </a:xfrm>
          <a:prstGeom prst="rect">
            <a:avLst/>
          </a:prstGeom>
          <a:noFill/>
          <a:ln w="9525">
            <a:noFill/>
            <a:miter lim="800000"/>
          </a:ln>
        </p:spPr>
        <p:txBody>
          <a:bodyPr wrap="square" lIns="45720" tIns="22860" rIns="45720" bIns="22860">
            <a:spAutoFit/>
          </a:bodyPr>
          <a:lstStyle/>
          <a:p>
            <a:pPr defTabSz="1087755"/>
            <a:r>
              <a:rPr lang="en-US" sz="4000" smtClean="0">
                <a:solidFill>
                  <a:srgbClr val="45C1A4"/>
                </a:solidFill>
                <a:latin typeface="Open Sans" pitchFamily="34" charset="0"/>
                <a:ea typeface="Open Sans" pitchFamily="34" charset="0"/>
                <a:cs typeface="Open Sans" pitchFamily="34" charset="0"/>
              </a:rPr>
              <a:t>70%</a:t>
            </a:r>
            <a:endParaRPr lang="en-US" sz="4000" smtClean="0">
              <a:solidFill>
                <a:srgbClr val="45C1A4"/>
              </a:solidFill>
              <a:latin typeface="Open Sans" pitchFamily="34" charset="0"/>
              <a:ea typeface="Open Sans" pitchFamily="34" charset="0"/>
              <a:cs typeface="Open Sans" pitchFamily="34" charset="0"/>
            </a:endParaRPr>
          </a:p>
          <a:p>
            <a:pPr defTabSz="1087755"/>
            <a:r>
              <a:rPr lang="en-US" sz="1200" b="1" smtClean="0">
                <a:solidFill>
                  <a:srgbClr val="45C1A4"/>
                </a:solidFill>
                <a:latin typeface="Open Sans" pitchFamily="34" charset="0"/>
                <a:ea typeface="Open Sans" pitchFamily="34" charset="0"/>
                <a:cs typeface="Open Sans" pitchFamily="34" charset="0"/>
              </a:rPr>
              <a:t>Property Assets</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solidFill>
                <a:latin typeface="Open Sans" pitchFamily="34" charset="0"/>
                <a:ea typeface="Open Sans" pitchFamily="34" charset="0"/>
                <a:cs typeface="Open Sans" pitchFamily="34" charset="0"/>
              </a:rPr>
              <a:t>eu tempor purus.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250" fill="hold"/>
                                        <p:tgtEl>
                                          <p:spTgt spid="8"/>
                                        </p:tgtEl>
                                        <p:attrNameLst>
                                          <p:attrName>ppt_x</p:attrName>
                                        </p:attrNameLst>
                                      </p:cBhvr>
                                      <p:tavLst>
                                        <p:tav tm="0">
                                          <p:val>
                                            <p:strVal val="#ppt_x"/>
                                          </p:val>
                                        </p:tav>
                                        <p:tav tm="100000">
                                          <p:val>
                                            <p:strVal val="#ppt_x"/>
                                          </p:val>
                                        </p:tav>
                                      </p:tavLst>
                                    </p:anim>
                                    <p:anim calcmode="lin" valueType="num">
                                      <p:cBhvr additive="base">
                                        <p:cTn id="42" dur="25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additive="base">
                                        <p:cTn id="46" dur="250" fill="hold"/>
                                        <p:tgtEl>
                                          <p:spTgt spid="22"/>
                                        </p:tgtEl>
                                        <p:attrNameLst>
                                          <p:attrName>ppt_x</p:attrName>
                                        </p:attrNameLst>
                                      </p:cBhvr>
                                      <p:tavLst>
                                        <p:tav tm="0">
                                          <p:val>
                                            <p:strVal val="#ppt_x"/>
                                          </p:val>
                                        </p:tav>
                                        <p:tav tm="100000">
                                          <p:val>
                                            <p:strVal val="#ppt_x"/>
                                          </p:val>
                                        </p:tav>
                                      </p:tavLst>
                                    </p:anim>
                                    <p:anim calcmode="lin" valueType="num">
                                      <p:cBhvr additive="base">
                                        <p:cTn id="47" dur="250" fill="hold"/>
                                        <p:tgtEl>
                                          <p:spTgt spid="22"/>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250" fill="hold"/>
                                        <p:tgtEl>
                                          <p:spTgt spid="24"/>
                                        </p:tgtEl>
                                        <p:attrNameLst>
                                          <p:attrName>ppt_x</p:attrName>
                                        </p:attrNameLst>
                                      </p:cBhvr>
                                      <p:tavLst>
                                        <p:tav tm="0">
                                          <p:val>
                                            <p:strVal val="#ppt_x"/>
                                          </p:val>
                                        </p:tav>
                                        <p:tav tm="100000">
                                          <p:val>
                                            <p:strVal val="#ppt_x"/>
                                          </p:val>
                                        </p:tav>
                                      </p:tavLst>
                                    </p:anim>
                                    <p:anim calcmode="lin" valueType="num">
                                      <p:cBhvr additive="base">
                                        <p:cTn id="52" dur="250" fill="hold"/>
                                        <p:tgtEl>
                                          <p:spTgt spid="24"/>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additive="base">
                                        <p:cTn id="56" dur="250" fill="hold"/>
                                        <p:tgtEl>
                                          <p:spTgt spid="9"/>
                                        </p:tgtEl>
                                        <p:attrNameLst>
                                          <p:attrName>ppt_x</p:attrName>
                                        </p:attrNameLst>
                                      </p:cBhvr>
                                      <p:tavLst>
                                        <p:tav tm="0">
                                          <p:val>
                                            <p:strVal val="#ppt_x"/>
                                          </p:val>
                                        </p:tav>
                                        <p:tav tm="100000">
                                          <p:val>
                                            <p:strVal val="#ppt_x"/>
                                          </p:val>
                                        </p:tav>
                                      </p:tavLst>
                                    </p:anim>
                                    <p:anim calcmode="lin" valueType="num">
                                      <p:cBhvr additive="base">
                                        <p:cTn id="57" dur="250" fill="hold"/>
                                        <p:tgtEl>
                                          <p:spTgt spid="9"/>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250" fill="hold"/>
                                        <p:tgtEl>
                                          <p:spTgt spid="18"/>
                                        </p:tgtEl>
                                        <p:attrNameLst>
                                          <p:attrName>ppt_x</p:attrName>
                                        </p:attrNameLst>
                                      </p:cBhvr>
                                      <p:tavLst>
                                        <p:tav tm="0">
                                          <p:val>
                                            <p:strVal val="#ppt_x"/>
                                          </p:val>
                                        </p:tav>
                                        <p:tav tm="100000">
                                          <p:val>
                                            <p:strVal val="#ppt_x"/>
                                          </p:val>
                                        </p:tav>
                                      </p:tavLst>
                                    </p:anim>
                                    <p:anim calcmode="lin" valueType="num">
                                      <p:cBhvr additive="base">
                                        <p:cTn id="62" dur="250" fill="hold"/>
                                        <p:tgtEl>
                                          <p:spTgt spid="1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additive="base">
                                        <p:cTn id="66" dur="250" fill="hold"/>
                                        <p:tgtEl>
                                          <p:spTgt spid="25"/>
                                        </p:tgtEl>
                                        <p:attrNameLst>
                                          <p:attrName>ppt_x</p:attrName>
                                        </p:attrNameLst>
                                      </p:cBhvr>
                                      <p:tavLst>
                                        <p:tav tm="0">
                                          <p:val>
                                            <p:strVal val="#ppt_x"/>
                                          </p:val>
                                        </p:tav>
                                        <p:tav tm="100000">
                                          <p:val>
                                            <p:strVal val="#ppt_x"/>
                                          </p:val>
                                        </p:tav>
                                      </p:tavLst>
                                    </p:anim>
                                    <p:anim calcmode="lin" valueType="num">
                                      <p:cBhvr additive="base">
                                        <p:cTn id="67" dur="250" fill="hold"/>
                                        <p:tgtEl>
                                          <p:spTgt spid="25"/>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250" fill="hold"/>
                                        <p:tgtEl>
                                          <p:spTgt spid="10"/>
                                        </p:tgtEl>
                                        <p:attrNameLst>
                                          <p:attrName>ppt_x</p:attrName>
                                        </p:attrNameLst>
                                      </p:cBhvr>
                                      <p:tavLst>
                                        <p:tav tm="0">
                                          <p:val>
                                            <p:strVal val="#ppt_x"/>
                                          </p:val>
                                        </p:tav>
                                        <p:tav tm="100000">
                                          <p:val>
                                            <p:strVal val="#ppt_x"/>
                                          </p:val>
                                        </p:tav>
                                      </p:tavLst>
                                    </p:anim>
                                    <p:anim calcmode="lin" valueType="num">
                                      <p:cBhvr additive="base">
                                        <p:cTn id="72" dur="250" fill="hold"/>
                                        <p:tgtEl>
                                          <p:spTgt spid="10"/>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9"/>
                                        </p:tgtEl>
                                        <p:attrNameLst>
                                          <p:attrName>style.visibility</p:attrName>
                                        </p:attrNameLst>
                                      </p:cBhvr>
                                      <p:to>
                                        <p:strVal val="visible"/>
                                      </p:to>
                                    </p:set>
                                    <p:anim calcmode="lin" valueType="num">
                                      <p:cBhvr additive="base">
                                        <p:cTn id="76" dur="250" fill="hold"/>
                                        <p:tgtEl>
                                          <p:spTgt spid="19"/>
                                        </p:tgtEl>
                                        <p:attrNameLst>
                                          <p:attrName>ppt_x</p:attrName>
                                        </p:attrNameLst>
                                      </p:cBhvr>
                                      <p:tavLst>
                                        <p:tav tm="0">
                                          <p:val>
                                            <p:strVal val="#ppt_x"/>
                                          </p:val>
                                        </p:tav>
                                        <p:tav tm="100000">
                                          <p:val>
                                            <p:strVal val="#ppt_x"/>
                                          </p:val>
                                        </p:tav>
                                      </p:tavLst>
                                    </p:anim>
                                    <p:anim calcmode="lin" valueType="num">
                                      <p:cBhvr additive="base">
                                        <p:cTn id="77" dur="250" fill="hold"/>
                                        <p:tgtEl>
                                          <p:spTgt spid="19"/>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6"/>
                                        </p:tgtEl>
                                        <p:attrNameLst>
                                          <p:attrName>style.visibility</p:attrName>
                                        </p:attrNameLst>
                                      </p:cBhvr>
                                      <p:to>
                                        <p:strVal val="visible"/>
                                      </p:to>
                                    </p:set>
                                    <p:anim calcmode="lin" valueType="num">
                                      <p:cBhvr additive="base">
                                        <p:cTn id="81" dur="250" fill="hold"/>
                                        <p:tgtEl>
                                          <p:spTgt spid="26"/>
                                        </p:tgtEl>
                                        <p:attrNameLst>
                                          <p:attrName>ppt_x</p:attrName>
                                        </p:attrNameLst>
                                      </p:cBhvr>
                                      <p:tavLst>
                                        <p:tav tm="0">
                                          <p:val>
                                            <p:strVal val="#ppt_x"/>
                                          </p:val>
                                        </p:tav>
                                        <p:tav tm="100000">
                                          <p:val>
                                            <p:strVal val="#ppt_x"/>
                                          </p:val>
                                        </p:tav>
                                      </p:tavLst>
                                    </p:anim>
                                    <p:anim calcmode="lin" valueType="num">
                                      <p:cBhvr additive="base">
                                        <p:cTn id="82" dur="250" fill="hold"/>
                                        <p:tgtEl>
                                          <p:spTgt spid="2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additive="base">
                                        <p:cTn id="86" dur="250" fill="hold"/>
                                        <p:tgtEl>
                                          <p:spTgt spid="11"/>
                                        </p:tgtEl>
                                        <p:attrNameLst>
                                          <p:attrName>ppt_x</p:attrName>
                                        </p:attrNameLst>
                                      </p:cBhvr>
                                      <p:tavLst>
                                        <p:tav tm="0">
                                          <p:val>
                                            <p:strVal val="#ppt_x"/>
                                          </p:val>
                                        </p:tav>
                                        <p:tav tm="100000">
                                          <p:val>
                                            <p:strVal val="#ppt_x"/>
                                          </p:val>
                                        </p:tav>
                                      </p:tavLst>
                                    </p:anim>
                                    <p:anim calcmode="lin" valueType="num">
                                      <p:cBhvr additive="base">
                                        <p:cTn id="87" dur="250" fill="hold"/>
                                        <p:tgtEl>
                                          <p:spTgt spid="1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250" fill="hold"/>
                                        <p:tgtEl>
                                          <p:spTgt spid="20"/>
                                        </p:tgtEl>
                                        <p:attrNameLst>
                                          <p:attrName>ppt_x</p:attrName>
                                        </p:attrNameLst>
                                      </p:cBhvr>
                                      <p:tavLst>
                                        <p:tav tm="0">
                                          <p:val>
                                            <p:strVal val="#ppt_x"/>
                                          </p:val>
                                        </p:tav>
                                        <p:tav tm="100000">
                                          <p:val>
                                            <p:strVal val="#ppt_x"/>
                                          </p:val>
                                        </p:tav>
                                      </p:tavLst>
                                    </p:anim>
                                    <p:anim calcmode="lin" valueType="num">
                                      <p:cBhvr additive="base">
                                        <p:cTn id="92" dur="250" fill="hold"/>
                                        <p:tgtEl>
                                          <p:spTgt spid="2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250" fill="hold"/>
                                        <p:tgtEl>
                                          <p:spTgt spid="27"/>
                                        </p:tgtEl>
                                        <p:attrNameLst>
                                          <p:attrName>ppt_x</p:attrName>
                                        </p:attrNameLst>
                                      </p:cBhvr>
                                      <p:tavLst>
                                        <p:tav tm="0">
                                          <p:val>
                                            <p:strVal val="#ppt_x"/>
                                          </p:val>
                                        </p:tav>
                                        <p:tav tm="100000">
                                          <p:val>
                                            <p:strVal val="#ppt_x"/>
                                          </p:val>
                                        </p:tav>
                                      </p:tavLst>
                                    </p:anim>
                                    <p:anim calcmode="lin" valueType="num">
                                      <p:cBhvr additive="base">
                                        <p:cTn id="97" dur="250" fill="hold"/>
                                        <p:tgtEl>
                                          <p:spTgt spid="27"/>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250" fill="hold"/>
                                        <p:tgtEl>
                                          <p:spTgt spid="12"/>
                                        </p:tgtEl>
                                        <p:attrNameLst>
                                          <p:attrName>ppt_x</p:attrName>
                                        </p:attrNameLst>
                                      </p:cBhvr>
                                      <p:tavLst>
                                        <p:tav tm="0">
                                          <p:val>
                                            <p:strVal val="#ppt_x"/>
                                          </p:val>
                                        </p:tav>
                                        <p:tav tm="100000">
                                          <p:val>
                                            <p:strVal val="#ppt_x"/>
                                          </p:val>
                                        </p:tav>
                                      </p:tavLst>
                                    </p:anim>
                                    <p:anim calcmode="lin" valueType="num">
                                      <p:cBhvr additive="base">
                                        <p:cTn id="102" dur="250" fill="hold"/>
                                        <p:tgtEl>
                                          <p:spTgt spid="1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21"/>
                                        </p:tgtEl>
                                        <p:attrNameLst>
                                          <p:attrName>style.visibility</p:attrName>
                                        </p:attrNameLst>
                                      </p:cBhvr>
                                      <p:to>
                                        <p:strVal val="visible"/>
                                      </p:to>
                                    </p:set>
                                    <p:anim calcmode="lin" valueType="num">
                                      <p:cBhvr additive="base">
                                        <p:cTn id="106" dur="250" fill="hold"/>
                                        <p:tgtEl>
                                          <p:spTgt spid="21"/>
                                        </p:tgtEl>
                                        <p:attrNameLst>
                                          <p:attrName>ppt_x</p:attrName>
                                        </p:attrNameLst>
                                      </p:cBhvr>
                                      <p:tavLst>
                                        <p:tav tm="0">
                                          <p:val>
                                            <p:strVal val="#ppt_x"/>
                                          </p:val>
                                        </p:tav>
                                        <p:tav tm="100000">
                                          <p:val>
                                            <p:strVal val="#ppt_x"/>
                                          </p:val>
                                        </p:tav>
                                      </p:tavLst>
                                    </p:anim>
                                    <p:anim calcmode="lin" valueType="num">
                                      <p:cBhvr additive="base">
                                        <p:cTn id="107" dur="250" fill="hold"/>
                                        <p:tgtEl>
                                          <p:spTgt spid="2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8"/>
                                        </p:tgtEl>
                                        <p:attrNameLst>
                                          <p:attrName>style.visibility</p:attrName>
                                        </p:attrNameLst>
                                      </p:cBhvr>
                                      <p:to>
                                        <p:strVal val="visible"/>
                                      </p:to>
                                    </p:set>
                                    <p:anim calcmode="lin" valueType="num">
                                      <p:cBhvr additive="base">
                                        <p:cTn id="111" dur="250" fill="hold"/>
                                        <p:tgtEl>
                                          <p:spTgt spid="28"/>
                                        </p:tgtEl>
                                        <p:attrNameLst>
                                          <p:attrName>ppt_x</p:attrName>
                                        </p:attrNameLst>
                                      </p:cBhvr>
                                      <p:tavLst>
                                        <p:tav tm="0">
                                          <p:val>
                                            <p:strVal val="#ppt_x"/>
                                          </p:val>
                                        </p:tav>
                                        <p:tav tm="100000">
                                          <p:val>
                                            <p:strVal val="#ppt_x"/>
                                          </p:val>
                                        </p:tav>
                                      </p:tavLst>
                                    </p:anim>
                                    <p:anim calcmode="lin" valueType="num">
                                      <p:cBhvr additive="base">
                                        <p:cTn id="112" dur="250" fill="hold"/>
                                        <p:tgtEl>
                                          <p:spTgt spid="28"/>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16"/>
                                        </p:tgtEl>
                                        <p:attrNameLst>
                                          <p:attrName>style.visibility</p:attrName>
                                        </p:attrNameLst>
                                      </p:cBhvr>
                                      <p:to>
                                        <p:strVal val="visible"/>
                                      </p:to>
                                    </p:set>
                                    <p:anim calcmode="lin" valueType="num">
                                      <p:cBhvr additive="base">
                                        <p:cTn id="116" dur="250" fill="hold"/>
                                        <p:tgtEl>
                                          <p:spTgt spid="16"/>
                                        </p:tgtEl>
                                        <p:attrNameLst>
                                          <p:attrName>ppt_x</p:attrName>
                                        </p:attrNameLst>
                                      </p:cBhvr>
                                      <p:tavLst>
                                        <p:tav tm="0">
                                          <p:val>
                                            <p:strVal val="#ppt_x"/>
                                          </p:val>
                                        </p:tav>
                                        <p:tav tm="100000">
                                          <p:val>
                                            <p:strVal val="#ppt_x"/>
                                          </p:val>
                                        </p:tav>
                                      </p:tavLst>
                                    </p:anim>
                                    <p:anim calcmode="lin" valueType="num">
                                      <p:cBhvr additive="base">
                                        <p:cTn id="117" dur="250" fill="hold"/>
                                        <p:tgtEl>
                                          <p:spTgt spid="16"/>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17"/>
                                        </p:tgtEl>
                                        <p:attrNameLst>
                                          <p:attrName>style.visibility</p:attrName>
                                        </p:attrNameLst>
                                      </p:cBhvr>
                                      <p:to>
                                        <p:strVal val="visible"/>
                                      </p:to>
                                    </p:set>
                                    <p:anim calcmode="lin" valueType="num">
                                      <p:cBhvr additive="base">
                                        <p:cTn id="121" dur="250" fill="hold"/>
                                        <p:tgtEl>
                                          <p:spTgt spid="17"/>
                                        </p:tgtEl>
                                        <p:attrNameLst>
                                          <p:attrName>ppt_x</p:attrName>
                                        </p:attrNameLst>
                                      </p:cBhvr>
                                      <p:tavLst>
                                        <p:tav tm="0">
                                          <p:val>
                                            <p:strVal val="#ppt_x"/>
                                          </p:val>
                                        </p:tav>
                                        <p:tav tm="100000">
                                          <p:val>
                                            <p:strVal val="#ppt_x"/>
                                          </p:val>
                                        </p:tav>
                                      </p:tavLst>
                                    </p:anim>
                                    <p:anim calcmode="lin" valueType="num">
                                      <p:cBhvr additive="base">
                                        <p:cTn id="122" dur="250" fill="hold"/>
                                        <p:tgtEl>
                                          <p:spTgt spid="17"/>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nodeType="afterEffect">
                                  <p:stCondLst>
                                    <p:cond delay="0"/>
                                  </p:stCondLst>
                                  <p:childTnLst>
                                    <p:set>
                                      <p:cBhvr>
                                        <p:cTn id="125" dur="1" fill="hold">
                                          <p:stCondLst>
                                            <p:cond delay="0"/>
                                          </p:stCondLst>
                                        </p:cTn>
                                        <p:tgtEl>
                                          <p:spTgt spid="14"/>
                                        </p:tgtEl>
                                        <p:attrNameLst>
                                          <p:attrName>style.visibility</p:attrName>
                                        </p:attrNameLst>
                                      </p:cBhvr>
                                      <p:to>
                                        <p:strVal val="visible"/>
                                      </p:to>
                                    </p:set>
                                    <p:anim calcmode="lin" valueType="num">
                                      <p:cBhvr additive="base">
                                        <p:cTn id="126" dur="250" fill="hold"/>
                                        <p:tgtEl>
                                          <p:spTgt spid="14"/>
                                        </p:tgtEl>
                                        <p:attrNameLst>
                                          <p:attrName>ppt_x</p:attrName>
                                        </p:attrNameLst>
                                      </p:cBhvr>
                                      <p:tavLst>
                                        <p:tav tm="0">
                                          <p:val>
                                            <p:strVal val="#ppt_x"/>
                                          </p:val>
                                        </p:tav>
                                        <p:tav tm="100000">
                                          <p:val>
                                            <p:strVal val="#ppt_x"/>
                                          </p:val>
                                        </p:tav>
                                      </p:tavLst>
                                    </p:anim>
                                    <p:anim calcmode="lin" valueType="num">
                                      <p:cBhvr additive="base">
                                        <p:cTn id="127" dur="250" fill="hold"/>
                                        <p:tgtEl>
                                          <p:spTgt spid="14"/>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250" fill="hold"/>
                                        <p:tgtEl>
                                          <p:spTgt spid="52"/>
                                        </p:tgtEl>
                                        <p:attrNameLst>
                                          <p:attrName>ppt_x</p:attrName>
                                        </p:attrNameLst>
                                      </p:cBhvr>
                                      <p:tavLst>
                                        <p:tav tm="0">
                                          <p:val>
                                            <p:strVal val="#ppt_x"/>
                                          </p:val>
                                        </p:tav>
                                        <p:tav tm="100000">
                                          <p:val>
                                            <p:strVal val="#ppt_x"/>
                                          </p:val>
                                        </p:tav>
                                      </p:tavLst>
                                    </p:anim>
                                    <p:anim calcmode="lin" valueType="num">
                                      <p:cBhvr additive="base">
                                        <p:cTn id="132" dur="250" fill="hold"/>
                                        <p:tgtEl>
                                          <p:spTgt spid="5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32"/>
                                        </p:tgtEl>
                                        <p:attrNameLst>
                                          <p:attrName>style.visibility</p:attrName>
                                        </p:attrNameLst>
                                      </p:cBhvr>
                                      <p:to>
                                        <p:strVal val="visible"/>
                                      </p:to>
                                    </p:set>
                                    <p:anim calcmode="lin" valueType="num">
                                      <p:cBhvr additive="base">
                                        <p:cTn id="136" dur="250" fill="hold"/>
                                        <p:tgtEl>
                                          <p:spTgt spid="32"/>
                                        </p:tgtEl>
                                        <p:attrNameLst>
                                          <p:attrName>ppt_x</p:attrName>
                                        </p:attrNameLst>
                                      </p:cBhvr>
                                      <p:tavLst>
                                        <p:tav tm="0">
                                          <p:val>
                                            <p:strVal val="#ppt_x"/>
                                          </p:val>
                                        </p:tav>
                                        <p:tav tm="100000">
                                          <p:val>
                                            <p:strVal val="#ppt_x"/>
                                          </p:val>
                                        </p:tav>
                                      </p:tavLst>
                                    </p:anim>
                                    <p:anim calcmode="lin" valueType="num">
                                      <p:cBhvr additive="base">
                                        <p:cTn id="137" dur="250" fill="hold"/>
                                        <p:tgtEl>
                                          <p:spTgt spid="32"/>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33"/>
                                        </p:tgtEl>
                                        <p:attrNameLst>
                                          <p:attrName>style.visibility</p:attrName>
                                        </p:attrNameLst>
                                      </p:cBhvr>
                                      <p:to>
                                        <p:strVal val="visible"/>
                                      </p:to>
                                    </p:set>
                                    <p:anim calcmode="lin" valueType="num">
                                      <p:cBhvr additive="base">
                                        <p:cTn id="141" dur="250" fill="hold"/>
                                        <p:tgtEl>
                                          <p:spTgt spid="33"/>
                                        </p:tgtEl>
                                        <p:attrNameLst>
                                          <p:attrName>ppt_x</p:attrName>
                                        </p:attrNameLst>
                                      </p:cBhvr>
                                      <p:tavLst>
                                        <p:tav tm="0">
                                          <p:val>
                                            <p:strVal val="#ppt_x"/>
                                          </p:val>
                                        </p:tav>
                                        <p:tav tm="100000">
                                          <p:val>
                                            <p:strVal val="#ppt_x"/>
                                          </p:val>
                                        </p:tav>
                                      </p:tavLst>
                                    </p:anim>
                                    <p:anim calcmode="lin" valueType="num">
                                      <p:cBhvr additive="base">
                                        <p:cTn id="142" dur="250" fill="hold"/>
                                        <p:tgtEl>
                                          <p:spTgt spid="33"/>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34"/>
                                        </p:tgtEl>
                                        <p:attrNameLst>
                                          <p:attrName>style.visibility</p:attrName>
                                        </p:attrNameLst>
                                      </p:cBhvr>
                                      <p:to>
                                        <p:strVal val="visible"/>
                                      </p:to>
                                    </p:set>
                                    <p:anim calcmode="lin" valueType="num">
                                      <p:cBhvr additive="base">
                                        <p:cTn id="146" dur="250" fill="hold"/>
                                        <p:tgtEl>
                                          <p:spTgt spid="34"/>
                                        </p:tgtEl>
                                        <p:attrNameLst>
                                          <p:attrName>ppt_x</p:attrName>
                                        </p:attrNameLst>
                                      </p:cBhvr>
                                      <p:tavLst>
                                        <p:tav tm="0">
                                          <p:val>
                                            <p:strVal val="#ppt_x"/>
                                          </p:val>
                                        </p:tav>
                                        <p:tav tm="100000">
                                          <p:val>
                                            <p:strVal val="#ppt_x"/>
                                          </p:val>
                                        </p:tav>
                                      </p:tavLst>
                                    </p:anim>
                                    <p:anim calcmode="lin" valueType="num">
                                      <p:cBhvr additive="base">
                                        <p:cTn id="147" dur="250" fill="hold"/>
                                        <p:tgtEl>
                                          <p:spTgt spid="34"/>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grpId="0" nodeType="afterEffect">
                                  <p:stCondLst>
                                    <p:cond delay="0"/>
                                  </p:stCondLst>
                                  <p:childTnLst>
                                    <p:set>
                                      <p:cBhvr>
                                        <p:cTn id="150" dur="1" fill="hold">
                                          <p:stCondLst>
                                            <p:cond delay="0"/>
                                          </p:stCondLst>
                                        </p:cTn>
                                        <p:tgtEl>
                                          <p:spTgt spid="35"/>
                                        </p:tgtEl>
                                        <p:attrNameLst>
                                          <p:attrName>style.visibility</p:attrName>
                                        </p:attrNameLst>
                                      </p:cBhvr>
                                      <p:to>
                                        <p:strVal val="visible"/>
                                      </p:to>
                                    </p:set>
                                    <p:anim calcmode="lin" valueType="num">
                                      <p:cBhvr additive="base">
                                        <p:cTn id="151" dur="250" fill="hold"/>
                                        <p:tgtEl>
                                          <p:spTgt spid="35"/>
                                        </p:tgtEl>
                                        <p:attrNameLst>
                                          <p:attrName>ppt_x</p:attrName>
                                        </p:attrNameLst>
                                      </p:cBhvr>
                                      <p:tavLst>
                                        <p:tav tm="0">
                                          <p:val>
                                            <p:strVal val="#ppt_x"/>
                                          </p:val>
                                        </p:tav>
                                        <p:tav tm="100000">
                                          <p:val>
                                            <p:strVal val="#ppt_x"/>
                                          </p:val>
                                        </p:tav>
                                      </p:tavLst>
                                    </p:anim>
                                    <p:anim calcmode="lin" valueType="num">
                                      <p:cBhvr additive="base">
                                        <p:cTn id="152" dur="250" fill="hold"/>
                                        <p:tgtEl>
                                          <p:spTgt spid="35"/>
                                        </p:tgtEl>
                                        <p:attrNameLst>
                                          <p:attrName>ppt_y</p:attrName>
                                        </p:attrNameLst>
                                      </p:cBhvr>
                                      <p:tavLst>
                                        <p:tav tm="0">
                                          <p:val>
                                            <p:strVal val="1+#ppt_h/2"/>
                                          </p:val>
                                        </p:tav>
                                        <p:tav tm="100000">
                                          <p:val>
                                            <p:strVal val="#ppt_y"/>
                                          </p:val>
                                        </p:tav>
                                      </p:tavLst>
                                    </p:anim>
                                  </p:childTnLst>
                                </p:cTn>
                              </p:par>
                            </p:childTnLst>
                          </p:cTn>
                        </p:par>
                        <p:par>
                          <p:cTn id="153" fill="hold">
                            <p:stCondLst>
                              <p:cond delay="13500"/>
                            </p:stCondLst>
                            <p:childTnLst>
                              <p:par>
                                <p:cTn id="154" presetID="2" presetClass="entr" presetSubtype="4" fill="hold" grpId="0" nodeType="afterEffect">
                                  <p:stCondLst>
                                    <p:cond delay="0"/>
                                  </p:stCondLst>
                                  <p:childTnLst>
                                    <p:set>
                                      <p:cBhvr>
                                        <p:cTn id="155" dur="1" fill="hold">
                                          <p:stCondLst>
                                            <p:cond delay="0"/>
                                          </p:stCondLst>
                                        </p:cTn>
                                        <p:tgtEl>
                                          <p:spTgt spid="36"/>
                                        </p:tgtEl>
                                        <p:attrNameLst>
                                          <p:attrName>style.visibility</p:attrName>
                                        </p:attrNameLst>
                                      </p:cBhvr>
                                      <p:to>
                                        <p:strVal val="visible"/>
                                      </p:to>
                                    </p:set>
                                    <p:anim calcmode="lin" valueType="num">
                                      <p:cBhvr additive="base">
                                        <p:cTn id="156" dur="250" fill="hold"/>
                                        <p:tgtEl>
                                          <p:spTgt spid="36"/>
                                        </p:tgtEl>
                                        <p:attrNameLst>
                                          <p:attrName>ppt_x</p:attrName>
                                        </p:attrNameLst>
                                      </p:cBhvr>
                                      <p:tavLst>
                                        <p:tav tm="0">
                                          <p:val>
                                            <p:strVal val="#ppt_x"/>
                                          </p:val>
                                        </p:tav>
                                        <p:tav tm="100000">
                                          <p:val>
                                            <p:strVal val="#ppt_x"/>
                                          </p:val>
                                        </p:tav>
                                      </p:tavLst>
                                    </p:anim>
                                    <p:anim calcmode="lin" valueType="num">
                                      <p:cBhvr additive="base">
                                        <p:cTn id="157" dur="250" fill="hold"/>
                                        <p:tgtEl>
                                          <p:spTgt spid="36"/>
                                        </p:tgtEl>
                                        <p:attrNameLst>
                                          <p:attrName>ppt_y</p:attrName>
                                        </p:attrNameLst>
                                      </p:cBhvr>
                                      <p:tavLst>
                                        <p:tav tm="0">
                                          <p:val>
                                            <p:strVal val="1+#ppt_h/2"/>
                                          </p:val>
                                        </p:tav>
                                        <p:tav tm="100000">
                                          <p:val>
                                            <p:strVal val="#ppt_y"/>
                                          </p:val>
                                        </p:tav>
                                      </p:tavLst>
                                    </p:anim>
                                  </p:childTnLst>
                                </p:cTn>
                              </p:par>
                            </p:childTnLst>
                          </p:cTn>
                        </p:par>
                        <p:par>
                          <p:cTn id="158" fill="hold">
                            <p:stCondLst>
                              <p:cond delay="14000"/>
                            </p:stCondLst>
                            <p:childTnLst>
                              <p:par>
                                <p:cTn id="159" presetID="2" presetClass="entr" presetSubtype="4" fill="hold" grpId="0" nodeType="afterEffect">
                                  <p:stCondLst>
                                    <p:cond delay="0"/>
                                  </p:stCondLst>
                                  <p:childTnLst>
                                    <p:set>
                                      <p:cBhvr>
                                        <p:cTn id="160" dur="1" fill="hold">
                                          <p:stCondLst>
                                            <p:cond delay="0"/>
                                          </p:stCondLst>
                                        </p:cTn>
                                        <p:tgtEl>
                                          <p:spTgt spid="37"/>
                                        </p:tgtEl>
                                        <p:attrNameLst>
                                          <p:attrName>style.visibility</p:attrName>
                                        </p:attrNameLst>
                                      </p:cBhvr>
                                      <p:to>
                                        <p:strVal val="visible"/>
                                      </p:to>
                                    </p:set>
                                    <p:anim calcmode="lin" valueType="num">
                                      <p:cBhvr additive="base">
                                        <p:cTn id="161" dur="250" fill="hold"/>
                                        <p:tgtEl>
                                          <p:spTgt spid="37"/>
                                        </p:tgtEl>
                                        <p:attrNameLst>
                                          <p:attrName>ppt_x</p:attrName>
                                        </p:attrNameLst>
                                      </p:cBhvr>
                                      <p:tavLst>
                                        <p:tav tm="0">
                                          <p:val>
                                            <p:strVal val="#ppt_x"/>
                                          </p:val>
                                        </p:tav>
                                        <p:tav tm="100000">
                                          <p:val>
                                            <p:strVal val="#ppt_x"/>
                                          </p:val>
                                        </p:tav>
                                      </p:tavLst>
                                    </p:anim>
                                    <p:anim calcmode="lin" valueType="num">
                                      <p:cBhvr additive="base">
                                        <p:cTn id="162" dur="250" fill="hold"/>
                                        <p:tgtEl>
                                          <p:spTgt spid="37"/>
                                        </p:tgtEl>
                                        <p:attrNameLst>
                                          <p:attrName>ppt_y</p:attrName>
                                        </p:attrNameLst>
                                      </p:cBhvr>
                                      <p:tavLst>
                                        <p:tav tm="0">
                                          <p:val>
                                            <p:strVal val="1+#ppt_h/2"/>
                                          </p:val>
                                        </p:tav>
                                        <p:tav tm="100000">
                                          <p:val>
                                            <p:strVal val="#ppt_y"/>
                                          </p:val>
                                        </p:tav>
                                      </p:tavLst>
                                    </p:anim>
                                  </p:childTnLst>
                                </p:cTn>
                              </p:par>
                            </p:childTnLst>
                          </p:cTn>
                        </p:par>
                        <p:par>
                          <p:cTn id="163" fill="hold">
                            <p:stCondLst>
                              <p:cond delay="14500"/>
                            </p:stCondLst>
                            <p:childTnLst>
                              <p:par>
                                <p:cTn id="164" presetID="2" presetClass="entr" presetSubtype="4" fill="hold" grpId="0" nodeType="afterEffect">
                                  <p:stCondLst>
                                    <p:cond delay="0"/>
                                  </p:stCondLst>
                                  <p:childTnLst>
                                    <p:set>
                                      <p:cBhvr>
                                        <p:cTn id="165" dur="1" fill="hold">
                                          <p:stCondLst>
                                            <p:cond delay="0"/>
                                          </p:stCondLst>
                                        </p:cTn>
                                        <p:tgtEl>
                                          <p:spTgt spid="38"/>
                                        </p:tgtEl>
                                        <p:attrNameLst>
                                          <p:attrName>style.visibility</p:attrName>
                                        </p:attrNameLst>
                                      </p:cBhvr>
                                      <p:to>
                                        <p:strVal val="visible"/>
                                      </p:to>
                                    </p:set>
                                    <p:anim calcmode="lin" valueType="num">
                                      <p:cBhvr additive="base">
                                        <p:cTn id="166" dur="250" fill="hold"/>
                                        <p:tgtEl>
                                          <p:spTgt spid="38"/>
                                        </p:tgtEl>
                                        <p:attrNameLst>
                                          <p:attrName>ppt_x</p:attrName>
                                        </p:attrNameLst>
                                      </p:cBhvr>
                                      <p:tavLst>
                                        <p:tav tm="0">
                                          <p:val>
                                            <p:strVal val="#ppt_x"/>
                                          </p:val>
                                        </p:tav>
                                        <p:tav tm="100000">
                                          <p:val>
                                            <p:strVal val="#ppt_x"/>
                                          </p:val>
                                        </p:tav>
                                      </p:tavLst>
                                    </p:anim>
                                    <p:anim calcmode="lin" valueType="num">
                                      <p:cBhvr additive="base">
                                        <p:cTn id="167" dur="250" fill="hold"/>
                                        <p:tgtEl>
                                          <p:spTgt spid="38"/>
                                        </p:tgtEl>
                                        <p:attrNameLst>
                                          <p:attrName>ppt_y</p:attrName>
                                        </p:attrNameLst>
                                      </p:cBhvr>
                                      <p:tavLst>
                                        <p:tav tm="0">
                                          <p:val>
                                            <p:strVal val="1+#ppt_h/2"/>
                                          </p:val>
                                        </p:tav>
                                        <p:tav tm="100000">
                                          <p:val>
                                            <p:strVal val="#ppt_y"/>
                                          </p:val>
                                        </p:tav>
                                      </p:tavLst>
                                    </p:anim>
                                  </p:childTnLst>
                                </p:cTn>
                              </p:par>
                            </p:childTnLst>
                          </p:cTn>
                        </p:par>
                        <p:par>
                          <p:cTn id="168" fill="hold">
                            <p:stCondLst>
                              <p:cond delay="15000"/>
                            </p:stCondLst>
                            <p:childTnLst>
                              <p:par>
                                <p:cTn id="169" presetID="2" presetClass="entr" presetSubtype="4" fill="hold" grpId="0" nodeType="afterEffect">
                                  <p:stCondLst>
                                    <p:cond delay="0"/>
                                  </p:stCondLst>
                                  <p:childTnLst>
                                    <p:set>
                                      <p:cBhvr>
                                        <p:cTn id="170" dur="1" fill="hold">
                                          <p:stCondLst>
                                            <p:cond delay="0"/>
                                          </p:stCondLst>
                                        </p:cTn>
                                        <p:tgtEl>
                                          <p:spTgt spid="39"/>
                                        </p:tgtEl>
                                        <p:attrNameLst>
                                          <p:attrName>style.visibility</p:attrName>
                                        </p:attrNameLst>
                                      </p:cBhvr>
                                      <p:to>
                                        <p:strVal val="visible"/>
                                      </p:to>
                                    </p:set>
                                    <p:anim calcmode="lin" valueType="num">
                                      <p:cBhvr additive="base">
                                        <p:cTn id="171" dur="250" fill="hold"/>
                                        <p:tgtEl>
                                          <p:spTgt spid="39"/>
                                        </p:tgtEl>
                                        <p:attrNameLst>
                                          <p:attrName>ppt_x</p:attrName>
                                        </p:attrNameLst>
                                      </p:cBhvr>
                                      <p:tavLst>
                                        <p:tav tm="0">
                                          <p:val>
                                            <p:strVal val="#ppt_x"/>
                                          </p:val>
                                        </p:tav>
                                        <p:tav tm="100000">
                                          <p:val>
                                            <p:strVal val="#ppt_x"/>
                                          </p:val>
                                        </p:tav>
                                      </p:tavLst>
                                    </p:anim>
                                    <p:anim calcmode="lin" valueType="num">
                                      <p:cBhvr additive="base">
                                        <p:cTn id="172" dur="250" fill="hold"/>
                                        <p:tgtEl>
                                          <p:spTgt spid="39"/>
                                        </p:tgtEl>
                                        <p:attrNameLst>
                                          <p:attrName>ppt_y</p:attrName>
                                        </p:attrNameLst>
                                      </p:cBhvr>
                                      <p:tavLst>
                                        <p:tav tm="0">
                                          <p:val>
                                            <p:strVal val="1+#ppt_h/2"/>
                                          </p:val>
                                        </p:tav>
                                        <p:tav tm="100000">
                                          <p:val>
                                            <p:strVal val="#ppt_y"/>
                                          </p:val>
                                        </p:tav>
                                      </p:tavLst>
                                    </p:anim>
                                  </p:childTnLst>
                                </p:cTn>
                              </p:par>
                            </p:childTnLst>
                          </p:cTn>
                        </p:par>
                        <p:par>
                          <p:cTn id="173" fill="hold">
                            <p:stCondLst>
                              <p:cond delay="15500"/>
                            </p:stCondLst>
                            <p:childTnLst>
                              <p:par>
                                <p:cTn id="174" presetID="2" presetClass="entr" presetSubtype="4" fill="hold" grpId="0" nodeType="afterEffect">
                                  <p:stCondLst>
                                    <p:cond delay="0"/>
                                  </p:stCondLst>
                                  <p:childTnLst>
                                    <p:set>
                                      <p:cBhvr>
                                        <p:cTn id="175" dur="1" fill="hold">
                                          <p:stCondLst>
                                            <p:cond delay="0"/>
                                          </p:stCondLst>
                                        </p:cTn>
                                        <p:tgtEl>
                                          <p:spTgt spid="40"/>
                                        </p:tgtEl>
                                        <p:attrNameLst>
                                          <p:attrName>style.visibility</p:attrName>
                                        </p:attrNameLst>
                                      </p:cBhvr>
                                      <p:to>
                                        <p:strVal val="visible"/>
                                      </p:to>
                                    </p:set>
                                    <p:anim calcmode="lin" valueType="num">
                                      <p:cBhvr additive="base">
                                        <p:cTn id="176" dur="250" fill="hold"/>
                                        <p:tgtEl>
                                          <p:spTgt spid="40"/>
                                        </p:tgtEl>
                                        <p:attrNameLst>
                                          <p:attrName>ppt_x</p:attrName>
                                        </p:attrNameLst>
                                      </p:cBhvr>
                                      <p:tavLst>
                                        <p:tav tm="0">
                                          <p:val>
                                            <p:strVal val="#ppt_x"/>
                                          </p:val>
                                        </p:tav>
                                        <p:tav tm="100000">
                                          <p:val>
                                            <p:strVal val="#ppt_x"/>
                                          </p:val>
                                        </p:tav>
                                      </p:tavLst>
                                    </p:anim>
                                    <p:anim calcmode="lin" valueType="num">
                                      <p:cBhvr additive="base">
                                        <p:cTn id="177" dur="250" fill="hold"/>
                                        <p:tgtEl>
                                          <p:spTgt spid="40"/>
                                        </p:tgtEl>
                                        <p:attrNameLst>
                                          <p:attrName>ppt_y</p:attrName>
                                        </p:attrNameLst>
                                      </p:cBhvr>
                                      <p:tavLst>
                                        <p:tav tm="0">
                                          <p:val>
                                            <p:strVal val="1+#ppt_h/2"/>
                                          </p:val>
                                        </p:tav>
                                        <p:tav tm="100000">
                                          <p:val>
                                            <p:strVal val="#ppt_y"/>
                                          </p:val>
                                        </p:tav>
                                      </p:tavLst>
                                    </p:anim>
                                  </p:childTnLst>
                                </p:cTn>
                              </p:par>
                            </p:childTnLst>
                          </p:cTn>
                        </p:par>
                        <p:par>
                          <p:cTn id="178" fill="hold">
                            <p:stCondLst>
                              <p:cond delay="16000"/>
                            </p:stCondLst>
                            <p:childTnLst>
                              <p:par>
                                <p:cTn id="179" presetID="2" presetClass="entr" presetSubtype="4" fill="hold" grpId="0" nodeType="afterEffect">
                                  <p:stCondLst>
                                    <p:cond delay="0"/>
                                  </p:stCondLst>
                                  <p:childTnLst>
                                    <p:set>
                                      <p:cBhvr>
                                        <p:cTn id="180" dur="1" fill="hold">
                                          <p:stCondLst>
                                            <p:cond delay="0"/>
                                          </p:stCondLst>
                                        </p:cTn>
                                        <p:tgtEl>
                                          <p:spTgt spid="41"/>
                                        </p:tgtEl>
                                        <p:attrNameLst>
                                          <p:attrName>style.visibility</p:attrName>
                                        </p:attrNameLst>
                                      </p:cBhvr>
                                      <p:to>
                                        <p:strVal val="visible"/>
                                      </p:to>
                                    </p:set>
                                    <p:anim calcmode="lin" valueType="num">
                                      <p:cBhvr additive="base">
                                        <p:cTn id="181" dur="250" fill="hold"/>
                                        <p:tgtEl>
                                          <p:spTgt spid="41"/>
                                        </p:tgtEl>
                                        <p:attrNameLst>
                                          <p:attrName>ppt_x</p:attrName>
                                        </p:attrNameLst>
                                      </p:cBhvr>
                                      <p:tavLst>
                                        <p:tav tm="0">
                                          <p:val>
                                            <p:strVal val="#ppt_x"/>
                                          </p:val>
                                        </p:tav>
                                        <p:tav tm="100000">
                                          <p:val>
                                            <p:strVal val="#ppt_x"/>
                                          </p:val>
                                        </p:tav>
                                      </p:tavLst>
                                    </p:anim>
                                    <p:anim calcmode="lin" valueType="num">
                                      <p:cBhvr additive="base">
                                        <p:cTn id="182" dur="250" fill="hold"/>
                                        <p:tgtEl>
                                          <p:spTgt spid="41"/>
                                        </p:tgtEl>
                                        <p:attrNameLst>
                                          <p:attrName>ppt_y</p:attrName>
                                        </p:attrNameLst>
                                      </p:cBhvr>
                                      <p:tavLst>
                                        <p:tav tm="0">
                                          <p:val>
                                            <p:strVal val="1+#ppt_h/2"/>
                                          </p:val>
                                        </p:tav>
                                        <p:tav tm="100000">
                                          <p:val>
                                            <p:strVal val="#ppt_y"/>
                                          </p:val>
                                        </p:tav>
                                      </p:tavLst>
                                    </p:anim>
                                  </p:childTnLst>
                                </p:cTn>
                              </p:par>
                            </p:childTnLst>
                          </p:cTn>
                        </p:par>
                        <p:par>
                          <p:cTn id="183" fill="hold">
                            <p:stCondLst>
                              <p:cond delay="16500"/>
                            </p:stCondLst>
                            <p:childTnLst>
                              <p:par>
                                <p:cTn id="184" presetID="2" presetClass="entr" presetSubtype="4" fill="hold" grpId="0" nodeType="afterEffect">
                                  <p:stCondLst>
                                    <p:cond delay="0"/>
                                  </p:stCondLst>
                                  <p:childTnLst>
                                    <p:set>
                                      <p:cBhvr>
                                        <p:cTn id="185" dur="1" fill="hold">
                                          <p:stCondLst>
                                            <p:cond delay="0"/>
                                          </p:stCondLst>
                                        </p:cTn>
                                        <p:tgtEl>
                                          <p:spTgt spid="60"/>
                                        </p:tgtEl>
                                        <p:attrNameLst>
                                          <p:attrName>style.visibility</p:attrName>
                                        </p:attrNameLst>
                                      </p:cBhvr>
                                      <p:to>
                                        <p:strVal val="visible"/>
                                      </p:to>
                                    </p:set>
                                    <p:anim calcmode="lin" valueType="num">
                                      <p:cBhvr additive="base">
                                        <p:cTn id="186" dur="250" fill="hold"/>
                                        <p:tgtEl>
                                          <p:spTgt spid="60"/>
                                        </p:tgtEl>
                                        <p:attrNameLst>
                                          <p:attrName>ppt_x</p:attrName>
                                        </p:attrNameLst>
                                      </p:cBhvr>
                                      <p:tavLst>
                                        <p:tav tm="0">
                                          <p:val>
                                            <p:strVal val="#ppt_x"/>
                                          </p:val>
                                        </p:tav>
                                        <p:tav tm="100000">
                                          <p:val>
                                            <p:strVal val="#ppt_x"/>
                                          </p:val>
                                        </p:tav>
                                      </p:tavLst>
                                    </p:anim>
                                    <p:anim calcmode="lin" valueType="num">
                                      <p:cBhvr additive="base">
                                        <p:cTn id="187" dur="25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 grpId="0" animBg="1"/>
      <p:bldP spid="9" grpId="0" animBg="1"/>
      <p:bldP spid="10" grpId="0" animBg="1"/>
      <p:bldP spid="11" grpId="0" animBg="1"/>
      <p:bldP spid="12" grpId="0" animBg="1"/>
      <p:bldP spid="16" grpId="0"/>
      <p:bldP spid="17" grpId="0"/>
      <p:bldP spid="18" grpId="0"/>
      <p:bldP spid="19" grpId="0"/>
      <p:bldP spid="20" grpId="0"/>
      <p:bldP spid="21" grpId="0"/>
      <p:bldP spid="22" grpId="0"/>
      <p:bldP spid="24" grpId="0"/>
      <p:bldP spid="25" grpId="0"/>
      <p:bldP spid="26" grpId="0"/>
      <p:bldP spid="27" grpId="0"/>
      <p:bldP spid="28" grpId="0"/>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60"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Factory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7" name="Freeform 5"/>
          <p:cNvSpPr/>
          <p:nvPr/>
        </p:nvSpPr>
        <p:spPr bwMode="auto">
          <a:xfrm>
            <a:off x="2152748" y="2247551"/>
            <a:ext cx="1748636" cy="1755568"/>
          </a:xfrm>
          <a:custGeom>
            <a:avLst/>
            <a:gdLst>
              <a:gd name="T0" fmla="*/ 675 w 691"/>
              <a:gd name="T1" fmla="*/ 317 h 692"/>
              <a:gd name="T2" fmla="*/ 374 w 691"/>
              <a:gd name="T3" fmla="*/ 676 h 692"/>
              <a:gd name="T4" fmla="*/ 15 w 691"/>
              <a:gd name="T5" fmla="*/ 375 h 692"/>
              <a:gd name="T6" fmla="*/ 316 w 691"/>
              <a:gd name="T7" fmla="*/ 16 h 692"/>
              <a:gd name="T8" fmla="*/ 675 w 691"/>
              <a:gd name="T9" fmla="*/ 317 h 692"/>
            </a:gdLst>
            <a:ahLst/>
            <a:cxnLst>
              <a:cxn ang="0">
                <a:pos x="T0" y="T1"/>
              </a:cxn>
              <a:cxn ang="0">
                <a:pos x="T2" y="T3"/>
              </a:cxn>
              <a:cxn ang="0">
                <a:pos x="T4" y="T5"/>
              </a:cxn>
              <a:cxn ang="0">
                <a:pos x="T6" y="T7"/>
              </a:cxn>
              <a:cxn ang="0">
                <a:pos x="T8" y="T9"/>
              </a:cxn>
            </a:cxnLst>
            <a:rect l="0" t="0" r="r" b="b"/>
            <a:pathLst>
              <a:path w="691" h="692">
                <a:moveTo>
                  <a:pt x="675" y="317"/>
                </a:moveTo>
                <a:cubicBezTo>
                  <a:pt x="691" y="499"/>
                  <a:pt x="556" y="660"/>
                  <a:pt x="374" y="676"/>
                </a:cubicBezTo>
                <a:cubicBezTo>
                  <a:pt x="192" y="692"/>
                  <a:pt x="31" y="557"/>
                  <a:pt x="15" y="375"/>
                </a:cubicBezTo>
                <a:cubicBezTo>
                  <a:pt x="0" y="193"/>
                  <a:pt x="134" y="32"/>
                  <a:pt x="316" y="16"/>
                </a:cubicBezTo>
                <a:cubicBezTo>
                  <a:pt x="499" y="0"/>
                  <a:pt x="659" y="135"/>
                  <a:pt x="675" y="317"/>
                </a:cubicBez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3026199" y="3124468"/>
            <a:ext cx="686283" cy="837058"/>
          </a:xfrm>
          <a:custGeom>
            <a:avLst/>
            <a:gdLst>
              <a:gd name="T0" fmla="*/ 0 w 271"/>
              <a:gd name="T1" fmla="*/ 0 h 330"/>
              <a:gd name="T2" fmla="*/ 271 w 271"/>
              <a:gd name="T3" fmla="*/ 190 h 330"/>
              <a:gd name="T4" fmla="*/ 29 w 271"/>
              <a:gd name="T5" fmla="*/ 330 h 330"/>
              <a:gd name="T6" fmla="*/ 0 w 271"/>
              <a:gd name="T7" fmla="*/ 0 h 330"/>
            </a:gdLst>
            <a:ahLst/>
            <a:cxnLst>
              <a:cxn ang="0">
                <a:pos x="T0" y="T1"/>
              </a:cxn>
              <a:cxn ang="0">
                <a:pos x="T2" y="T3"/>
              </a:cxn>
              <a:cxn ang="0">
                <a:pos x="T4" y="T5"/>
              </a:cxn>
              <a:cxn ang="0">
                <a:pos x="T6" y="T7"/>
              </a:cxn>
            </a:cxnLst>
            <a:rect l="0" t="0" r="r" b="b"/>
            <a:pathLst>
              <a:path w="271" h="330">
                <a:moveTo>
                  <a:pt x="0" y="0"/>
                </a:moveTo>
                <a:cubicBezTo>
                  <a:pt x="271" y="190"/>
                  <a:pt x="271" y="190"/>
                  <a:pt x="271" y="190"/>
                </a:cubicBezTo>
                <a:cubicBezTo>
                  <a:pt x="215" y="270"/>
                  <a:pt x="126" y="321"/>
                  <a:pt x="29" y="330"/>
                </a:cubicBezTo>
                <a:lnTo>
                  <a:pt x="0"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2436966" y="3124468"/>
            <a:ext cx="665487" cy="857854"/>
          </a:xfrm>
          <a:custGeom>
            <a:avLst/>
            <a:gdLst>
              <a:gd name="T0" fmla="*/ 233 w 263"/>
              <a:gd name="T1" fmla="*/ 0 h 338"/>
              <a:gd name="T2" fmla="*/ 263 w 263"/>
              <a:gd name="T3" fmla="*/ 330 h 338"/>
              <a:gd name="T4" fmla="*/ 0 w 263"/>
              <a:gd name="T5" fmla="*/ 235 h 338"/>
              <a:gd name="T6" fmla="*/ 233 w 263"/>
              <a:gd name="T7" fmla="*/ 0 h 338"/>
            </a:gdLst>
            <a:ahLst/>
            <a:cxnLst>
              <a:cxn ang="0">
                <a:pos x="T0" y="T1"/>
              </a:cxn>
              <a:cxn ang="0">
                <a:pos x="T2" y="T3"/>
              </a:cxn>
              <a:cxn ang="0">
                <a:pos x="T4" y="T5"/>
              </a:cxn>
              <a:cxn ang="0">
                <a:pos x="T6" y="T7"/>
              </a:cxn>
            </a:cxnLst>
            <a:rect l="0" t="0" r="r" b="b"/>
            <a:pathLst>
              <a:path w="263" h="338">
                <a:moveTo>
                  <a:pt x="233" y="0"/>
                </a:moveTo>
                <a:cubicBezTo>
                  <a:pt x="263" y="330"/>
                  <a:pt x="263" y="330"/>
                  <a:pt x="263" y="330"/>
                </a:cubicBezTo>
                <a:cubicBezTo>
                  <a:pt x="165" y="338"/>
                  <a:pt x="69" y="304"/>
                  <a:pt x="0" y="235"/>
                </a:cubicBezTo>
                <a:lnTo>
                  <a:pt x="233"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2170078" y="3049947"/>
            <a:ext cx="856121" cy="668953"/>
          </a:xfrm>
          <a:custGeom>
            <a:avLst/>
            <a:gdLst>
              <a:gd name="T0" fmla="*/ 338 w 338"/>
              <a:gd name="T1" fmla="*/ 30 h 264"/>
              <a:gd name="T2" fmla="*/ 104 w 338"/>
              <a:gd name="T3" fmla="*/ 264 h 264"/>
              <a:gd name="T4" fmla="*/ 8 w 338"/>
              <a:gd name="T5" fmla="*/ 0 h 264"/>
              <a:gd name="T6" fmla="*/ 338 w 338"/>
              <a:gd name="T7" fmla="*/ 30 h 264"/>
            </a:gdLst>
            <a:ahLst/>
            <a:cxnLst>
              <a:cxn ang="0">
                <a:pos x="T0" y="T1"/>
              </a:cxn>
              <a:cxn ang="0">
                <a:pos x="T2" y="T3"/>
              </a:cxn>
              <a:cxn ang="0">
                <a:pos x="T4" y="T5"/>
              </a:cxn>
              <a:cxn ang="0">
                <a:pos x="T6" y="T7"/>
              </a:cxn>
            </a:cxnLst>
            <a:rect l="0" t="0" r="r" b="b"/>
            <a:pathLst>
              <a:path w="338" h="264">
                <a:moveTo>
                  <a:pt x="338" y="30"/>
                </a:moveTo>
                <a:cubicBezTo>
                  <a:pt x="104" y="264"/>
                  <a:pt x="104" y="264"/>
                  <a:pt x="104" y="264"/>
                </a:cubicBezTo>
                <a:cubicBezTo>
                  <a:pt x="34" y="194"/>
                  <a:pt x="0" y="98"/>
                  <a:pt x="8" y="0"/>
                </a:cubicBezTo>
                <a:lnTo>
                  <a:pt x="338" y="3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2190875" y="2438185"/>
            <a:ext cx="835324" cy="686283"/>
          </a:xfrm>
          <a:custGeom>
            <a:avLst/>
            <a:gdLst>
              <a:gd name="T0" fmla="*/ 330 w 330"/>
              <a:gd name="T1" fmla="*/ 271 h 271"/>
              <a:gd name="T2" fmla="*/ 0 w 330"/>
              <a:gd name="T3" fmla="*/ 242 h 271"/>
              <a:gd name="T4" fmla="*/ 140 w 330"/>
              <a:gd name="T5" fmla="*/ 0 h 271"/>
              <a:gd name="T6" fmla="*/ 330 w 330"/>
              <a:gd name="T7" fmla="*/ 271 h 271"/>
            </a:gdLst>
            <a:ahLst/>
            <a:cxnLst>
              <a:cxn ang="0">
                <a:pos x="T0" y="T1"/>
              </a:cxn>
              <a:cxn ang="0">
                <a:pos x="T2" y="T3"/>
              </a:cxn>
              <a:cxn ang="0">
                <a:pos x="T4" y="T5"/>
              </a:cxn>
              <a:cxn ang="0">
                <a:pos x="T6" y="T7"/>
              </a:cxn>
            </a:cxnLst>
            <a:rect l="0" t="0" r="r" b="b"/>
            <a:pathLst>
              <a:path w="330" h="271">
                <a:moveTo>
                  <a:pt x="330" y="271"/>
                </a:moveTo>
                <a:cubicBezTo>
                  <a:pt x="0" y="242"/>
                  <a:pt x="0" y="242"/>
                  <a:pt x="0" y="242"/>
                </a:cubicBezTo>
                <a:cubicBezTo>
                  <a:pt x="9" y="145"/>
                  <a:pt x="60" y="56"/>
                  <a:pt x="140" y="0"/>
                </a:cubicBezTo>
                <a:lnTo>
                  <a:pt x="330" y="271"/>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Oval 10"/>
          <p:cNvSpPr>
            <a:spLocks noChangeArrowheads="1"/>
          </p:cNvSpPr>
          <p:nvPr/>
        </p:nvSpPr>
        <p:spPr bwMode="auto">
          <a:xfrm>
            <a:off x="5195963" y="2285678"/>
            <a:ext cx="1675848" cy="1679314"/>
          </a:xfrm>
          <a:prstGeom prst="ellipse">
            <a:avLst/>
          </a:prstGeom>
          <a:solidFill>
            <a:srgbClr val="B9D51F"/>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6033020" y="2481510"/>
            <a:ext cx="838790" cy="642958"/>
          </a:xfrm>
          <a:custGeom>
            <a:avLst/>
            <a:gdLst>
              <a:gd name="T0" fmla="*/ 0 w 331"/>
              <a:gd name="T1" fmla="*/ 254 h 254"/>
              <a:gd name="T2" fmla="*/ 213 w 331"/>
              <a:gd name="T3" fmla="*/ 0 h 254"/>
              <a:gd name="T4" fmla="*/ 331 w 331"/>
              <a:gd name="T5" fmla="*/ 254 h 254"/>
              <a:gd name="T6" fmla="*/ 0 w 331"/>
              <a:gd name="T7" fmla="*/ 254 h 254"/>
            </a:gdLst>
            <a:ahLst/>
            <a:cxnLst>
              <a:cxn ang="0">
                <a:pos x="T0" y="T1"/>
              </a:cxn>
              <a:cxn ang="0">
                <a:pos x="T2" y="T3"/>
              </a:cxn>
              <a:cxn ang="0">
                <a:pos x="T4" y="T5"/>
              </a:cxn>
              <a:cxn ang="0">
                <a:pos x="T6" y="T7"/>
              </a:cxn>
            </a:cxnLst>
            <a:rect l="0" t="0" r="r" b="b"/>
            <a:pathLst>
              <a:path w="331" h="254">
                <a:moveTo>
                  <a:pt x="0" y="254"/>
                </a:moveTo>
                <a:cubicBezTo>
                  <a:pt x="213" y="0"/>
                  <a:pt x="213" y="0"/>
                  <a:pt x="213" y="0"/>
                </a:cubicBezTo>
                <a:cubicBezTo>
                  <a:pt x="288" y="63"/>
                  <a:pt x="331" y="156"/>
                  <a:pt x="331" y="254"/>
                </a:cubicBezTo>
                <a:lnTo>
                  <a:pt x="0" y="25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2"/>
          <p:cNvSpPr/>
          <p:nvPr/>
        </p:nvSpPr>
        <p:spPr bwMode="auto">
          <a:xfrm>
            <a:off x="6033020" y="3122735"/>
            <a:ext cx="838790" cy="642958"/>
          </a:xfrm>
          <a:custGeom>
            <a:avLst/>
            <a:gdLst>
              <a:gd name="T0" fmla="*/ 0 w 331"/>
              <a:gd name="T1" fmla="*/ 1 h 254"/>
              <a:gd name="T2" fmla="*/ 331 w 331"/>
              <a:gd name="T3" fmla="*/ 0 h 254"/>
              <a:gd name="T4" fmla="*/ 214 w 331"/>
              <a:gd name="T5" fmla="*/ 254 h 254"/>
              <a:gd name="T6" fmla="*/ 0 w 331"/>
              <a:gd name="T7" fmla="*/ 1 h 254"/>
            </a:gdLst>
            <a:ahLst/>
            <a:cxnLst>
              <a:cxn ang="0">
                <a:pos x="T0" y="T1"/>
              </a:cxn>
              <a:cxn ang="0">
                <a:pos x="T2" y="T3"/>
              </a:cxn>
              <a:cxn ang="0">
                <a:pos x="T4" y="T5"/>
              </a:cxn>
              <a:cxn ang="0">
                <a:pos x="T6" y="T7"/>
              </a:cxn>
            </a:cxnLst>
            <a:rect l="0" t="0" r="r" b="b"/>
            <a:pathLst>
              <a:path w="331" h="254">
                <a:moveTo>
                  <a:pt x="0" y="1"/>
                </a:moveTo>
                <a:cubicBezTo>
                  <a:pt x="331" y="0"/>
                  <a:pt x="331" y="0"/>
                  <a:pt x="331" y="0"/>
                </a:cubicBezTo>
                <a:cubicBezTo>
                  <a:pt x="331" y="98"/>
                  <a:pt x="288" y="191"/>
                  <a:pt x="214" y="254"/>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5" name="Freeform 13"/>
          <p:cNvSpPr/>
          <p:nvPr/>
        </p:nvSpPr>
        <p:spPr bwMode="auto">
          <a:xfrm>
            <a:off x="5887445" y="3124468"/>
            <a:ext cx="682817" cy="869985"/>
          </a:xfrm>
          <a:custGeom>
            <a:avLst/>
            <a:gdLst>
              <a:gd name="T0" fmla="*/ 58 w 270"/>
              <a:gd name="T1" fmla="*/ 0 h 343"/>
              <a:gd name="T2" fmla="*/ 270 w 270"/>
              <a:gd name="T3" fmla="*/ 254 h 343"/>
              <a:gd name="T4" fmla="*/ 0 w 270"/>
              <a:gd name="T5" fmla="*/ 326 h 343"/>
              <a:gd name="T6" fmla="*/ 58 w 270"/>
              <a:gd name="T7" fmla="*/ 0 h 343"/>
            </a:gdLst>
            <a:ahLst/>
            <a:cxnLst>
              <a:cxn ang="0">
                <a:pos x="T0" y="T1"/>
              </a:cxn>
              <a:cxn ang="0">
                <a:pos x="T2" y="T3"/>
              </a:cxn>
              <a:cxn ang="0">
                <a:pos x="T4" y="T5"/>
              </a:cxn>
              <a:cxn ang="0">
                <a:pos x="T6" y="T7"/>
              </a:cxn>
            </a:cxnLst>
            <a:rect l="0" t="0" r="r" b="b"/>
            <a:pathLst>
              <a:path w="270" h="343">
                <a:moveTo>
                  <a:pt x="58" y="0"/>
                </a:moveTo>
                <a:cubicBezTo>
                  <a:pt x="270" y="254"/>
                  <a:pt x="270" y="254"/>
                  <a:pt x="270" y="254"/>
                </a:cubicBezTo>
                <a:cubicBezTo>
                  <a:pt x="195" y="317"/>
                  <a:pt x="96" y="343"/>
                  <a:pt x="0" y="326"/>
                </a:cubicBezTo>
                <a:lnTo>
                  <a:pt x="58"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4"/>
          <p:cNvSpPr/>
          <p:nvPr/>
        </p:nvSpPr>
        <p:spPr bwMode="auto">
          <a:xfrm>
            <a:off x="5306877" y="3124468"/>
            <a:ext cx="726143" cy="826660"/>
          </a:xfrm>
          <a:custGeom>
            <a:avLst/>
            <a:gdLst>
              <a:gd name="T0" fmla="*/ 287 w 287"/>
              <a:gd name="T1" fmla="*/ 0 h 326"/>
              <a:gd name="T2" fmla="*/ 230 w 287"/>
              <a:gd name="T3" fmla="*/ 326 h 326"/>
              <a:gd name="T4" fmla="*/ 0 w 287"/>
              <a:gd name="T5" fmla="*/ 166 h 326"/>
              <a:gd name="T6" fmla="*/ 287 w 287"/>
              <a:gd name="T7" fmla="*/ 0 h 326"/>
            </a:gdLst>
            <a:ahLst/>
            <a:cxnLst>
              <a:cxn ang="0">
                <a:pos x="T0" y="T1"/>
              </a:cxn>
              <a:cxn ang="0">
                <a:pos x="T2" y="T3"/>
              </a:cxn>
              <a:cxn ang="0">
                <a:pos x="T4" y="T5"/>
              </a:cxn>
              <a:cxn ang="0">
                <a:pos x="T6" y="T7"/>
              </a:cxn>
            </a:cxnLst>
            <a:rect l="0" t="0" r="r" b="b"/>
            <a:pathLst>
              <a:path w="287" h="326">
                <a:moveTo>
                  <a:pt x="287" y="0"/>
                </a:moveTo>
                <a:cubicBezTo>
                  <a:pt x="230" y="326"/>
                  <a:pt x="230" y="326"/>
                  <a:pt x="230" y="326"/>
                </a:cubicBezTo>
                <a:cubicBezTo>
                  <a:pt x="133" y="309"/>
                  <a:pt x="49" y="250"/>
                  <a:pt x="0" y="166"/>
                </a:cubicBezTo>
                <a:lnTo>
                  <a:pt x="287" y="0"/>
                </a:lnTo>
                <a:close/>
              </a:path>
            </a:pathLst>
          </a:custGeom>
          <a:solidFill>
            <a:srgbClr val="0E7FB7"/>
          </a:solidFill>
          <a:ln>
            <a:noFill/>
          </a:ln>
        </p:spPr>
        <p:txBody>
          <a:bodyPr vert="horz" wrap="square" lIns="91440" tIns="45720" rIns="91440" bIns="45720" numCol="1" anchor="t" anchorCtr="0" compatLnSpc="1"/>
          <a:lstStyle/>
          <a:p>
            <a:endParaRPr lang="en-US"/>
          </a:p>
        </p:txBody>
      </p:sp>
      <p:grpSp>
        <p:nvGrpSpPr>
          <p:cNvPr id="27" name="Group 26"/>
          <p:cNvGrpSpPr/>
          <p:nvPr/>
        </p:nvGrpSpPr>
        <p:grpSpPr>
          <a:xfrm>
            <a:off x="2123287" y="1452086"/>
            <a:ext cx="4810913" cy="2583960"/>
            <a:chOff x="2360613" y="1123950"/>
            <a:chExt cx="4406900" cy="2366963"/>
          </a:xfrm>
          <a:solidFill>
            <a:schemeClr val="tx1">
              <a:lumMod val="50000"/>
              <a:lumOff val="50000"/>
            </a:schemeClr>
          </a:solidFill>
        </p:grpSpPr>
        <p:sp>
          <p:nvSpPr>
            <p:cNvPr id="17" name="Freeform 15"/>
            <p:cNvSpPr>
              <a:spLocks noEditPoints="1"/>
            </p:cNvSpPr>
            <p:nvPr/>
          </p:nvSpPr>
          <p:spPr bwMode="auto">
            <a:xfrm>
              <a:off x="5110163"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6"/>
            <p:cNvSpPr/>
            <p:nvPr/>
          </p:nvSpPr>
          <p:spPr bwMode="auto">
            <a:xfrm>
              <a:off x="5035550" y="1752600"/>
              <a:ext cx="1022350" cy="1106488"/>
            </a:xfrm>
            <a:custGeom>
              <a:avLst/>
              <a:gdLst>
                <a:gd name="T0" fmla="*/ 9 w 441"/>
                <a:gd name="T1" fmla="*/ 476 h 476"/>
                <a:gd name="T2" fmla="*/ 0 w 441"/>
                <a:gd name="T3" fmla="*/ 390 h 476"/>
                <a:gd name="T4" fmla="*/ 390 w 441"/>
                <a:gd name="T5" fmla="*/ 0 h 476"/>
                <a:gd name="T6" fmla="*/ 441 w 441"/>
                <a:gd name="T7" fmla="*/ 3 h 476"/>
                <a:gd name="T8" fmla="*/ 423 w 441"/>
                <a:gd name="T9" fmla="*/ 44 h 476"/>
                <a:gd name="T10" fmla="*/ 390 w 441"/>
                <a:gd name="T11" fmla="*/ 42 h 476"/>
                <a:gd name="T12" fmla="*/ 42 w 441"/>
                <a:gd name="T13" fmla="*/ 390 h 476"/>
                <a:gd name="T14" fmla="*/ 51 w 441"/>
                <a:gd name="T15" fmla="*/ 466 h 476"/>
                <a:gd name="T16" fmla="*/ 9 w 441"/>
                <a:gd name="T17"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76">
                  <a:moveTo>
                    <a:pt x="9" y="476"/>
                  </a:moveTo>
                  <a:cubicBezTo>
                    <a:pt x="3" y="448"/>
                    <a:pt x="0" y="419"/>
                    <a:pt x="0" y="390"/>
                  </a:cubicBezTo>
                  <a:cubicBezTo>
                    <a:pt x="0" y="175"/>
                    <a:pt x="175" y="0"/>
                    <a:pt x="390" y="0"/>
                  </a:cubicBezTo>
                  <a:cubicBezTo>
                    <a:pt x="407" y="0"/>
                    <a:pt x="424" y="1"/>
                    <a:pt x="441" y="3"/>
                  </a:cubicBezTo>
                  <a:cubicBezTo>
                    <a:pt x="423" y="44"/>
                    <a:pt x="423" y="44"/>
                    <a:pt x="423" y="44"/>
                  </a:cubicBezTo>
                  <a:cubicBezTo>
                    <a:pt x="412" y="43"/>
                    <a:pt x="401" y="42"/>
                    <a:pt x="390" y="42"/>
                  </a:cubicBezTo>
                  <a:cubicBezTo>
                    <a:pt x="198" y="42"/>
                    <a:pt x="42" y="198"/>
                    <a:pt x="42" y="390"/>
                  </a:cubicBezTo>
                  <a:cubicBezTo>
                    <a:pt x="42" y="416"/>
                    <a:pt x="45" y="441"/>
                    <a:pt x="51" y="466"/>
                  </a:cubicBezTo>
                  <a:lnTo>
                    <a:pt x="9" y="4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7"/>
            <p:cNvSpPr>
              <a:spLocks noEditPoints="1"/>
            </p:cNvSpPr>
            <p:nvPr/>
          </p:nvSpPr>
          <p:spPr bwMode="auto">
            <a:xfrm>
              <a:off x="2362200"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8"/>
            <p:cNvSpPr/>
            <p:nvPr/>
          </p:nvSpPr>
          <p:spPr bwMode="auto">
            <a:xfrm>
              <a:off x="2360613" y="1755775"/>
              <a:ext cx="1733550" cy="993775"/>
            </a:xfrm>
            <a:custGeom>
              <a:avLst/>
              <a:gdLst>
                <a:gd name="T0" fmla="*/ 746 w 748"/>
                <a:gd name="T1" fmla="*/ 428 h 428"/>
                <a:gd name="T2" fmla="*/ 705 w 748"/>
                <a:gd name="T3" fmla="*/ 424 h 428"/>
                <a:gd name="T4" fmla="*/ 707 w 748"/>
                <a:gd name="T5" fmla="*/ 389 h 428"/>
                <a:gd name="T6" fmla="*/ 359 w 748"/>
                <a:gd name="T7" fmla="*/ 41 h 428"/>
                <a:gd name="T8" fmla="*/ 45 w 748"/>
                <a:gd name="T9" fmla="*/ 237 h 428"/>
                <a:gd name="T10" fmla="*/ 0 w 748"/>
                <a:gd name="T11" fmla="*/ 237 h 428"/>
                <a:gd name="T12" fmla="*/ 359 w 748"/>
                <a:gd name="T13" fmla="*/ 0 h 428"/>
                <a:gd name="T14" fmla="*/ 748 w 748"/>
                <a:gd name="T15" fmla="*/ 389 h 428"/>
                <a:gd name="T16" fmla="*/ 746 w 748"/>
                <a:gd name="T1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8" h="428">
                  <a:moveTo>
                    <a:pt x="746" y="428"/>
                  </a:moveTo>
                  <a:cubicBezTo>
                    <a:pt x="705" y="424"/>
                    <a:pt x="705" y="424"/>
                    <a:pt x="705" y="424"/>
                  </a:cubicBezTo>
                  <a:cubicBezTo>
                    <a:pt x="706" y="413"/>
                    <a:pt x="707" y="401"/>
                    <a:pt x="707" y="389"/>
                  </a:cubicBezTo>
                  <a:cubicBezTo>
                    <a:pt x="707" y="197"/>
                    <a:pt x="551" y="41"/>
                    <a:pt x="359" y="41"/>
                  </a:cubicBezTo>
                  <a:cubicBezTo>
                    <a:pt x="224" y="41"/>
                    <a:pt x="103" y="117"/>
                    <a:pt x="45" y="237"/>
                  </a:cubicBezTo>
                  <a:cubicBezTo>
                    <a:pt x="0" y="237"/>
                    <a:pt x="0" y="237"/>
                    <a:pt x="0" y="237"/>
                  </a:cubicBezTo>
                  <a:cubicBezTo>
                    <a:pt x="61" y="93"/>
                    <a:pt x="202" y="0"/>
                    <a:pt x="359" y="0"/>
                  </a:cubicBezTo>
                  <a:cubicBezTo>
                    <a:pt x="573" y="0"/>
                    <a:pt x="748" y="174"/>
                    <a:pt x="748" y="389"/>
                  </a:cubicBezTo>
                  <a:cubicBezTo>
                    <a:pt x="748" y="402"/>
                    <a:pt x="747" y="415"/>
                    <a:pt x="746" y="4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Oval 19"/>
            <p:cNvSpPr>
              <a:spLocks noChangeArrowheads="1"/>
            </p:cNvSpPr>
            <p:nvPr/>
          </p:nvSpPr>
          <p:spPr bwMode="auto">
            <a:xfrm>
              <a:off x="3067050" y="2528888"/>
              <a:ext cx="241300" cy="244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Oval 20"/>
            <p:cNvSpPr>
              <a:spLocks noChangeArrowheads="1"/>
            </p:cNvSpPr>
            <p:nvPr/>
          </p:nvSpPr>
          <p:spPr bwMode="auto">
            <a:xfrm>
              <a:off x="5840413" y="2563813"/>
              <a:ext cx="179388" cy="1793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21"/>
            <p:cNvSpPr>
              <a:spLocks noEditPoints="1"/>
            </p:cNvSpPr>
            <p:nvPr/>
          </p:nvSpPr>
          <p:spPr bwMode="auto">
            <a:xfrm>
              <a:off x="4149725" y="2565400"/>
              <a:ext cx="441325" cy="441325"/>
            </a:xfrm>
            <a:custGeom>
              <a:avLst/>
              <a:gdLst>
                <a:gd name="T0" fmla="*/ 190 w 190"/>
                <a:gd name="T1" fmla="*/ 98 h 190"/>
                <a:gd name="T2" fmla="*/ 190 w 190"/>
                <a:gd name="T3" fmla="*/ 88 h 190"/>
                <a:gd name="T4" fmla="*/ 186 w 190"/>
                <a:gd name="T5" fmla="*/ 79 h 190"/>
                <a:gd name="T6" fmla="*/ 186 w 190"/>
                <a:gd name="T7" fmla="*/ 68 h 190"/>
                <a:gd name="T8" fmla="*/ 180 w 190"/>
                <a:gd name="T9" fmla="*/ 60 h 190"/>
                <a:gd name="T10" fmla="*/ 179 w 190"/>
                <a:gd name="T11" fmla="*/ 50 h 190"/>
                <a:gd name="T12" fmla="*/ 171 w 190"/>
                <a:gd name="T13" fmla="*/ 44 h 190"/>
                <a:gd name="T14" fmla="*/ 168 w 190"/>
                <a:gd name="T15" fmla="*/ 34 h 190"/>
                <a:gd name="T16" fmla="*/ 159 w 190"/>
                <a:gd name="T17" fmla="*/ 29 h 190"/>
                <a:gd name="T18" fmla="*/ 154 w 190"/>
                <a:gd name="T19" fmla="*/ 21 h 190"/>
                <a:gd name="T20" fmla="*/ 144 w 190"/>
                <a:gd name="T21" fmla="*/ 17 h 190"/>
                <a:gd name="T22" fmla="*/ 137 w 190"/>
                <a:gd name="T23" fmla="*/ 10 h 190"/>
                <a:gd name="T24" fmla="*/ 127 w 190"/>
                <a:gd name="T25" fmla="*/ 9 h 190"/>
                <a:gd name="T26" fmla="*/ 119 w 190"/>
                <a:gd name="T27" fmla="*/ 3 h 190"/>
                <a:gd name="T28" fmla="*/ 109 w 190"/>
                <a:gd name="T29" fmla="*/ 4 h 190"/>
                <a:gd name="T30" fmla="*/ 99 w 190"/>
                <a:gd name="T31" fmla="*/ 0 h 190"/>
                <a:gd name="T32" fmla="*/ 93 w 190"/>
                <a:gd name="T33" fmla="*/ 3 h 190"/>
                <a:gd name="T34" fmla="*/ 83 w 190"/>
                <a:gd name="T35" fmla="*/ 1 h 190"/>
                <a:gd name="T36" fmla="*/ 74 w 190"/>
                <a:gd name="T37" fmla="*/ 6 h 190"/>
                <a:gd name="T38" fmla="*/ 64 w 190"/>
                <a:gd name="T39" fmla="*/ 5 h 190"/>
                <a:gd name="T40" fmla="*/ 56 w 190"/>
                <a:gd name="T41" fmla="*/ 12 h 190"/>
                <a:gd name="T42" fmla="*/ 46 w 190"/>
                <a:gd name="T43" fmla="*/ 14 h 190"/>
                <a:gd name="T44" fmla="*/ 40 w 190"/>
                <a:gd name="T45" fmla="*/ 22 h 190"/>
                <a:gd name="T46" fmla="*/ 31 w 190"/>
                <a:gd name="T47" fmla="*/ 25 h 190"/>
                <a:gd name="T48" fmla="*/ 26 w 190"/>
                <a:gd name="T49" fmla="*/ 35 h 190"/>
                <a:gd name="T50" fmla="*/ 18 w 190"/>
                <a:gd name="T51" fmla="*/ 40 h 190"/>
                <a:gd name="T52" fmla="*/ 15 w 190"/>
                <a:gd name="T53" fmla="*/ 50 h 190"/>
                <a:gd name="T54" fmla="*/ 8 w 190"/>
                <a:gd name="T55" fmla="*/ 57 h 190"/>
                <a:gd name="T56" fmla="*/ 8 w 190"/>
                <a:gd name="T57" fmla="*/ 68 h 190"/>
                <a:gd name="T58" fmla="*/ 2 w 190"/>
                <a:gd name="T59" fmla="*/ 76 h 190"/>
                <a:gd name="T60" fmla="*/ 4 w 190"/>
                <a:gd name="T61" fmla="*/ 86 h 190"/>
                <a:gd name="T62" fmla="*/ 3 w 190"/>
                <a:gd name="T63" fmla="*/ 96 h 190"/>
                <a:gd name="T64" fmla="*/ 1 w 190"/>
                <a:gd name="T65" fmla="*/ 106 h 190"/>
                <a:gd name="T66" fmla="*/ 5 w 190"/>
                <a:gd name="T67" fmla="*/ 115 h 190"/>
                <a:gd name="T68" fmla="*/ 5 w 190"/>
                <a:gd name="T69" fmla="*/ 125 h 190"/>
                <a:gd name="T70" fmla="*/ 11 w 190"/>
                <a:gd name="T71" fmla="*/ 132 h 190"/>
                <a:gd name="T72" fmla="*/ 13 w 190"/>
                <a:gd name="T73" fmla="*/ 143 h 190"/>
                <a:gd name="T74" fmla="*/ 21 w 190"/>
                <a:gd name="T75" fmla="*/ 149 h 190"/>
                <a:gd name="T76" fmla="*/ 24 w 190"/>
                <a:gd name="T77" fmla="*/ 158 h 190"/>
                <a:gd name="T78" fmla="*/ 33 w 190"/>
                <a:gd name="T79" fmla="*/ 163 h 190"/>
                <a:gd name="T80" fmla="*/ 39 w 190"/>
                <a:gd name="T81" fmla="*/ 172 h 190"/>
                <a:gd name="T82" fmla="*/ 49 w 190"/>
                <a:gd name="T83" fmla="*/ 174 h 190"/>
                <a:gd name="T84" fmla="*/ 56 w 190"/>
                <a:gd name="T85" fmla="*/ 182 h 190"/>
                <a:gd name="T86" fmla="*/ 66 w 190"/>
                <a:gd name="T87" fmla="*/ 182 h 190"/>
                <a:gd name="T88" fmla="*/ 74 w 190"/>
                <a:gd name="T89" fmla="*/ 188 h 190"/>
                <a:gd name="T90" fmla="*/ 84 w 190"/>
                <a:gd name="T91" fmla="*/ 186 h 190"/>
                <a:gd name="T92" fmla="*/ 94 w 190"/>
                <a:gd name="T93" fmla="*/ 190 h 190"/>
                <a:gd name="T94" fmla="*/ 100 w 190"/>
                <a:gd name="T95" fmla="*/ 187 h 190"/>
                <a:gd name="T96" fmla="*/ 110 w 190"/>
                <a:gd name="T97" fmla="*/ 189 h 190"/>
                <a:gd name="T98" fmla="*/ 119 w 190"/>
                <a:gd name="T99" fmla="*/ 184 h 190"/>
                <a:gd name="T100" fmla="*/ 129 w 190"/>
                <a:gd name="T101" fmla="*/ 184 h 190"/>
                <a:gd name="T102" fmla="*/ 137 w 190"/>
                <a:gd name="T103" fmla="*/ 177 h 190"/>
                <a:gd name="T104" fmla="*/ 147 w 190"/>
                <a:gd name="T105" fmla="*/ 175 h 190"/>
                <a:gd name="T106" fmla="*/ 153 w 190"/>
                <a:gd name="T107" fmla="*/ 167 h 190"/>
                <a:gd name="T108" fmla="*/ 162 w 190"/>
                <a:gd name="T109" fmla="*/ 163 h 190"/>
                <a:gd name="T110" fmla="*/ 166 w 190"/>
                <a:gd name="T111" fmla="*/ 154 h 190"/>
                <a:gd name="T112" fmla="*/ 175 w 190"/>
                <a:gd name="T113" fmla="*/ 148 h 190"/>
                <a:gd name="T114" fmla="*/ 177 w 190"/>
                <a:gd name="T115" fmla="*/ 138 h 190"/>
                <a:gd name="T116" fmla="*/ 184 w 190"/>
                <a:gd name="T117" fmla="*/ 130 h 190"/>
                <a:gd name="T118" fmla="*/ 184 w 190"/>
                <a:gd name="T119" fmla="*/ 120 h 190"/>
                <a:gd name="T120" fmla="*/ 189 w 190"/>
                <a:gd name="T121" fmla="*/ 111 h 190"/>
                <a:gd name="T122" fmla="*/ 187 w 190"/>
                <a:gd name="T123" fmla="*/ 10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90">
                  <a:moveTo>
                    <a:pt x="29" y="95"/>
                  </a:moveTo>
                  <a:cubicBezTo>
                    <a:pt x="29" y="59"/>
                    <a:pt x="59" y="29"/>
                    <a:pt x="95" y="29"/>
                  </a:cubicBezTo>
                  <a:cubicBezTo>
                    <a:pt x="132" y="29"/>
                    <a:pt x="161" y="59"/>
                    <a:pt x="161" y="95"/>
                  </a:cubicBezTo>
                  <a:cubicBezTo>
                    <a:pt x="161" y="132"/>
                    <a:pt x="132" y="161"/>
                    <a:pt x="95" y="161"/>
                  </a:cubicBezTo>
                  <a:cubicBezTo>
                    <a:pt x="59" y="161"/>
                    <a:pt x="29" y="132"/>
                    <a:pt x="29" y="95"/>
                  </a:cubicBezTo>
                  <a:close/>
                  <a:moveTo>
                    <a:pt x="190" y="98"/>
                  </a:moveTo>
                  <a:cubicBezTo>
                    <a:pt x="190" y="97"/>
                    <a:pt x="190" y="96"/>
                    <a:pt x="190" y="95"/>
                  </a:cubicBezTo>
                  <a:cubicBezTo>
                    <a:pt x="190" y="94"/>
                    <a:pt x="190" y="94"/>
                    <a:pt x="190" y="94"/>
                  </a:cubicBezTo>
                  <a:cubicBezTo>
                    <a:pt x="187" y="94"/>
                    <a:pt x="187" y="94"/>
                    <a:pt x="187" y="94"/>
                  </a:cubicBezTo>
                  <a:cubicBezTo>
                    <a:pt x="187" y="93"/>
                    <a:pt x="187" y="92"/>
                    <a:pt x="187" y="91"/>
                  </a:cubicBezTo>
                  <a:cubicBezTo>
                    <a:pt x="190" y="91"/>
                    <a:pt x="190" y="91"/>
                    <a:pt x="190" y="91"/>
                  </a:cubicBezTo>
                  <a:cubicBezTo>
                    <a:pt x="190" y="90"/>
                    <a:pt x="190" y="89"/>
                    <a:pt x="190" y="88"/>
                  </a:cubicBezTo>
                  <a:cubicBezTo>
                    <a:pt x="187" y="88"/>
                    <a:pt x="187" y="88"/>
                    <a:pt x="187" y="88"/>
                  </a:cubicBezTo>
                  <a:cubicBezTo>
                    <a:pt x="187" y="87"/>
                    <a:pt x="187" y="86"/>
                    <a:pt x="187" y="85"/>
                  </a:cubicBezTo>
                  <a:cubicBezTo>
                    <a:pt x="190" y="85"/>
                    <a:pt x="190" y="85"/>
                    <a:pt x="190" y="85"/>
                  </a:cubicBezTo>
                  <a:cubicBezTo>
                    <a:pt x="190" y="83"/>
                    <a:pt x="190" y="82"/>
                    <a:pt x="189" y="81"/>
                  </a:cubicBezTo>
                  <a:cubicBezTo>
                    <a:pt x="186" y="82"/>
                    <a:pt x="186" y="82"/>
                    <a:pt x="186" y="82"/>
                  </a:cubicBezTo>
                  <a:cubicBezTo>
                    <a:pt x="186" y="81"/>
                    <a:pt x="186" y="80"/>
                    <a:pt x="186" y="79"/>
                  </a:cubicBezTo>
                  <a:cubicBezTo>
                    <a:pt x="189" y="78"/>
                    <a:pt x="189" y="78"/>
                    <a:pt x="189" y="78"/>
                  </a:cubicBezTo>
                  <a:cubicBezTo>
                    <a:pt x="189" y="77"/>
                    <a:pt x="188" y="76"/>
                    <a:pt x="188" y="75"/>
                  </a:cubicBezTo>
                  <a:cubicBezTo>
                    <a:pt x="185" y="75"/>
                    <a:pt x="185" y="75"/>
                    <a:pt x="185" y="75"/>
                  </a:cubicBezTo>
                  <a:cubicBezTo>
                    <a:pt x="185" y="74"/>
                    <a:pt x="185" y="73"/>
                    <a:pt x="184" y="72"/>
                  </a:cubicBezTo>
                  <a:cubicBezTo>
                    <a:pt x="187" y="72"/>
                    <a:pt x="187" y="72"/>
                    <a:pt x="187" y="72"/>
                  </a:cubicBezTo>
                  <a:cubicBezTo>
                    <a:pt x="187" y="70"/>
                    <a:pt x="187" y="70"/>
                    <a:pt x="186" y="68"/>
                  </a:cubicBezTo>
                  <a:cubicBezTo>
                    <a:pt x="184" y="69"/>
                    <a:pt x="184" y="69"/>
                    <a:pt x="184" y="69"/>
                  </a:cubicBezTo>
                  <a:cubicBezTo>
                    <a:pt x="183" y="68"/>
                    <a:pt x="183" y="67"/>
                    <a:pt x="182" y="66"/>
                  </a:cubicBezTo>
                  <a:cubicBezTo>
                    <a:pt x="186" y="65"/>
                    <a:pt x="186" y="65"/>
                    <a:pt x="186" y="65"/>
                  </a:cubicBezTo>
                  <a:cubicBezTo>
                    <a:pt x="185" y="64"/>
                    <a:pt x="185" y="63"/>
                    <a:pt x="184" y="62"/>
                  </a:cubicBezTo>
                  <a:cubicBezTo>
                    <a:pt x="182" y="63"/>
                    <a:pt x="182" y="63"/>
                    <a:pt x="182" y="63"/>
                  </a:cubicBezTo>
                  <a:cubicBezTo>
                    <a:pt x="181" y="62"/>
                    <a:pt x="181" y="61"/>
                    <a:pt x="180" y="60"/>
                  </a:cubicBezTo>
                  <a:cubicBezTo>
                    <a:pt x="183" y="59"/>
                    <a:pt x="183" y="59"/>
                    <a:pt x="183" y="59"/>
                  </a:cubicBezTo>
                  <a:cubicBezTo>
                    <a:pt x="183" y="58"/>
                    <a:pt x="182" y="57"/>
                    <a:pt x="182" y="56"/>
                  </a:cubicBezTo>
                  <a:cubicBezTo>
                    <a:pt x="179" y="57"/>
                    <a:pt x="179" y="57"/>
                    <a:pt x="179" y="57"/>
                  </a:cubicBezTo>
                  <a:cubicBezTo>
                    <a:pt x="179" y="56"/>
                    <a:pt x="178" y="56"/>
                    <a:pt x="178" y="55"/>
                  </a:cubicBezTo>
                  <a:cubicBezTo>
                    <a:pt x="181" y="53"/>
                    <a:pt x="181" y="53"/>
                    <a:pt x="181" y="53"/>
                  </a:cubicBezTo>
                  <a:cubicBezTo>
                    <a:pt x="180" y="52"/>
                    <a:pt x="180" y="51"/>
                    <a:pt x="179" y="50"/>
                  </a:cubicBezTo>
                  <a:cubicBezTo>
                    <a:pt x="176" y="52"/>
                    <a:pt x="176" y="52"/>
                    <a:pt x="176" y="52"/>
                  </a:cubicBezTo>
                  <a:cubicBezTo>
                    <a:pt x="176" y="51"/>
                    <a:pt x="175" y="50"/>
                    <a:pt x="175" y="49"/>
                  </a:cubicBezTo>
                  <a:cubicBezTo>
                    <a:pt x="177" y="47"/>
                    <a:pt x="177" y="47"/>
                    <a:pt x="177" y="47"/>
                  </a:cubicBezTo>
                  <a:cubicBezTo>
                    <a:pt x="177" y="47"/>
                    <a:pt x="176" y="45"/>
                    <a:pt x="176" y="45"/>
                  </a:cubicBezTo>
                  <a:cubicBezTo>
                    <a:pt x="173" y="46"/>
                    <a:pt x="173" y="46"/>
                    <a:pt x="173" y="46"/>
                  </a:cubicBezTo>
                  <a:cubicBezTo>
                    <a:pt x="173" y="45"/>
                    <a:pt x="172" y="45"/>
                    <a:pt x="171" y="44"/>
                  </a:cubicBezTo>
                  <a:cubicBezTo>
                    <a:pt x="174" y="42"/>
                    <a:pt x="174" y="42"/>
                    <a:pt x="174" y="42"/>
                  </a:cubicBezTo>
                  <a:cubicBezTo>
                    <a:pt x="173" y="41"/>
                    <a:pt x="173" y="40"/>
                    <a:pt x="172" y="39"/>
                  </a:cubicBezTo>
                  <a:cubicBezTo>
                    <a:pt x="170" y="41"/>
                    <a:pt x="170" y="41"/>
                    <a:pt x="170" y="41"/>
                  </a:cubicBezTo>
                  <a:cubicBezTo>
                    <a:pt x="169" y="40"/>
                    <a:pt x="168" y="39"/>
                    <a:pt x="168" y="39"/>
                  </a:cubicBezTo>
                  <a:cubicBezTo>
                    <a:pt x="170" y="37"/>
                    <a:pt x="170" y="37"/>
                    <a:pt x="170" y="37"/>
                  </a:cubicBezTo>
                  <a:cubicBezTo>
                    <a:pt x="169" y="36"/>
                    <a:pt x="169" y="35"/>
                    <a:pt x="168" y="34"/>
                  </a:cubicBezTo>
                  <a:cubicBezTo>
                    <a:pt x="166" y="36"/>
                    <a:pt x="166" y="36"/>
                    <a:pt x="166" y="36"/>
                  </a:cubicBezTo>
                  <a:cubicBezTo>
                    <a:pt x="165" y="35"/>
                    <a:pt x="164" y="34"/>
                    <a:pt x="163" y="34"/>
                  </a:cubicBezTo>
                  <a:cubicBezTo>
                    <a:pt x="166" y="32"/>
                    <a:pt x="166" y="32"/>
                    <a:pt x="166" y="32"/>
                  </a:cubicBezTo>
                  <a:cubicBezTo>
                    <a:pt x="165" y="31"/>
                    <a:pt x="164" y="30"/>
                    <a:pt x="164" y="29"/>
                  </a:cubicBezTo>
                  <a:cubicBezTo>
                    <a:pt x="161" y="31"/>
                    <a:pt x="161" y="31"/>
                    <a:pt x="161" y="31"/>
                  </a:cubicBezTo>
                  <a:cubicBezTo>
                    <a:pt x="161" y="31"/>
                    <a:pt x="160" y="30"/>
                    <a:pt x="159" y="29"/>
                  </a:cubicBezTo>
                  <a:cubicBezTo>
                    <a:pt x="161" y="27"/>
                    <a:pt x="161" y="27"/>
                    <a:pt x="161" y="27"/>
                  </a:cubicBezTo>
                  <a:cubicBezTo>
                    <a:pt x="161" y="26"/>
                    <a:pt x="160" y="25"/>
                    <a:pt x="159" y="25"/>
                  </a:cubicBezTo>
                  <a:cubicBezTo>
                    <a:pt x="157" y="27"/>
                    <a:pt x="157" y="27"/>
                    <a:pt x="157" y="27"/>
                  </a:cubicBezTo>
                  <a:cubicBezTo>
                    <a:pt x="156" y="26"/>
                    <a:pt x="155" y="26"/>
                    <a:pt x="154" y="25"/>
                  </a:cubicBezTo>
                  <a:cubicBezTo>
                    <a:pt x="157" y="23"/>
                    <a:pt x="157" y="23"/>
                    <a:pt x="157" y="23"/>
                  </a:cubicBezTo>
                  <a:cubicBezTo>
                    <a:pt x="156" y="22"/>
                    <a:pt x="155" y="21"/>
                    <a:pt x="154" y="21"/>
                  </a:cubicBezTo>
                  <a:cubicBezTo>
                    <a:pt x="152" y="23"/>
                    <a:pt x="152" y="23"/>
                    <a:pt x="152" y="23"/>
                  </a:cubicBezTo>
                  <a:cubicBezTo>
                    <a:pt x="151" y="22"/>
                    <a:pt x="150" y="22"/>
                    <a:pt x="150" y="21"/>
                  </a:cubicBezTo>
                  <a:cubicBezTo>
                    <a:pt x="151" y="19"/>
                    <a:pt x="151" y="19"/>
                    <a:pt x="151" y="19"/>
                  </a:cubicBezTo>
                  <a:cubicBezTo>
                    <a:pt x="150" y="18"/>
                    <a:pt x="150" y="17"/>
                    <a:pt x="149" y="17"/>
                  </a:cubicBezTo>
                  <a:cubicBezTo>
                    <a:pt x="147" y="19"/>
                    <a:pt x="147" y="19"/>
                    <a:pt x="147" y="19"/>
                  </a:cubicBezTo>
                  <a:cubicBezTo>
                    <a:pt x="146" y="19"/>
                    <a:pt x="145" y="18"/>
                    <a:pt x="144" y="17"/>
                  </a:cubicBezTo>
                  <a:cubicBezTo>
                    <a:pt x="146" y="15"/>
                    <a:pt x="146" y="15"/>
                    <a:pt x="146" y="15"/>
                  </a:cubicBezTo>
                  <a:cubicBezTo>
                    <a:pt x="145" y="14"/>
                    <a:pt x="144" y="14"/>
                    <a:pt x="143" y="13"/>
                  </a:cubicBezTo>
                  <a:cubicBezTo>
                    <a:pt x="142" y="16"/>
                    <a:pt x="142" y="16"/>
                    <a:pt x="142" y="16"/>
                  </a:cubicBezTo>
                  <a:cubicBezTo>
                    <a:pt x="141" y="15"/>
                    <a:pt x="140" y="15"/>
                    <a:pt x="139" y="14"/>
                  </a:cubicBezTo>
                  <a:cubicBezTo>
                    <a:pt x="140" y="11"/>
                    <a:pt x="140" y="11"/>
                    <a:pt x="140" y="11"/>
                  </a:cubicBezTo>
                  <a:cubicBezTo>
                    <a:pt x="139" y="11"/>
                    <a:pt x="138" y="10"/>
                    <a:pt x="137" y="10"/>
                  </a:cubicBezTo>
                  <a:cubicBezTo>
                    <a:pt x="136" y="13"/>
                    <a:pt x="136" y="13"/>
                    <a:pt x="136" y="13"/>
                  </a:cubicBezTo>
                  <a:cubicBezTo>
                    <a:pt x="135" y="12"/>
                    <a:pt x="134" y="12"/>
                    <a:pt x="133" y="11"/>
                  </a:cubicBezTo>
                  <a:cubicBezTo>
                    <a:pt x="134" y="9"/>
                    <a:pt x="134" y="9"/>
                    <a:pt x="134" y="9"/>
                  </a:cubicBezTo>
                  <a:cubicBezTo>
                    <a:pt x="133" y="8"/>
                    <a:pt x="132" y="8"/>
                    <a:pt x="131" y="7"/>
                  </a:cubicBezTo>
                  <a:cubicBezTo>
                    <a:pt x="130" y="10"/>
                    <a:pt x="130" y="10"/>
                    <a:pt x="130" y="10"/>
                  </a:cubicBezTo>
                  <a:cubicBezTo>
                    <a:pt x="129" y="10"/>
                    <a:pt x="128" y="9"/>
                    <a:pt x="127" y="9"/>
                  </a:cubicBezTo>
                  <a:cubicBezTo>
                    <a:pt x="128" y="6"/>
                    <a:pt x="128" y="6"/>
                    <a:pt x="128" y="6"/>
                  </a:cubicBezTo>
                  <a:cubicBezTo>
                    <a:pt x="127" y="6"/>
                    <a:pt x="126" y="5"/>
                    <a:pt x="125" y="5"/>
                  </a:cubicBezTo>
                  <a:cubicBezTo>
                    <a:pt x="124" y="8"/>
                    <a:pt x="124" y="8"/>
                    <a:pt x="124" y="8"/>
                  </a:cubicBezTo>
                  <a:cubicBezTo>
                    <a:pt x="123" y="8"/>
                    <a:pt x="122" y="7"/>
                    <a:pt x="121" y="7"/>
                  </a:cubicBezTo>
                  <a:cubicBezTo>
                    <a:pt x="122" y="4"/>
                    <a:pt x="122" y="4"/>
                    <a:pt x="122" y="4"/>
                  </a:cubicBezTo>
                  <a:cubicBezTo>
                    <a:pt x="121" y="4"/>
                    <a:pt x="120" y="3"/>
                    <a:pt x="119" y="3"/>
                  </a:cubicBezTo>
                  <a:cubicBezTo>
                    <a:pt x="118" y="6"/>
                    <a:pt x="118" y="6"/>
                    <a:pt x="118" y="6"/>
                  </a:cubicBezTo>
                  <a:cubicBezTo>
                    <a:pt x="117" y="6"/>
                    <a:pt x="116" y="6"/>
                    <a:pt x="115" y="6"/>
                  </a:cubicBezTo>
                  <a:cubicBezTo>
                    <a:pt x="116" y="2"/>
                    <a:pt x="116" y="2"/>
                    <a:pt x="116" y="2"/>
                  </a:cubicBezTo>
                  <a:cubicBezTo>
                    <a:pt x="115" y="2"/>
                    <a:pt x="114" y="2"/>
                    <a:pt x="112" y="2"/>
                  </a:cubicBezTo>
                  <a:cubicBezTo>
                    <a:pt x="112" y="5"/>
                    <a:pt x="112" y="5"/>
                    <a:pt x="112" y="5"/>
                  </a:cubicBezTo>
                  <a:cubicBezTo>
                    <a:pt x="111" y="5"/>
                    <a:pt x="110" y="4"/>
                    <a:pt x="109" y="4"/>
                  </a:cubicBezTo>
                  <a:cubicBezTo>
                    <a:pt x="109" y="1"/>
                    <a:pt x="109" y="1"/>
                    <a:pt x="109" y="1"/>
                  </a:cubicBezTo>
                  <a:cubicBezTo>
                    <a:pt x="108" y="1"/>
                    <a:pt x="107" y="1"/>
                    <a:pt x="106" y="1"/>
                  </a:cubicBezTo>
                  <a:cubicBezTo>
                    <a:pt x="106" y="4"/>
                    <a:pt x="106" y="4"/>
                    <a:pt x="106" y="4"/>
                  </a:cubicBezTo>
                  <a:cubicBezTo>
                    <a:pt x="105" y="4"/>
                    <a:pt x="104" y="4"/>
                    <a:pt x="103" y="4"/>
                  </a:cubicBezTo>
                  <a:cubicBezTo>
                    <a:pt x="103" y="0"/>
                    <a:pt x="103" y="0"/>
                    <a:pt x="103" y="0"/>
                  </a:cubicBezTo>
                  <a:cubicBezTo>
                    <a:pt x="102" y="0"/>
                    <a:pt x="101" y="0"/>
                    <a:pt x="99" y="0"/>
                  </a:cubicBezTo>
                  <a:cubicBezTo>
                    <a:pt x="99" y="3"/>
                    <a:pt x="99" y="3"/>
                    <a:pt x="99" y="3"/>
                  </a:cubicBezTo>
                  <a:cubicBezTo>
                    <a:pt x="98" y="3"/>
                    <a:pt x="97" y="3"/>
                    <a:pt x="96" y="3"/>
                  </a:cubicBezTo>
                  <a:cubicBezTo>
                    <a:pt x="96" y="0"/>
                    <a:pt x="96" y="0"/>
                    <a:pt x="96" y="0"/>
                  </a:cubicBezTo>
                  <a:cubicBezTo>
                    <a:pt x="95" y="0"/>
                    <a:pt x="95" y="0"/>
                    <a:pt x="95" y="0"/>
                  </a:cubicBezTo>
                  <a:cubicBezTo>
                    <a:pt x="95" y="0"/>
                    <a:pt x="94" y="0"/>
                    <a:pt x="93" y="0"/>
                  </a:cubicBezTo>
                  <a:cubicBezTo>
                    <a:pt x="93" y="3"/>
                    <a:pt x="93" y="3"/>
                    <a:pt x="93" y="3"/>
                  </a:cubicBezTo>
                  <a:cubicBezTo>
                    <a:pt x="92" y="3"/>
                    <a:pt x="91" y="3"/>
                    <a:pt x="90" y="4"/>
                  </a:cubicBezTo>
                  <a:cubicBezTo>
                    <a:pt x="90" y="0"/>
                    <a:pt x="90" y="0"/>
                    <a:pt x="90" y="0"/>
                  </a:cubicBezTo>
                  <a:cubicBezTo>
                    <a:pt x="89" y="0"/>
                    <a:pt x="88" y="0"/>
                    <a:pt x="86" y="0"/>
                  </a:cubicBezTo>
                  <a:cubicBezTo>
                    <a:pt x="87" y="4"/>
                    <a:pt x="87" y="4"/>
                    <a:pt x="87" y="4"/>
                  </a:cubicBezTo>
                  <a:cubicBezTo>
                    <a:pt x="86" y="4"/>
                    <a:pt x="85" y="4"/>
                    <a:pt x="84" y="4"/>
                  </a:cubicBezTo>
                  <a:cubicBezTo>
                    <a:pt x="83" y="1"/>
                    <a:pt x="83" y="1"/>
                    <a:pt x="83" y="1"/>
                  </a:cubicBezTo>
                  <a:cubicBezTo>
                    <a:pt x="82" y="1"/>
                    <a:pt x="81" y="1"/>
                    <a:pt x="80" y="1"/>
                  </a:cubicBezTo>
                  <a:cubicBezTo>
                    <a:pt x="80" y="4"/>
                    <a:pt x="80" y="4"/>
                    <a:pt x="80" y="4"/>
                  </a:cubicBezTo>
                  <a:cubicBezTo>
                    <a:pt x="79" y="5"/>
                    <a:pt x="78" y="5"/>
                    <a:pt x="77" y="5"/>
                  </a:cubicBezTo>
                  <a:cubicBezTo>
                    <a:pt x="77" y="2"/>
                    <a:pt x="77" y="2"/>
                    <a:pt x="77" y="2"/>
                  </a:cubicBezTo>
                  <a:cubicBezTo>
                    <a:pt x="76" y="2"/>
                    <a:pt x="75" y="2"/>
                    <a:pt x="73" y="3"/>
                  </a:cubicBezTo>
                  <a:cubicBezTo>
                    <a:pt x="74" y="6"/>
                    <a:pt x="74" y="6"/>
                    <a:pt x="74" y="6"/>
                  </a:cubicBezTo>
                  <a:cubicBezTo>
                    <a:pt x="73" y="6"/>
                    <a:pt x="72" y="6"/>
                    <a:pt x="71" y="7"/>
                  </a:cubicBezTo>
                  <a:cubicBezTo>
                    <a:pt x="70" y="4"/>
                    <a:pt x="70" y="4"/>
                    <a:pt x="70" y="4"/>
                  </a:cubicBezTo>
                  <a:cubicBezTo>
                    <a:pt x="69" y="4"/>
                    <a:pt x="68" y="4"/>
                    <a:pt x="67" y="4"/>
                  </a:cubicBezTo>
                  <a:cubicBezTo>
                    <a:pt x="68" y="7"/>
                    <a:pt x="68" y="7"/>
                    <a:pt x="68" y="7"/>
                  </a:cubicBezTo>
                  <a:cubicBezTo>
                    <a:pt x="67" y="8"/>
                    <a:pt x="66" y="8"/>
                    <a:pt x="65" y="8"/>
                  </a:cubicBezTo>
                  <a:cubicBezTo>
                    <a:pt x="64" y="5"/>
                    <a:pt x="64" y="5"/>
                    <a:pt x="64" y="5"/>
                  </a:cubicBezTo>
                  <a:cubicBezTo>
                    <a:pt x="63" y="6"/>
                    <a:pt x="62" y="6"/>
                    <a:pt x="61" y="7"/>
                  </a:cubicBezTo>
                  <a:cubicBezTo>
                    <a:pt x="62" y="9"/>
                    <a:pt x="62" y="9"/>
                    <a:pt x="62" y="9"/>
                  </a:cubicBezTo>
                  <a:cubicBezTo>
                    <a:pt x="61" y="10"/>
                    <a:pt x="60" y="10"/>
                    <a:pt x="59" y="11"/>
                  </a:cubicBezTo>
                  <a:cubicBezTo>
                    <a:pt x="58" y="8"/>
                    <a:pt x="58" y="8"/>
                    <a:pt x="58" y="8"/>
                  </a:cubicBezTo>
                  <a:cubicBezTo>
                    <a:pt x="57" y="8"/>
                    <a:pt x="56" y="9"/>
                    <a:pt x="55" y="9"/>
                  </a:cubicBezTo>
                  <a:cubicBezTo>
                    <a:pt x="56" y="12"/>
                    <a:pt x="56" y="12"/>
                    <a:pt x="56" y="12"/>
                  </a:cubicBezTo>
                  <a:cubicBezTo>
                    <a:pt x="55" y="12"/>
                    <a:pt x="54" y="13"/>
                    <a:pt x="54" y="13"/>
                  </a:cubicBezTo>
                  <a:cubicBezTo>
                    <a:pt x="52" y="11"/>
                    <a:pt x="52" y="11"/>
                    <a:pt x="52" y="11"/>
                  </a:cubicBezTo>
                  <a:cubicBezTo>
                    <a:pt x="51" y="11"/>
                    <a:pt x="50" y="11"/>
                    <a:pt x="49" y="12"/>
                  </a:cubicBezTo>
                  <a:cubicBezTo>
                    <a:pt x="51" y="15"/>
                    <a:pt x="51" y="15"/>
                    <a:pt x="51" y="15"/>
                  </a:cubicBezTo>
                  <a:cubicBezTo>
                    <a:pt x="50" y="15"/>
                    <a:pt x="49" y="16"/>
                    <a:pt x="48" y="16"/>
                  </a:cubicBezTo>
                  <a:cubicBezTo>
                    <a:pt x="46" y="14"/>
                    <a:pt x="46" y="14"/>
                    <a:pt x="46" y="14"/>
                  </a:cubicBezTo>
                  <a:cubicBezTo>
                    <a:pt x="45" y="14"/>
                    <a:pt x="45" y="15"/>
                    <a:pt x="44" y="15"/>
                  </a:cubicBezTo>
                  <a:cubicBezTo>
                    <a:pt x="45" y="18"/>
                    <a:pt x="45" y="18"/>
                    <a:pt x="45" y="18"/>
                  </a:cubicBezTo>
                  <a:cubicBezTo>
                    <a:pt x="45" y="19"/>
                    <a:pt x="44" y="19"/>
                    <a:pt x="43" y="20"/>
                  </a:cubicBezTo>
                  <a:cubicBezTo>
                    <a:pt x="41" y="17"/>
                    <a:pt x="41" y="17"/>
                    <a:pt x="41" y="17"/>
                  </a:cubicBezTo>
                  <a:cubicBezTo>
                    <a:pt x="40" y="18"/>
                    <a:pt x="39" y="19"/>
                    <a:pt x="38" y="19"/>
                  </a:cubicBezTo>
                  <a:cubicBezTo>
                    <a:pt x="40" y="22"/>
                    <a:pt x="40" y="22"/>
                    <a:pt x="40" y="22"/>
                  </a:cubicBezTo>
                  <a:cubicBezTo>
                    <a:pt x="39" y="22"/>
                    <a:pt x="39" y="23"/>
                    <a:pt x="38" y="24"/>
                  </a:cubicBezTo>
                  <a:cubicBezTo>
                    <a:pt x="36" y="21"/>
                    <a:pt x="36" y="21"/>
                    <a:pt x="36" y="21"/>
                  </a:cubicBezTo>
                  <a:cubicBezTo>
                    <a:pt x="35" y="22"/>
                    <a:pt x="34" y="23"/>
                    <a:pt x="33" y="23"/>
                  </a:cubicBezTo>
                  <a:cubicBezTo>
                    <a:pt x="35" y="26"/>
                    <a:pt x="35" y="26"/>
                    <a:pt x="35" y="26"/>
                  </a:cubicBezTo>
                  <a:cubicBezTo>
                    <a:pt x="34" y="26"/>
                    <a:pt x="34" y="27"/>
                    <a:pt x="33" y="28"/>
                  </a:cubicBezTo>
                  <a:cubicBezTo>
                    <a:pt x="31" y="25"/>
                    <a:pt x="31" y="25"/>
                    <a:pt x="31" y="25"/>
                  </a:cubicBezTo>
                  <a:cubicBezTo>
                    <a:pt x="30" y="26"/>
                    <a:pt x="29" y="27"/>
                    <a:pt x="28" y="28"/>
                  </a:cubicBezTo>
                  <a:cubicBezTo>
                    <a:pt x="31" y="30"/>
                    <a:pt x="31" y="30"/>
                    <a:pt x="31" y="30"/>
                  </a:cubicBezTo>
                  <a:cubicBezTo>
                    <a:pt x="30" y="31"/>
                    <a:pt x="29" y="32"/>
                    <a:pt x="28" y="32"/>
                  </a:cubicBezTo>
                  <a:cubicBezTo>
                    <a:pt x="26" y="30"/>
                    <a:pt x="26" y="30"/>
                    <a:pt x="26" y="30"/>
                  </a:cubicBezTo>
                  <a:cubicBezTo>
                    <a:pt x="25" y="31"/>
                    <a:pt x="25" y="32"/>
                    <a:pt x="24" y="32"/>
                  </a:cubicBezTo>
                  <a:cubicBezTo>
                    <a:pt x="26" y="35"/>
                    <a:pt x="26" y="35"/>
                    <a:pt x="26" y="35"/>
                  </a:cubicBezTo>
                  <a:cubicBezTo>
                    <a:pt x="26" y="36"/>
                    <a:pt x="25" y="36"/>
                    <a:pt x="24" y="37"/>
                  </a:cubicBezTo>
                  <a:cubicBezTo>
                    <a:pt x="22" y="35"/>
                    <a:pt x="22" y="35"/>
                    <a:pt x="22" y="35"/>
                  </a:cubicBezTo>
                  <a:cubicBezTo>
                    <a:pt x="21" y="36"/>
                    <a:pt x="20" y="37"/>
                    <a:pt x="20" y="38"/>
                  </a:cubicBezTo>
                  <a:cubicBezTo>
                    <a:pt x="22" y="39"/>
                    <a:pt x="22" y="39"/>
                    <a:pt x="22" y="39"/>
                  </a:cubicBezTo>
                  <a:cubicBezTo>
                    <a:pt x="22" y="40"/>
                    <a:pt x="21" y="41"/>
                    <a:pt x="20" y="42"/>
                  </a:cubicBezTo>
                  <a:cubicBezTo>
                    <a:pt x="18" y="40"/>
                    <a:pt x="18" y="40"/>
                    <a:pt x="18" y="40"/>
                  </a:cubicBezTo>
                  <a:cubicBezTo>
                    <a:pt x="17" y="41"/>
                    <a:pt x="16" y="42"/>
                    <a:pt x="16" y="43"/>
                  </a:cubicBezTo>
                  <a:cubicBezTo>
                    <a:pt x="18" y="45"/>
                    <a:pt x="18" y="45"/>
                    <a:pt x="18" y="45"/>
                  </a:cubicBezTo>
                  <a:cubicBezTo>
                    <a:pt x="18" y="45"/>
                    <a:pt x="17" y="47"/>
                    <a:pt x="17" y="47"/>
                  </a:cubicBezTo>
                  <a:cubicBezTo>
                    <a:pt x="14" y="46"/>
                    <a:pt x="14" y="46"/>
                    <a:pt x="14" y="46"/>
                  </a:cubicBezTo>
                  <a:cubicBezTo>
                    <a:pt x="14" y="47"/>
                    <a:pt x="13" y="48"/>
                    <a:pt x="13" y="49"/>
                  </a:cubicBezTo>
                  <a:cubicBezTo>
                    <a:pt x="15" y="50"/>
                    <a:pt x="15" y="50"/>
                    <a:pt x="15" y="50"/>
                  </a:cubicBezTo>
                  <a:cubicBezTo>
                    <a:pt x="15" y="51"/>
                    <a:pt x="14" y="52"/>
                    <a:pt x="14" y="53"/>
                  </a:cubicBezTo>
                  <a:cubicBezTo>
                    <a:pt x="11" y="51"/>
                    <a:pt x="11" y="51"/>
                    <a:pt x="11" y="51"/>
                  </a:cubicBezTo>
                  <a:cubicBezTo>
                    <a:pt x="11" y="52"/>
                    <a:pt x="10" y="53"/>
                    <a:pt x="9" y="54"/>
                  </a:cubicBezTo>
                  <a:cubicBezTo>
                    <a:pt x="12" y="56"/>
                    <a:pt x="12" y="56"/>
                    <a:pt x="12" y="56"/>
                  </a:cubicBezTo>
                  <a:cubicBezTo>
                    <a:pt x="12" y="57"/>
                    <a:pt x="11" y="58"/>
                    <a:pt x="11" y="59"/>
                  </a:cubicBezTo>
                  <a:cubicBezTo>
                    <a:pt x="8" y="57"/>
                    <a:pt x="8" y="57"/>
                    <a:pt x="8" y="57"/>
                  </a:cubicBezTo>
                  <a:cubicBezTo>
                    <a:pt x="8" y="58"/>
                    <a:pt x="7" y="59"/>
                    <a:pt x="7" y="60"/>
                  </a:cubicBezTo>
                  <a:cubicBezTo>
                    <a:pt x="10" y="62"/>
                    <a:pt x="10" y="62"/>
                    <a:pt x="10" y="62"/>
                  </a:cubicBezTo>
                  <a:cubicBezTo>
                    <a:pt x="9" y="62"/>
                    <a:pt x="9" y="64"/>
                    <a:pt x="9" y="64"/>
                  </a:cubicBezTo>
                  <a:cubicBezTo>
                    <a:pt x="6" y="64"/>
                    <a:pt x="6" y="64"/>
                    <a:pt x="6" y="64"/>
                  </a:cubicBezTo>
                  <a:cubicBezTo>
                    <a:pt x="5" y="64"/>
                    <a:pt x="5" y="66"/>
                    <a:pt x="5" y="67"/>
                  </a:cubicBezTo>
                  <a:cubicBezTo>
                    <a:pt x="8" y="68"/>
                    <a:pt x="8" y="68"/>
                    <a:pt x="8" y="68"/>
                  </a:cubicBezTo>
                  <a:cubicBezTo>
                    <a:pt x="7" y="69"/>
                    <a:pt x="7" y="70"/>
                    <a:pt x="7" y="71"/>
                  </a:cubicBezTo>
                  <a:cubicBezTo>
                    <a:pt x="4" y="70"/>
                    <a:pt x="4" y="70"/>
                    <a:pt x="4" y="70"/>
                  </a:cubicBezTo>
                  <a:cubicBezTo>
                    <a:pt x="3" y="71"/>
                    <a:pt x="3" y="72"/>
                    <a:pt x="3" y="73"/>
                  </a:cubicBezTo>
                  <a:cubicBezTo>
                    <a:pt x="6" y="74"/>
                    <a:pt x="6" y="74"/>
                    <a:pt x="6" y="74"/>
                  </a:cubicBezTo>
                  <a:cubicBezTo>
                    <a:pt x="6" y="75"/>
                    <a:pt x="5" y="76"/>
                    <a:pt x="5" y="77"/>
                  </a:cubicBezTo>
                  <a:cubicBezTo>
                    <a:pt x="2" y="76"/>
                    <a:pt x="2" y="76"/>
                    <a:pt x="2" y="76"/>
                  </a:cubicBezTo>
                  <a:cubicBezTo>
                    <a:pt x="2" y="77"/>
                    <a:pt x="2" y="78"/>
                    <a:pt x="2" y="79"/>
                  </a:cubicBezTo>
                  <a:cubicBezTo>
                    <a:pt x="5" y="80"/>
                    <a:pt x="5" y="80"/>
                    <a:pt x="5" y="80"/>
                  </a:cubicBezTo>
                  <a:cubicBezTo>
                    <a:pt x="5" y="81"/>
                    <a:pt x="4" y="82"/>
                    <a:pt x="4" y="83"/>
                  </a:cubicBezTo>
                  <a:cubicBezTo>
                    <a:pt x="1" y="83"/>
                    <a:pt x="1" y="83"/>
                    <a:pt x="1" y="83"/>
                  </a:cubicBezTo>
                  <a:cubicBezTo>
                    <a:pt x="1" y="84"/>
                    <a:pt x="1" y="85"/>
                    <a:pt x="1" y="86"/>
                  </a:cubicBezTo>
                  <a:cubicBezTo>
                    <a:pt x="4" y="86"/>
                    <a:pt x="4" y="86"/>
                    <a:pt x="4" y="86"/>
                  </a:cubicBezTo>
                  <a:cubicBezTo>
                    <a:pt x="4" y="87"/>
                    <a:pt x="4" y="88"/>
                    <a:pt x="4" y="89"/>
                  </a:cubicBezTo>
                  <a:cubicBezTo>
                    <a:pt x="0" y="89"/>
                    <a:pt x="0" y="89"/>
                    <a:pt x="0" y="89"/>
                  </a:cubicBezTo>
                  <a:cubicBezTo>
                    <a:pt x="0" y="90"/>
                    <a:pt x="0" y="91"/>
                    <a:pt x="0" y="92"/>
                  </a:cubicBezTo>
                  <a:cubicBezTo>
                    <a:pt x="3" y="92"/>
                    <a:pt x="3" y="92"/>
                    <a:pt x="3" y="92"/>
                  </a:cubicBezTo>
                  <a:cubicBezTo>
                    <a:pt x="3" y="93"/>
                    <a:pt x="3" y="94"/>
                    <a:pt x="3" y="95"/>
                  </a:cubicBezTo>
                  <a:cubicBezTo>
                    <a:pt x="3" y="95"/>
                    <a:pt x="3" y="96"/>
                    <a:pt x="3" y="96"/>
                  </a:cubicBezTo>
                  <a:cubicBezTo>
                    <a:pt x="0" y="96"/>
                    <a:pt x="0" y="96"/>
                    <a:pt x="0" y="96"/>
                  </a:cubicBezTo>
                  <a:cubicBezTo>
                    <a:pt x="0" y="97"/>
                    <a:pt x="0" y="98"/>
                    <a:pt x="0" y="99"/>
                  </a:cubicBezTo>
                  <a:cubicBezTo>
                    <a:pt x="3" y="99"/>
                    <a:pt x="3" y="99"/>
                    <a:pt x="3" y="99"/>
                  </a:cubicBezTo>
                  <a:cubicBezTo>
                    <a:pt x="4" y="100"/>
                    <a:pt x="4" y="101"/>
                    <a:pt x="4" y="102"/>
                  </a:cubicBezTo>
                  <a:cubicBezTo>
                    <a:pt x="1" y="102"/>
                    <a:pt x="1" y="102"/>
                    <a:pt x="1" y="102"/>
                  </a:cubicBezTo>
                  <a:cubicBezTo>
                    <a:pt x="1" y="103"/>
                    <a:pt x="1" y="104"/>
                    <a:pt x="1" y="106"/>
                  </a:cubicBezTo>
                  <a:cubicBezTo>
                    <a:pt x="4" y="105"/>
                    <a:pt x="4" y="105"/>
                    <a:pt x="4" y="105"/>
                  </a:cubicBezTo>
                  <a:cubicBezTo>
                    <a:pt x="4" y="106"/>
                    <a:pt x="4" y="107"/>
                    <a:pt x="4" y="108"/>
                  </a:cubicBezTo>
                  <a:cubicBezTo>
                    <a:pt x="1" y="109"/>
                    <a:pt x="1" y="109"/>
                    <a:pt x="1" y="109"/>
                  </a:cubicBezTo>
                  <a:cubicBezTo>
                    <a:pt x="1" y="110"/>
                    <a:pt x="1" y="111"/>
                    <a:pt x="2" y="112"/>
                  </a:cubicBezTo>
                  <a:cubicBezTo>
                    <a:pt x="5" y="111"/>
                    <a:pt x="5" y="111"/>
                    <a:pt x="5" y="111"/>
                  </a:cubicBezTo>
                  <a:cubicBezTo>
                    <a:pt x="5" y="112"/>
                    <a:pt x="5" y="113"/>
                    <a:pt x="5" y="115"/>
                  </a:cubicBezTo>
                  <a:cubicBezTo>
                    <a:pt x="2" y="115"/>
                    <a:pt x="2" y="115"/>
                    <a:pt x="2" y="115"/>
                  </a:cubicBezTo>
                  <a:cubicBezTo>
                    <a:pt x="3" y="116"/>
                    <a:pt x="3" y="117"/>
                    <a:pt x="3" y="118"/>
                  </a:cubicBezTo>
                  <a:cubicBezTo>
                    <a:pt x="6" y="118"/>
                    <a:pt x="6" y="118"/>
                    <a:pt x="6" y="118"/>
                  </a:cubicBezTo>
                  <a:cubicBezTo>
                    <a:pt x="7" y="119"/>
                    <a:pt x="7" y="120"/>
                    <a:pt x="7" y="121"/>
                  </a:cubicBezTo>
                  <a:cubicBezTo>
                    <a:pt x="4" y="121"/>
                    <a:pt x="4" y="121"/>
                    <a:pt x="4" y="121"/>
                  </a:cubicBezTo>
                  <a:cubicBezTo>
                    <a:pt x="4" y="122"/>
                    <a:pt x="5" y="124"/>
                    <a:pt x="5" y="125"/>
                  </a:cubicBezTo>
                  <a:cubicBezTo>
                    <a:pt x="8" y="124"/>
                    <a:pt x="8" y="124"/>
                    <a:pt x="8" y="124"/>
                  </a:cubicBezTo>
                  <a:cubicBezTo>
                    <a:pt x="8" y="125"/>
                    <a:pt x="9" y="126"/>
                    <a:pt x="9" y="127"/>
                  </a:cubicBezTo>
                  <a:cubicBezTo>
                    <a:pt x="6" y="128"/>
                    <a:pt x="6" y="128"/>
                    <a:pt x="6" y="128"/>
                  </a:cubicBezTo>
                  <a:cubicBezTo>
                    <a:pt x="6" y="129"/>
                    <a:pt x="7" y="130"/>
                    <a:pt x="7" y="131"/>
                  </a:cubicBezTo>
                  <a:cubicBezTo>
                    <a:pt x="10" y="130"/>
                    <a:pt x="10" y="130"/>
                    <a:pt x="10" y="130"/>
                  </a:cubicBezTo>
                  <a:cubicBezTo>
                    <a:pt x="11" y="131"/>
                    <a:pt x="11" y="132"/>
                    <a:pt x="11" y="132"/>
                  </a:cubicBezTo>
                  <a:cubicBezTo>
                    <a:pt x="9" y="134"/>
                    <a:pt x="9" y="134"/>
                    <a:pt x="9" y="134"/>
                  </a:cubicBezTo>
                  <a:cubicBezTo>
                    <a:pt x="9" y="135"/>
                    <a:pt x="9" y="136"/>
                    <a:pt x="10" y="137"/>
                  </a:cubicBezTo>
                  <a:cubicBezTo>
                    <a:pt x="13" y="135"/>
                    <a:pt x="13" y="135"/>
                    <a:pt x="13" y="135"/>
                  </a:cubicBezTo>
                  <a:cubicBezTo>
                    <a:pt x="13" y="136"/>
                    <a:pt x="14" y="137"/>
                    <a:pt x="14" y="138"/>
                  </a:cubicBezTo>
                  <a:cubicBezTo>
                    <a:pt x="11" y="140"/>
                    <a:pt x="11" y="140"/>
                    <a:pt x="11" y="140"/>
                  </a:cubicBezTo>
                  <a:cubicBezTo>
                    <a:pt x="12" y="141"/>
                    <a:pt x="12" y="141"/>
                    <a:pt x="13" y="143"/>
                  </a:cubicBezTo>
                  <a:cubicBezTo>
                    <a:pt x="16" y="141"/>
                    <a:pt x="16" y="141"/>
                    <a:pt x="16" y="141"/>
                  </a:cubicBezTo>
                  <a:cubicBezTo>
                    <a:pt x="16" y="142"/>
                    <a:pt x="17" y="143"/>
                    <a:pt x="17" y="144"/>
                  </a:cubicBezTo>
                  <a:cubicBezTo>
                    <a:pt x="14" y="145"/>
                    <a:pt x="14" y="145"/>
                    <a:pt x="14" y="145"/>
                  </a:cubicBezTo>
                  <a:cubicBezTo>
                    <a:pt x="15" y="146"/>
                    <a:pt x="16" y="147"/>
                    <a:pt x="16" y="148"/>
                  </a:cubicBezTo>
                  <a:cubicBezTo>
                    <a:pt x="19" y="146"/>
                    <a:pt x="19" y="146"/>
                    <a:pt x="19" y="146"/>
                  </a:cubicBezTo>
                  <a:cubicBezTo>
                    <a:pt x="20" y="147"/>
                    <a:pt x="20" y="148"/>
                    <a:pt x="21" y="149"/>
                  </a:cubicBezTo>
                  <a:cubicBezTo>
                    <a:pt x="18" y="151"/>
                    <a:pt x="18" y="151"/>
                    <a:pt x="18" y="151"/>
                  </a:cubicBezTo>
                  <a:cubicBezTo>
                    <a:pt x="19" y="152"/>
                    <a:pt x="20" y="153"/>
                    <a:pt x="20" y="153"/>
                  </a:cubicBezTo>
                  <a:cubicBezTo>
                    <a:pt x="23" y="151"/>
                    <a:pt x="23" y="151"/>
                    <a:pt x="23" y="151"/>
                  </a:cubicBezTo>
                  <a:cubicBezTo>
                    <a:pt x="23" y="152"/>
                    <a:pt x="24" y="153"/>
                    <a:pt x="25" y="154"/>
                  </a:cubicBezTo>
                  <a:cubicBezTo>
                    <a:pt x="22" y="156"/>
                    <a:pt x="22" y="156"/>
                    <a:pt x="22" y="156"/>
                  </a:cubicBezTo>
                  <a:cubicBezTo>
                    <a:pt x="23" y="157"/>
                    <a:pt x="24" y="158"/>
                    <a:pt x="24" y="158"/>
                  </a:cubicBezTo>
                  <a:cubicBezTo>
                    <a:pt x="27" y="156"/>
                    <a:pt x="27" y="156"/>
                    <a:pt x="27" y="156"/>
                  </a:cubicBezTo>
                  <a:cubicBezTo>
                    <a:pt x="28" y="157"/>
                    <a:pt x="28" y="158"/>
                    <a:pt x="29" y="159"/>
                  </a:cubicBezTo>
                  <a:cubicBezTo>
                    <a:pt x="27" y="161"/>
                    <a:pt x="27" y="161"/>
                    <a:pt x="27" y="161"/>
                  </a:cubicBezTo>
                  <a:cubicBezTo>
                    <a:pt x="27" y="162"/>
                    <a:pt x="28" y="162"/>
                    <a:pt x="29" y="163"/>
                  </a:cubicBezTo>
                  <a:cubicBezTo>
                    <a:pt x="31" y="161"/>
                    <a:pt x="31" y="161"/>
                    <a:pt x="31" y="161"/>
                  </a:cubicBezTo>
                  <a:cubicBezTo>
                    <a:pt x="32" y="162"/>
                    <a:pt x="33" y="162"/>
                    <a:pt x="33" y="163"/>
                  </a:cubicBezTo>
                  <a:cubicBezTo>
                    <a:pt x="31" y="165"/>
                    <a:pt x="31" y="165"/>
                    <a:pt x="31" y="165"/>
                  </a:cubicBezTo>
                  <a:cubicBezTo>
                    <a:pt x="32" y="166"/>
                    <a:pt x="33" y="167"/>
                    <a:pt x="34" y="168"/>
                  </a:cubicBezTo>
                  <a:cubicBezTo>
                    <a:pt x="36" y="165"/>
                    <a:pt x="36" y="165"/>
                    <a:pt x="36" y="165"/>
                  </a:cubicBezTo>
                  <a:cubicBezTo>
                    <a:pt x="37" y="166"/>
                    <a:pt x="37" y="166"/>
                    <a:pt x="38" y="167"/>
                  </a:cubicBezTo>
                  <a:cubicBezTo>
                    <a:pt x="36" y="170"/>
                    <a:pt x="36" y="170"/>
                    <a:pt x="36" y="170"/>
                  </a:cubicBezTo>
                  <a:cubicBezTo>
                    <a:pt x="37" y="170"/>
                    <a:pt x="38" y="171"/>
                    <a:pt x="39" y="172"/>
                  </a:cubicBezTo>
                  <a:cubicBezTo>
                    <a:pt x="41" y="169"/>
                    <a:pt x="41" y="169"/>
                    <a:pt x="41" y="169"/>
                  </a:cubicBezTo>
                  <a:cubicBezTo>
                    <a:pt x="42" y="170"/>
                    <a:pt x="43" y="170"/>
                    <a:pt x="43" y="171"/>
                  </a:cubicBezTo>
                  <a:cubicBezTo>
                    <a:pt x="42" y="173"/>
                    <a:pt x="42" y="173"/>
                    <a:pt x="42" y="173"/>
                  </a:cubicBezTo>
                  <a:cubicBezTo>
                    <a:pt x="43" y="174"/>
                    <a:pt x="43" y="175"/>
                    <a:pt x="44" y="175"/>
                  </a:cubicBezTo>
                  <a:cubicBezTo>
                    <a:pt x="46" y="173"/>
                    <a:pt x="46" y="173"/>
                    <a:pt x="46" y="173"/>
                  </a:cubicBezTo>
                  <a:cubicBezTo>
                    <a:pt x="47" y="173"/>
                    <a:pt x="48" y="174"/>
                    <a:pt x="49" y="174"/>
                  </a:cubicBezTo>
                  <a:cubicBezTo>
                    <a:pt x="47" y="177"/>
                    <a:pt x="47" y="177"/>
                    <a:pt x="47" y="177"/>
                  </a:cubicBezTo>
                  <a:cubicBezTo>
                    <a:pt x="48" y="178"/>
                    <a:pt x="49" y="178"/>
                    <a:pt x="50" y="179"/>
                  </a:cubicBezTo>
                  <a:cubicBezTo>
                    <a:pt x="51" y="176"/>
                    <a:pt x="51" y="176"/>
                    <a:pt x="51" y="176"/>
                  </a:cubicBezTo>
                  <a:cubicBezTo>
                    <a:pt x="52" y="176"/>
                    <a:pt x="53" y="177"/>
                    <a:pt x="54" y="177"/>
                  </a:cubicBezTo>
                  <a:cubicBezTo>
                    <a:pt x="53" y="180"/>
                    <a:pt x="53" y="180"/>
                    <a:pt x="53" y="180"/>
                  </a:cubicBezTo>
                  <a:cubicBezTo>
                    <a:pt x="54" y="181"/>
                    <a:pt x="55" y="181"/>
                    <a:pt x="56" y="182"/>
                  </a:cubicBezTo>
                  <a:cubicBezTo>
                    <a:pt x="57" y="179"/>
                    <a:pt x="57" y="179"/>
                    <a:pt x="57" y="179"/>
                  </a:cubicBezTo>
                  <a:cubicBezTo>
                    <a:pt x="58" y="179"/>
                    <a:pt x="59" y="180"/>
                    <a:pt x="60" y="180"/>
                  </a:cubicBezTo>
                  <a:cubicBezTo>
                    <a:pt x="59" y="183"/>
                    <a:pt x="59" y="183"/>
                    <a:pt x="59" y="183"/>
                  </a:cubicBezTo>
                  <a:cubicBezTo>
                    <a:pt x="60" y="183"/>
                    <a:pt x="61" y="184"/>
                    <a:pt x="62" y="184"/>
                  </a:cubicBezTo>
                  <a:cubicBezTo>
                    <a:pt x="63" y="181"/>
                    <a:pt x="63" y="181"/>
                    <a:pt x="63" y="181"/>
                  </a:cubicBezTo>
                  <a:cubicBezTo>
                    <a:pt x="64" y="182"/>
                    <a:pt x="65" y="182"/>
                    <a:pt x="66" y="182"/>
                  </a:cubicBezTo>
                  <a:cubicBezTo>
                    <a:pt x="65" y="185"/>
                    <a:pt x="65" y="185"/>
                    <a:pt x="65" y="185"/>
                  </a:cubicBezTo>
                  <a:cubicBezTo>
                    <a:pt x="66" y="186"/>
                    <a:pt x="67" y="186"/>
                    <a:pt x="68" y="186"/>
                  </a:cubicBezTo>
                  <a:cubicBezTo>
                    <a:pt x="69" y="183"/>
                    <a:pt x="69" y="183"/>
                    <a:pt x="69" y="183"/>
                  </a:cubicBezTo>
                  <a:cubicBezTo>
                    <a:pt x="70" y="183"/>
                    <a:pt x="71" y="184"/>
                    <a:pt x="72" y="184"/>
                  </a:cubicBezTo>
                  <a:cubicBezTo>
                    <a:pt x="71" y="187"/>
                    <a:pt x="71" y="187"/>
                    <a:pt x="71" y="187"/>
                  </a:cubicBezTo>
                  <a:cubicBezTo>
                    <a:pt x="72" y="187"/>
                    <a:pt x="73" y="188"/>
                    <a:pt x="74" y="188"/>
                  </a:cubicBezTo>
                  <a:cubicBezTo>
                    <a:pt x="75" y="185"/>
                    <a:pt x="75" y="185"/>
                    <a:pt x="75" y="185"/>
                  </a:cubicBezTo>
                  <a:cubicBezTo>
                    <a:pt x="76" y="185"/>
                    <a:pt x="77" y="185"/>
                    <a:pt x="78" y="185"/>
                  </a:cubicBezTo>
                  <a:cubicBezTo>
                    <a:pt x="78" y="188"/>
                    <a:pt x="78" y="188"/>
                    <a:pt x="78" y="188"/>
                  </a:cubicBezTo>
                  <a:cubicBezTo>
                    <a:pt x="79" y="189"/>
                    <a:pt x="80" y="189"/>
                    <a:pt x="81" y="189"/>
                  </a:cubicBezTo>
                  <a:cubicBezTo>
                    <a:pt x="81" y="186"/>
                    <a:pt x="81" y="186"/>
                    <a:pt x="81" y="186"/>
                  </a:cubicBezTo>
                  <a:cubicBezTo>
                    <a:pt x="82" y="186"/>
                    <a:pt x="83" y="186"/>
                    <a:pt x="84" y="186"/>
                  </a:cubicBezTo>
                  <a:cubicBezTo>
                    <a:pt x="84" y="190"/>
                    <a:pt x="84" y="190"/>
                    <a:pt x="84" y="190"/>
                  </a:cubicBezTo>
                  <a:cubicBezTo>
                    <a:pt x="85" y="190"/>
                    <a:pt x="86" y="190"/>
                    <a:pt x="87" y="190"/>
                  </a:cubicBezTo>
                  <a:cubicBezTo>
                    <a:pt x="88" y="187"/>
                    <a:pt x="88" y="187"/>
                    <a:pt x="88" y="187"/>
                  </a:cubicBezTo>
                  <a:cubicBezTo>
                    <a:pt x="89" y="187"/>
                    <a:pt x="90" y="187"/>
                    <a:pt x="91" y="187"/>
                  </a:cubicBezTo>
                  <a:cubicBezTo>
                    <a:pt x="91" y="190"/>
                    <a:pt x="91" y="190"/>
                    <a:pt x="91" y="190"/>
                  </a:cubicBezTo>
                  <a:cubicBezTo>
                    <a:pt x="92" y="190"/>
                    <a:pt x="93" y="190"/>
                    <a:pt x="94" y="190"/>
                  </a:cubicBezTo>
                  <a:cubicBezTo>
                    <a:pt x="94" y="187"/>
                    <a:pt x="94" y="187"/>
                    <a:pt x="94" y="187"/>
                  </a:cubicBezTo>
                  <a:cubicBezTo>
                    <a:pt x="94" y="187"/>
                    <a:pt x="95" y="187"/>
                    <a:pt x="95" y="187"/>
                  </a:cubicBezTo>
                  <a:cubicBezTo>
                    <a:pt x="96" y="187"/>
                    <a:pt x="97" y="187"/>
                    <a:pt x="97" y="187"/>
                  </a:cubicBezTo>
                  <a:cubicBezTo>
                    <a:pt x="97" y="190"/>
                    <a:pt x="97" y="190"/>
                    <a:pt x="97" y="190"/>
                  </a:cubicBezTo>
                  <a:cubicBezTo>
                    <a:pt x="98" y="190"/>
                    <a:pt x="99" y="190"/>
                    <a:pt x="100" y="190"/>
                  </a:cubicBezTo>
                  <a:cubicBezTo>
                    <a:pt x="100" y="187"/>
                    <a:pt x="100" y="187"/>
                    <a:pt x="100" y="187"/>
                  </a:cubicBezTo>
                  <a:cubicBezTo>
                    <a:pt x="101" y="187"/>
                    <a:pt x="102" y="187"/>
                    <a:pt x="103" y="187"/>
                  </a:cubicBezTo>
                  <a:cubicBezTo>
                    <a:pt x="104" y="190"/>
                    <a:pt x="104" y="190"/>
                    <a:pt x="104" y="190"/>
                  </a:cubicBezTo>
                  <a:cubicBezTo>
                    <a:pt x="105" y="190"/>
                    <a:pt x="106" y="190"/>
                    <a:pt x="107" y="190"/>
                  </a:cubicBezTo>
                  <a:cubicBezTo>
                    <a:pt x="107" y="186"/>
                    <a:pt x="107" y="186"/>
                    <a:pt x="107" y="186"/>
                  </a:cubicBezTo>
                  <a:cubicBezTo>
                    <a:pt x="108" y="186"/>
                    <a:pt x="109" y="186"/>
                    <a:pt x="110" y="186"/>
                  </a:cubicBezTo>
                  <a:cubicBezTo>
                    <a:pt x="110" y="189"/>
                    <a:pt x="110" y="189"/>
                    <a:pt x="110" y="189"/>
                  </a:cubicBezTo>
                  <a:cubicBezTo>
                    <a:pt x="111" y="189"/>
                    <a:pt x="112" y="189"/>
                    <a:pt x="113" y="188"/>
                  </a:cubicBezTo>
                  <a:cubicBezTo>
                    <a:pt x="113" y="185"/>
                    <a:pt x="113" y="185"/>
                    <a:pt x="113" y="185"/>
                  </a:cubicBezTo>
                  <a:cubicBezTo>
                    <a:pt x="114" y="185"/>
                    <a:pt x="115" y="185"/>
                    <a:pt x="116" y="185"/>
                  </a:cubicBezTo>
                  <a:cubicBezTo>
                    <a:pt x="117" y="188"/>
                    <a:pt x="117" y="188"/>
                    <a:pt x="117" y="188"/>
                  </a:cubicBezTo>
                  <a:cubicBezTo>
                    <a:pt x="118" y="188"/>
                    <a:pt x="119" y="187"/>
                    <a:pt x="120" y="187"/>
                  </a:cubicBezTo>
                  <a:cubicBezTo>
                    <a:pt x="119" y="184"/>
                    <a:pt x="119" y="184"/>
                    <a:pt x="119" y="184"/>
                  </a:cubicBezTo>
                  <a:cubicBezTo>
                    <a:pt x="120" y="184"/>
                    <a:pt x="121" y="183"/>
                    <a:pt x="122" y="183"/>
                  </a:cubicBezTo>
                  <a:cubicBezTo>
                    <a:pt x="123" y="186"/>
                    <a:pt x="123" y="186"/>
                    <a:pt x="123" y="186"/>
                  </a:cubicBezTo>
                  <a:cubicBezTo>
                    <a:pt x="124" y="186"/>
                    <a:pt x="125" y="185"/>
                    <a:pt x="126" y="185"/>
                  </a:cubicBezTo>
                  <a:cubicBezTo>
                    <a:pt x="125" y="182"/>
                    <a:pt x="125" y="182"/>
                    <a:pt x="125" y="182"/>
                  </a:cubicBezTo>
                  <a:cubicBezTo>
                    <a:pt x="126" y="182"/>
                    <a:pt x="127" y="181"/>
                    <a:pt x="128" y="181"/>
                  </a:cubicBezTo>
                  <a:cubicBezTo>
                    <a:pt x="129" y="184"/>
                    <a:pt x="129" y="184"/>
                    <a:pt x="129" y="184"/>
                  </a:cubicBezTo>
                  <a:cubicBezTo>
                    <a:pt x="130" y="184"/>
                    <a:pt x="131" y="183"/>
                    <a:pt x="132" y="183"/>
                  </a:cubicBezTo>
                  <a:cubicBezTo>
                    <a:pt x="131" y="180"/>
                    <a:pt x="131" y="180"/>
                    <a:pt x="131" y="180"/>
                  </a:cubicBezTo>
                  <a:cubicBezTo>
                    <a:pt x="132" y="179"/>
                    <a:pt x="133" y="179"/>
                    <a:pt x="134" y="179"/>
                  </a:cubicBezTo>
                  <a:cubicBezTo>
                    <a:pt x="135" y="181"/>
                    <a:pt x="135" y="181"/>
                    <a:pt x="135" y="181"/>
                  </a:cubicBezTo>
                  <a:cubicBezTo>
                    <a:pt x="136" y="181"/>
                    <a:pt x="137" y="181"/>
                    <a:pt x="138" y="180"/>
                  </a:cubicBezTo>
                  <a:cubicBezTo>
                    <a:pt x="137" y="177"/>
                    <a:pt x="137" y="177"/>
                    <a:pt x="137" y="177"/>
                  </a:cubicBezTo>
                  <a:cubicBezTo>
                    <a:pt x="138" y="177"/>
                    <a:pt x="139" y="176"/>
                    <a:pt x="139" y="176"/>
                  </a:cubicBezTo>
                  <a:cubicBezTo>
                    <a:pt x="141" y="179"/>
                    <a:pt x="141" y="179"/>
                    <a:pt x="141" y="179"/>
                  </a:cubicBezTo>
                  <a:cubicBezTo>
                    <a:pt x="142" y="178"/>
                    <a:pt x="143" y="177"/>
                    <a:pt x="144" y="177"/>
                  </a:cubicBezTo>
                  <a:cubicBezTo>
                    <a:pt x="142" y="174"/>
                    <a:pt x="142" y="174"/>
                    <a:pt x="142" y="174"/>
                  </a:cubicBezTo>
                  <a:cubicBezTo>
                    <a:pt x="143" y="174"/>
                    <a:pt x="144" y="173"/>
                    <a:pt x="145" y="172"/>
                  </a:cubicBezTo>
                  <a:cubicBezTo>
                    <a:pt x="147" y="175"/>
                    <a:pt x="147" y="175"/>
                    <a:pt x="147" y="175"/>
                  </a:cubicBezTo>
                  <a:cubicBezTo>
                    <a:pt x="148" y="175"/>
                    <a:pt x="148" y="174"/>
                    <a:pt x="149" y="173"/>
                  </a:cubicBezTo>
                  <a:cubicBezTo>
                    <a:pt x="148" y="171"/>
                    <a:pt x="148" y="171"/>
                    <a:pt x="148" y="171"/>
                  </a:cubicBezTo>
                  <a:cubicBezTo>
                    <a:pt x="148" y="170"/>
                    <a:pt x="149" y="170"/>
                    <a:pt x="150" y="169"/>
                  </a:cubicBezTo>
                  <a:cubicBezTo>
                    <a:pt x="152" y="172"/>
                    <a:pt x="152" y="172"/>
                    <a:pt x="152" y="172"/>
                  </a:cubicBezTo>
                  <a:cubicBezTo>
                    <a:pt x="153" y="171"/>
                    <a:pt x="154" y="170"/>
                    <a:pt x="155" y="170"/>
                  </a:cubicBezTo>
                  <a:cubicBezTo>
                    <a:pt x="153" y="167"/>
                    <a:pt x="153" y="167"/>
                    <a:pt x="153" y="167"/>
                  </a:cubicBezTo>
                  <a:cubicBezTo>
                    <a:pt x="154" y="166"/>
                    <a:pt x="154" y="166"/>
                    <a:pt x="155" y="165"/>
                  </a:cubicBezTo>
                  <a:cubicBezTo>
                    <a:pt x="157" y="167"/>
                    <a:pt x="157" y="167"/>
                    <a:pt x="157" y="167"/>
                  </a:cubicBezTo>
                  <a:cubicBezTo>
                    <a:pt x="158" y="167"/>
                    <a:pt x="159" y="166"/>
                    <a:pt x="160" y="165"/>
                  </a:cubicBezTo>
                  <a:cubicBezTo>
                    <a:pt x="158" y="163"/>
                    <a:pt x="158" y="163"/>
                    <a:pt x="158" y="163"/>
                  </a:cubicBezTo>
                  <a:cubicBezTo>
                    <a:pt x="158" y="162"/>
                    <a:pt x="159" y="161"/>
                    <a:pt x="160" y="161"/>
                  </a:cubicBezTo>
                  <a:cubicBezTo>
                    <a:pt x="162" y="163"/>
                    <a:pt x="162" y="163"/>
                    <a:pt x="162" y="163"/>
                  </a:cubicBezTo>
                  <a:cubicBezTo>
                    <a:pt x="163" y="162"/>
                    <a:pt x="163" y="161"/>
                    <a:pt x="164" y="161"/>
                  </a:cubicBezTo>
                  <a:cubicBezTo>
                    <a:pt x="162" y="158"/>
                    <a:pt x="162" y="158"/>
                    <a:pt x="162" y="158"/>
                  </a:cubicBezTo>
                  <a:cubicBezTo>
                    <a:pt x="163" y="158"/>
                    <a:pt x="163" y="157"/>
                    <a:pt x="164" y="156"/>
                  </a:cubicBezTo>
                  <a:cubicBezTo>
                    <a:pt x="167" y="158"/>
                    <a:pt x="167" y="158"/>
                    <a:pt x="167" y="158"/>
                  </a:cubicBezTo>
                  <a:cubicBezTo>
                    <a:pt x="167" y="157"/>
                    <a:pt x="168" y="156"/>
                    <a:pt x="169" y="156"/>
                  </a:cubicBezTo>
                  <a:cubicBezTo>
                    <a:pt x="166" y="154"/>
                    <a:pt x="166" y="154"/>
                    <a:pt x="166" y="154"/>
                  </a:cubicBezTo>
                  <a:cubicBezTo>
                    <a:pt x="167" y="153"/>
                    <a:pt x="167" y="152"/>
                    <a:pt x="168" y="151"/>
                  </a:cubicBezTo>
                  <a:cubicBezTo>
                    <a:pt x="171" y="153"/>
                    <a:pt x="171" y="153"/>
                    <a:pt x="171" y="153"/>
                  </a:cubicBezTo>
                  <a:cubicBezTo>
                    <a:pt x="171" y="152"/>
                    <a:pt x="172" y="151"/>
                    <a:pt x="173" y="151"/>
                  </a:cubicBezTo>
                  <a:cubicBezTo>
                    <a:pt x="170" y="149"/>
                    <a:pt x="170" y="149"/>
                    <a:pt x="170" y="149"/>
                  </a:cubicBezTo>
                  <a:cubicBezTo>
                    <a:pt x="171" y="148"/>
                    <a:pt x="171" y="147"/>
                    <a:pt x="172" y="146"/>
                  </a:cubicBezTo>
                  <a:cubicBezTo>
                    <a:pt x="175" y="148"/>
                    <a:pt x="175" y="148"/>
                    <a:pt x="175" y="148"/>
                  </a:cubicBezTo>
                  <a:cubicBezTo>
                    <a:pt x="175" y="147"/>
                    <a:pt x="176" y="146"/>
                    <a:pt x="176" y="145"/>
                  </a:cubicBezTo>
                  <a:cubicBezTo>
                    <a:pt x="174" y="143"/>
                    <a:pt x="174" y="143"/>
                    <a:pt x="174" y="143"/>
                  </a:cubicBezTo>
                  <a:cubicBezTo>
                    <a:pt x="174" y="142"/>
                    <a:pt x="175" y="141"/>
                    <a:pt x="175" y="141"/>
                  </a:cubicBezTo>
                  <a:cubicBezTo>
                    <a:pt x="178" y="142"/>
                    <a:pt x="178" y="142"/>
                    <a:pt x="178" y="142"/>
                  </a:cubicBezTo>
                  <a:cubicBezTo>
                    <a:pt x="178" y="141"/>
                    <a:pt x="179" y="140"/>
                    <a:pt x="180" y="139"/>
                  </a:cubicBezTo>
                  <a:cubicBezTo>
                    <a:pt x="177" y="138"/>
                    <a:pt x="177" y="138"/>
                    <a:pt x="177" y="138"/>
                  </a:cubicBezTo>
                  <a:cubicBezTo>
                    <a:pt x="177" y="137"/>
                    <a:pt x="178" y="136"/>
                    <a:pt x="178" y="135"/>
                  </a:cubicBezTo>
                  <a:cubicBezTo>
                    <a:pt x="181" y="136"/>
                    <a:pt x="181" y="136"/>
                    <a:pt x="181" y="136"/>
                  </a:cubicBezTo>
                  <a:cubicBezTo>
                    <a:pt x="181" y="135"/>
                    <a:pt x="182" y="134"/>
                    <a:pt x="182" y="133"/>
                  </a:cubicBezTo>
                  <a:cubicBezTo>
                    <a:pt x="179" y="132"/>
                    <a:pt x="179" y="132"/>
                    <a:pt x="179" y="132"/>
                  </a:cubicBezTo>
                  <a:cubicBezTo>
                    <a:pt x="180" y="131"/>
                    <a:pt x="180" y="130"/>
                    <a:pt x="181" y="129"/>
                  </a:cubicBezTo>
                  <a:cubicBezTo>
                    <a:pt x="184" y="130"/>
                    <a:pt x="184" y="130"/>
                    <a:pt x="184" y="130"/>
                  </a:cubicBezTo>
                  <a:cubicBezTo>
                    <a:pt x="184" y="129"/>
                    <a:pt x="184" y="128"/>
                    <a:pt x="185" y="127"/>
                  </a:cubicBezTo>
                  <a:cubicBezTo>
                    <a:pt x="182" y="126"/>
                    <a:pt x="182" y="126"/>
                    <a:pt x="182" y="126"/>
                  </a:cubicBezTo>
                  <a:cubicBezTo>
                    <a:pt x="182" y="125"/>
                    <a:pt x="182" y="124"/>
                    <a:pt x="183" y="123"/>
                  </a:cubicBezTo>
                  <a:cubicBezTo>
                    <a:pt x="186" y="124"/>
                    <a:pt x="186" y="124"/>
                    <a:pt x="186" y="124"/>
                  </a:cubicBezTo>
                  <a:cubicBezTo>
                    <a:pt x="186" y="123"/>
                    <a:pt x="186" y="122"/>
                    <a:pt x="187" y="121"/>
                  </a:cubicBezTo>
                  <a:cubicBezTo>
                    <a:pt x="184" y="120"/>
                    <a:pt x="184" y="120"/>
                    <a:pt x="184" y="120"/>
                  </a:cubicBezTo>
                  <a:cubicBezTo>
                    <a:pt x="184" y="119"/>
                    <a:pt x="184" y="118"/>
                    <a:pt x="184" y="117"/>
                  </a:cubicBezTo>
                  <a:cubicBezTo>
                    <a:pt x="188" y="118"/>
                    <a:pt x="188" y="118"/>
                    <a:pt x="188" y="118"/>
                  </a:cubicBezTo>
                  <a:cubicBezTo>
                    <a:pt x="188" y="117"/>
                    <a:pt x="188" y="116"/>
                    <a:pt x="188" y="115"/>
                  </a:cubicBezTo>
                  <a:cubicBezTo>
                    <a:pt x="185" y="114"/>
                    <a:pt x="185" y="114"/>
                    <a:pt x="185" y="114"/>
                  </a:cubicBezTo>
                  <a:cubicBezTo>
                    <a:pt x="186" y="113"/>
                    <a:pt x="186" y="112"/>
                    <a:pt x="186" y="111"/>
                  </a:cubicBezTo>
                  <a:cubicBezTo>
                    <a:pt x="189" y="111"/>
                    <a:pt x="189" y="111"/>
                    <a:pt x="189" y="111"/>
                  </a:cubicBezTo>
                  <a:cubicBezTo>
                    <a:pt x="189" y="110"/>
                    <a:pt x="189" y="109"/>
                    <a:pt x="190" y="108"/>
                  </a:cubicBezTo>
                  <a:cubicBezTo>
                    <a:pt x="186" y="108"/>
                    <a:pt x="186" y="108"/>
                    <a:pt x="186" y="108"/>
                  </a:cubicBezTo>
                  <a:cubicBezTo>
                    <a:pt x="186" y="107"/>
                    <a:pt x="187" y="106"/>
                    <a:pt x="187" y="105"/>
                  </a:cubicBezTo>
                  <a:cubicBezTo>
                    <a:pt x="190" y="105"/>
                    <a:pt x="190" y="105"/>
                    <a:pt x="190" y="105"/>
                  </a:cubicBezTo>
                  <a:cubicBezTo>
                    <a:pt x="190" y="104"/>
                    <a:pt x="190" y="103"/>
                    <a:pt x="190" y="102"/>
                  </a:cubicBezTo>
                  <a:cubicBezTo>
                    <a:pt x="187" y="102"/>
                    <a:pt x="187" y="102"/>
                    <a:pt x="187" y="102"/>
                  </a:cubicBezTo>
                  <a:cubicBezTo>
                    <a:pt x="187" y="100"/>
                    <a:pt x="187" y="99"/>
                    <a:pt x="187" y="98"/>
                  </a:cubicBezTo>
                  <a:lnTo>
                    <a:pt x="190" y="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2"/>
            <p:cNvSpPr>
              <a:spLocks noEditPoints="1"/>
            </p:cNvSpPr>
            <p:nvPr/>
          </p:nvSpPr>
          <p:spPr bwMode="auto">
            <a:xfrm>
              <a:off x="3055938" y="2517775"/>
              <a:ext cx="1539875" cy="493713"/>
            </a:xfrm>
            <a:custGeom>
              <a:avLst/>
              <a:gdLst>
                <a:gd name="T0" fmla="*/ 57 w 664"/>
                <a:gd name="T1" fmla="*/ 10 h 213"/>
                <a:gd name="T2" fmla="*/ 10 w 664"/>
                <a:gd name="T3" fmla="*/ 58 h 213"/>
                <a:gd name="T4" fmla="*/ 57 w 664"/>
                <a:gd name="T5" fmla="*/ 105 h 213"/>
                <a:gd name="T6" fmla="*/ 58 w 664"/>
                <a:gd name="T7" fmla="*/ 105 h 213"/>
                <a:gd name="T8" fmla="*/ 568 w 664"/>
                <a:gd name="T9" fmla="*/ 203 h 213"/>
                <a:gd name="T10" fmla="*/ 654 w 664"/>
                <a:gd name="T11" fmla="*/ 116 h 213"/>
                <a:gd name="T12" fmla="*/ 567 w 664"/>
                <a:gd name="T13" fmla="*/ 29 h 213"/>
                <a:gd name="T14" fmla="*/ 565 w 664"/>
                <a:gd name="T15" fmla="*/ 29 h 213"/>
                <a:gd name="T16" fmla="*/ 57 w 664"/>
                <a:gd name="T17" fmla="*/ 10 h 213"/>
                <a:gd name="T18" fmla="*/ 568 w 664"/>
                <a:gd name="T19" fmla="*/ 213 h 213"/>
                <a:gd name="T20" fmla="*/ 568 w 664"/>
                <a:gd name="T21" fmla="*/ 213 h 213"/>
                <a:gd name="T22" fmla="*/ 57 w 664"/>
                <a:gd name="T23" fmla="*/ 115 h 213"/>
                <a:gd name="T24" fmla="*/ 0 w 664"/>
                <a:gd name="T25" fmla="*/ 58 h 213"/>
                <a:gd name="T26" fmla="*/ 57 w 664"/>
                <a:gd name="T27" fmla="*/ 0 h 213"/>
                <a:gd name="T28" fmla="*/ 565 w 664"/>
                <a:gd name="T29" fmla="*/ 20 h 213"/>
                <a:gd name="T30" fmla="*/ 567 w 664"/>
                <a:gd name="T31" fmla="*/ 19 h 213"/>
                <a:gd name="T32" fmla="*/ 664 w 664"/>
                <a:gd name="T33" fmla="*/ 116 h 213"/>
                <a:gd name="T34" fmla="*/ 568 w 664"/>
                <a:gd name="T3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4" h="213">
                  <a:moveTo>
                    <a:pt x="57" y="10"/>
                  </a:moveTo>
                  <a:cubicBezTo>
                    <a:pt x="31" y="10"/>
                    <a:pt x="10" y="31"/>
                    <a:pt x="10" y="58"/>
                  </a:cubicBezTo>
                  <a:cubicBezTo>
                    <a:pt x="10" y="84"/>
                    <a:pt x="31" y="105"/>
                    <a:pt x="57" y="105"/>
                  </a:cubicBezTo>
                  <a:cubicBezTo>
                    <a:pt x="58" y="105"/>
                    <a:pt x="58" y="105"/>
                    <a:pt x="58" y="105"/>
                  </a:cubicBezTo>
                  <a:cubicBezTo>
                    <a:pt x="63" y="106"/>
                    <a:pt x="506" y="203"/>
                    <a:pt x="568" y="203"/>
                  </a:cubicBezTo>
                  <a:cubicBezTo>
                    <a:pt x="616" y="203"/>
                    <a:pt x="654" y="164"/>
                    <a:pt x="654" y="116"/>
                  </a:cubicBezTo>
                  <a:cubicBezTo>
                    <a:pt x="654" y="67"/>
                    <a:pt x="615" y="28"/>
                    <a:pt x="567" y="29"/>
                  </a:cubicBezTo>
                  <a:cubicBezTo>
                    <a:pt x="567" y="29"/>
                    <a:pt x="566" y="29"/>
                    <a:pt x="565" y="29"/>
                  </a:cubicBezTo>
                  <a:cubicBezTo>
                    <a:pt x="523" y="29"/>
                    <a:pt x="62" y="10"/>
                    <a:pt x="57" y="10"/>
                  </a:cubicBezTo>
                  <a:close/>
                  <a:moveTo>
                    <a:pt x="568" y="213"/>
                  </a:moveTo>
                  <a:cubicBezTo>
                    <a:pt x="568" y="213"/>
                    <a:pt x="568" y="213"/>
                    <a:pt x="568" y="213"/>
                  </a:cubicBezTo>
                  <a:cubicBezTo>
                    <a:pt x="506" y="212"/>
                    <a:pt x="81" y="120"/>
                    <a:pt x="57" y="115"/>
                  </a:cubicBezTo>
                  <a:cubicBezTo>
                    <a:pt x="26" y="114"/>
                    <a:pt x="0" y="89"/>
                    <a:pt x="0" y="58"/>
                  </a:cubicBezTo>
                  <a:cubicBezTo>
                    <a:pt x="0" y="26"/>
                    <a:pt x="26" y="0"/>
                    <a:pt x="57" y="0"/>
                  </a:cubicBezTo>
                  <a:cubicBezTo>
                    <a:pt x="62" y="1"/>
                    <a:pt x="523" y="20"/>
                    <a:pt x="565" y="20"/>
                  </a:cubicBezTo>
                  <a:cubicBezTo>
                    <a:pt x="566" y="20"/>
                    <a:pt x="567" y="19"/>
                    <a:pt x="567" y="19"/>
                  </a:cubicBezTo>
                  <a:cubicBezTo>
                    <a:pt x="620" y="18"/>
                    <a:pt x="664" y="62"/>
                    <a:pt x="664" y="116"/>
                  </a:cubicBezTo>
                  <a:cubicBezTo>
                    <a:pt x="664" y="170"/>
                    <a:pt x="621" y="213"/>
                    <a:pt x="568"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23"/>
            <p:cNvSpPr>
              <a:spLocks noEditPoints="1"/>
            </p:cNvSpPr>
            <p:nvPr/>
          </p:nvSpPr>
          <p:spPr bwMode="auto">
            <a:xfrm>
              <a:off x="3067050" y="1123950"/>
              <a:ext cx="2873375" cy="1704975"/>
            </a:xfrm>
            <a:custGeom>
              <a:avLst/>
              <a:gdLst>
                <a:gd name="T0" fmla="*/ 423 w 1239"/>
                <a:gd name="T1" fmla="*/ 195 h 734"/>
                <a:gd name="T2" fmla="*/ 995 w 1239"/>
                <a:gd name="T3" fmla="*/ 192 h 734"/>
                <a:gd name="T4" fmla="*/ 532 w 1239"/>
                <a:gd name="T5" fmla="*/ 697 h 734"/>
                <a:gd name="T6" fmla="*/ 306 w 1239"/>
                <a:gd name="T7" fmla="*/ 682 h 734"/>
                <a:gd name="T8" fmla="*/ 113 w 1239"/>
                <a:gd name="T9" fmla="*/ 666 h 734"/>
                <a:gd name="T10" fmla="*/ 86 w 1239"/>
                <a:gd name="T11" fmla="*/ 617 h 734"/>
                <a:gd name="T12" fmla="*/ 240 w 1239"/>
                <a:gd name="T13" fmla="*/ 408 h 734"/>
                <a:gd name="T14" fmla="*/ 535 w 1239"/>
                <a:gd name="T15" fmla="*/ 697 h 734"/>
                <a:gd name="T16" fmla="*/ 980 w 1239"/>
                <a:gd name="T17" fmla="*/ 48 h 734"/>
                <a:gd name="T18" fmla="*/ 979 w 1239"/>
                <a:gd name="T19" fmla="*/ 45 h 734"/>
                <a:gd name="T20" fmla="*/ 987 w 1239"/>
                <a:gd name="T21" fmla="*/ 40 h 734"/>
                <a:gd name="T22" fmla="*/ 1025 w 1239"/>
                <a:gd name="T23" fmla="*/ 29 h 734"/>
                <a:gd name="T24" fmla="*/ 1028 w 1239"/>
                <a:gd name="T25" fmla="*/ 48 h 734"/>
                <a:gd name="T26" fmla="*/ 1177 w 1239"/>
                <a:gd name="T27" fmla="*/ 572 h 734"/>
                <a:gd name="T28" fmla="*/ 1077 w 1239"/>
                <a:gd name="T29" fmla="*/ 347 h 734"/>
                <a:gd name="T30" fmla="*/ 1059 w 1239"/>
                <a:gd name="T31" fmla="*/ 270 h 734"/>
                <a:gd name="T32" fmla="*/ 1038 w 1239"/>
                <a:gd name="T33" fmla="*/ 207 h 734"/>
                <a:gd name="T34" fmla="*/ 1022 w 1239"/>
                <a:gd name="T35" fmla="*/ 167 h 734"/>
                <a:gd name="T36" fmla="*/ 993 w 1239"/>
                <a:gd name="T37" fmla="*/ 91 h 734"/>
                <a:gd name="T38" fmla="*/ 1049 w 1239"/>
                <a:gd name="T39" fmla="*/ 43 h 734"/>
                <a:gd name="T40" fmla="*/ 1028 w 1239"/>
                <a:gd name="T41" fmla="*/ 12 h 734"/>
                <a:gd name="T42" fmla="*/ 977 w 1239"/>
                <a:gd name="T43" fmla="*/ 19 h 734"/>
                <a:gd name="T44" fmla="*/ 967 w 1239"/>
                <a:gd name="T45" fmla="*/ 23 h 734"/>
                <a:gd name="T46" fmla="*/ 916 w 1239"/>
                <a:gd name="T47" fmla="*/ 49 h 734"/>
                <a:gd name="T48" fmla="*/ 914 w 1239"/>
                <a:gd name="T49" fmla="*/ 75 h 734"/>
                <a:gd name="T50" fmla="*/ 941 w 1239"/>
                <a:gd name="T51" fmla="*/ 65 h 734"/>
                <a:gd name="T52" fmla="*/ 962 w 1239"/>
                <a:gd name="T53" fmla="*/ 55 h 734"/>
                <a:gd name="T54" fmla="*/ 939 w 1239"/>
                <a:gd name="T55" fmla="*/ 69 h 734"/>
                <a:gd name="T56" fmla="*/ 934 w 1239"/>
                <a:gd name="T57" fmla="*/ 73 h 734"/>
                <a:gd name="T58" fmla="*/ 939 w 1239"/>
                <a:gd name="T59" fmla="*/ 75 h 734"/>
                <a:gd name="T60" fmla="*/ 958 w 1239"/>
                <a:gd name="T61" fmla="*/ 63 h 734"/>
                <a:gd name="T62" fmla="*/ 981 w 1239"/>
                <a:gd name="T63" fmla="*/ 132 h 734"/>
                <a:gd name="T64" fmla="*/ 451 w 1239"/>
                <a:gd name="T65" fmla="*/ 153 h 734"/>
                <a:gd name="T66" fmla="*/ 403 w 1239"/>
                <a:gd name="T67" fmla="*/ 154 h 734"/>
                <a:gd name="T68" fmla="*/ 402 w 1239"/>
                <a:gd name="T69" fmla="*/ 80 h 734"/>
                <a:gd name="T70" fmla="*/ 494 w 1239"/>
                <a:gd name="T71" fmla="*/ 107 h 734"/>
                <a:gd name="T72" fmla="*/ 505 w 1239"/>
                <a:gd name="T73" fmla="*/ 88 h 734"/>
                <a:gd name="T74" fmla="*/ 370 w 1239"/>
                <a:gd name="T75" fmla="*/ 23 h 734"/>
                <a:gd name="T76" fmla="*/ 313 w 1239"/>
                <a:gd name="T77" fmla="*/ 1 h 734"/>
                <a:gd name="T78" fmla="*/ 307 w 1239"/>
                <a:gd name="T79" fmla="*/ 59 h 734"/>
                <a:gd name="T80" fmla="*/ 365 w 1239"/>
                <a:gd name="T81" fmla="*/ 149 h 734"/>
                <a:gd name="T82" fmla="*/ 346 w 1239"/>
                <a:gd name="T83" fmla="*/ 204 h 734"/>
                <a:gd name="T84" fmla="*/ 256 w 1239"/>
                <a:gd name="T85" fmla="*/ 333 h 734"/>
                <a:gd name="T86" fmla="*/ 98 w 1239"/>
                <a:gd name="T87" fmla="*/ 565 h 734"/>
                <a:gd name="T88" fmla="*/ 0 w 1239"/>
                <a:gd name="T89" fmla="*/ 658 h 734"/>
                <a:gd name="T90" fmla="*/ 112 w 1239"/>
                <a:gd name="T91" fmla="*/ 686 h 734"/>
                <a:gd name="T92" fmla="*/ 304 w 1239"/>
                <a:gd name="T93" fmla="*/ 704 h 734"/>
                <a:gd name="T94" fmla="*/ 529 w 1239"/>
                <a:gd name="T95" fmla="*/ 729 h 734"/>
                <a:gd name="T96" fmla="*/ 575 w 1239"/>
                <a:gd name="T97" fmla="*/ 728 h 734"/>
                <a:gd name="T98" fmla="*/ 1025 w 1239"/>
                <a:gd name="T99" fmla="*/ 282 h 734"/>
                <a:gd name="T100" fmla="*/ 1072 w 1239"/>
                <a:gd name="T101" fmla="*/ 402 h 734"/>
                <a:gd name="T102" fmla="*/ 1229 w 1239"/>
                <a:gd name="T103" fmla="*/ 66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9" h="734">
                  <a:moveTo>
                    <a:pt x="568" y="685"/>
                  </a:moveTo>
                  <a:cubicBezTo>
                    <a:pt x="415" y="195"/>
                    <a:pt x="415" y="195"/>
                    <a:pt x="415" y="195"/>
                  </a:cubicBezTo>
                  <a:cubicBezTo>
                    <a:pt x="418" y="195"/>
                    <a:pt x="421" y="195"/>
                    <a:pt x="423" y="195"/>
                  </a:cubicBezTo>
                  <a:cubicBezTo>
                    <a:pt x="451" y="195"/>
                    <a:pt x="451" y="195"/>
                    <a:pt x="451" y="195"/>
                  </a:cubicBezTo>
                  <a:cubicBezTo>
                    <a:pt x="451" y="189"/>
                    <a:pt x="451" y="189"/>
                    <a:pt x="451" y="189"/>
                  </a:cubicBezTo>
                  <a:cubicBezTo>
                    <a:pt x="995" y="192"/>
                    <a:pt x="995" y="192"/>
                    <a:pt x="995" y="192"/>
                  </a:cubicBezTo>
                  <a:cubicBezTo>
                    <a:pt x="1002" y="210"/>
                    <a:pt x="1002" y="210"/>
                    <a:pt x="1002" y="210"/>
                  </a:cubicBezTo>
                  <a:lnTo>
                    <a:pt x="568" y="685"/>
                  </a:lnTo>
                  <a:close/>
                  <a:moveTo>
                    <a:pt x="532" y="697"/>
                  </a:moveTo>
                  <a:cubicBezTo>
                    <a:pt x="499" y="695"/>
                    <a:pt x="499" y="695"/>
                    <a:pt x="499" y="695"/>
                  </a:cubicBezTo>
                  <a:cubicBezTo>
                    <a:pt x="435" y="691"/>
                    <a:pt x="435" y="691"/>
                    <a:pt x="435" y="691"/>
                  </a:cubicBezTo>
                  <a:cubicBezTo>
                    <a:pt x="306" y="682"/>
                    <a:pt x="306" y="682"/>
                    <a:pt x="306" y="682"/>
                  </a:cubicBezTo>
                  <a:cubicBezTo>
                    <a:pt x="285" y="681"/>
                    <a:pt x="263" y="679"/>
                    <a:pt x="242" y="677"/>
                  </a:cubicBezTo>
                  <a:cubicBezTo>
                    <a:pt x="178" y="672"/>
                    <a:pt x="178" y="672"/>
                    <a:pt x="178" y="672"/>
                  </a:cubicBezTo>
                  <a:cubicBezTo>
                    <a:pt x="113" y="666"/>
                    <a:pt x="113" y="666"/>
                    <a:pt x="113" y="666"/>
                  </a:cubicBezTo>
                  <a:cubicBezTo>
                    <a:pt x="104" y="666"/>
                    <a:pt x="104" y="666"/>
                    <a:pt x="104" y="666"/>
                  </a:cubicBezTo>
                  <a:cubicBezTo>
                    <a:pt x="104" y="663"/>
                    <a:pt x="104" y="660"/>
                    <a:pt x="104" y="658"/>
                  </a:cubicBezTo>
                  <a:cubicBezTo>
                    <a:pt x="104" y="641"/>
                    <a:pt x="97" y="627"/>
                    <a:pt x="86" y="617"/>
                  </a:cubicBezTo>
                  <a:cubicBezTo>
                    <a:pt x="115" y="577"/>
                    <a:pt x="115" y="577"/>
                    <a:pt x="115" y="577"/>
                  </a:cubicBezTo>
                  <a:cubicBezTo>
                    <a:pt x="129" y="558"/>
                    <a:pt x="142" y="539"/>
                    <a:pt x="156" y="521"/>
                  </a:cubicBezTo>
                  <a:cubicBezTo>
                    <a:pt x="184" y="483"/>
                    <a:pt x="212" y="446"/>
                    <a:pt x="240" y="408"/>
                  </a:cubicBezTo>
                  <a:cubicBezTo>
                    <a:pt x="324" y="296"/>
                    <a:pt x="324" y="296"/>
                    <a:pt x="324" y="296"/>
                  </a:cubicBezTo>
                  <a:cubicBezTo>
                    <a:pt x="345" y="269"/>
                    <a:pt x="365" y="242"/>
                    <a:pt x="385" y="216"/>
                  </a:cubicBezTo>
                  <a:cubicBezTo>
                    <a:pt x="535" y="697"/>
                    <a:pt x="535" y="697"/>
                    <a:pt x="535" y="697"/>
                  </a:cubicBezTo>
                  <a:lnTo>
                    <a:pt x="532" y="697"/>
                  </a:lnTo>
                  <a:close/>
                  <a:moveTo>
                    <a:pt x="987" y="73"/>
                  </a:moveTo>
                  <a:cubicBezTo>
                    <a:pt x="980" y="48"/>
                    <a:pt x="980" y="48"/>
                    <a:pt x="980" y="48"/>
                  </a:cubicBezTo>
                  <a:cubicBezTo>
                    <a:pt x="980" y="48"/>
                    <a:pt x="980" y="48"/>
                    <a:pt x="980" y="48"/>
                  </a:cubicBezTo>
                  <a:cubicBezTo>
                    <a:pt x="980" y="48"/>
                    <a:pt x="980" y="48"/>
                    <a:pt x="980" y="48"/>
                  </a:cubicBezTo>
                  <a:cubicBezTo>
                    <a:pt x="979" y="45"/>
                    <a:pt x="979" y="45"/>
                    <a:pt x="979" y="45"/>
                  </a:cubicBezTo>
                  <a:cubicBezTo>
                    <a:pt x="984" y="42"/>
                    <a:pt x="984" y="42"/>
                    <a:pt x="984" y="42"/>
                  </a:cubicBezTo>
                  <a:cubicBezTo>
                    <a:pt x="986" y="42"/>
                    <a:pt x="986" y="42"/>
                    <a:pt x="986" y="42"/>
                  </a:cubicBezTo>
                  <a:cubicBezTo>
                    <a:pt x="987" y="41"/>
                    <a:pt x="987" y="41"/>
                    <a:pt x="987" y="40"/>
                  </a:cubicBezTo>
                  <a:cubicBezTo>
                    <a:pt x="988" y="39"/>
                    <a:pt x="988" y="37"/>
                    <a:pt x="989" y="36"/>
                  </a:cubicBezTo>
                  <a:cubicBezTo>
                    <a:pt x="997" y="32"/>
                    <a:pt x="1005" y="29"/>
                    <a:pt x="1013" y="29"/>
                  </a:cubicBezTo>
                  <a:cubicBezTo>
                    <a:pt x="1017" y="28"/>
                    <a:pt x="1021" y="28"/>
                    <a:pt x="1025" y="29"/>
                  </a:cubicBezTo>
                  <a:cubicBezTo>
                    <a:pt x="1028" y="29"/>
                    <a:pt x="1031" y="31"/>
                    <a:pt x="1032" y="33"/>
                  </a:cubicBezTo>
                  <a:cubicBezTo>
                    <a:pt x="1033" y="34"/>
                    <a:pt x="1034" y="36"/>
                    <a:pt x="1033" y="39"/>
                  </a:cubicBezTo>
                  <a:cubicBezTo>
                    <a:pt x="1032" y="42"/>
                    <a:pt x="1030" y="45"/>
                    <a:pt x="1028" y="48"/>
                  </a:cubicBezTo>
                  <a:cubicBezTo>
                    <a:pt x="1023" y="54"/>
                    <a:pt x="1015" y="59"/>
                    <a:pt x="1008" y="63"/>
                  </a:cubicBezTo>
                  <a:cubicBezTo>
                    <a:pt x="1001" y="67"/>
                    <a:pt x="994" y="70"/>
                    <a:pt x="987" y="73"/>
                  </a:cubicBezTo>
                  <a:close/>
                  <a:moveTo>
                    <a:pt x="1177" y="572"/>
                  </a:moveTo>
                  <a:cubicBezTo>
                    <a:pt x="1160" y="545"/>
                    <a:pt x="1144" y="515"/>
                    <a:pt x="1130" y="486"/>
                  </a:cubicBezTo>
                  <a:cubicBezTo>
                    <a:pt x="1117" y="456"/>
                    <a:pt x="1104" y="425"/>
                    <a:pt x="1093" y="394"/>
                  </a:cubicBezTo>
                  <a:cubicBezTo>
                    <a:pt x="1088" y="378"/>
                    <a:pt x="1083" y="363"/>
                    <a:pt x="1077" y="347"/>
                  </a:cubicBezTo>
                  <a:cubicBezTo>
                    <a:pt x="1073" y="331"/>
                    <a:pt x="1068" y="315"/>
                    <a:pt x="1063" y="299"/>
                  </a:cubicBezTo>
                  <a:cubicBezTo>
                    <a:pt x="1068" y="298"/>
                    <a:pt x="1068" y="298"/>
                    <a:pt x="1068" y="298"/>
                  </a:cubicBezTo>
                  <a:cubicBezTo>
                    <a:pt x="1059" y="270"/>
                    <a:pt x="1059" y="270"/>
                    <a:pt x="1059" y="270"/>
                  </a:cubicBezTo>
                  <a:cubicBezTo>
                    <a:pt x="1055" y="272"/>
                    <a:pt x="1055" y="272"/>
                    <a:pt x="1055" y="272"/>
                  </a:cubicBezTo>
                  <a:cubicBezTo>
                    <a:pt x="1038" y="218"/>
                    <a:pt x="1038" y="218"/>
                    <a:pt x="1038" y="218"/>
                  </a:cubicBezTo>
                  <a:cubicBezTo>
                    <a:pt x="1039" y="214"/>
                    <a:pt x="1039" y="211"/>
                    <a:pt x="1038" y="207"/>
                  </a:cubicBezTo>
                  <a:cubicBezTo>
                    <a:pt x="1023" y="168"/>
                    <a:pt x="1023" y="168"/>
                    <a:pt x="1023" y="168"/>
                  </a:cubicBezTo>
                  <a:cubicBezTo>
                    <a:pt x="1023" y="168"/>
                    <a:pt x="1023" y="168"/>
                    <a:pt x="1023" y="168"/>
                  </a:cubicBezTo>
                  <a:cubicBezTo>
                    <a:pt x="1023" y="168"/>
                    <a:pt x="1022" y="167"/>
                    <a:pt x="1022" y="167"/>
                  </a:cubicBezTo>
                  <a:cubicBezTo>
                    <a:pt x="1008" y="123"/>
                    <a:pt x="1008" y="123"/>
                    <a:pt x="1008" y="123"/>
                  </a:cubicBezTo>
                  <a:cubicBezTo>
                    <a:pt x="1003" y="125"/>
                    <a:pt x="1003" y="125"/>
                    <a:pt x="1003" y="125"/>
                  </a:cubicBezTo>
                  <a:cubicBezTo>
                    <a:pt x="993" y="91"/>
                    <a:pt x="993" y="91"/>
                    <a:pt x="993" y="91"/>
                  </a:cubicBezTo>
                  <a:cubicBezTo>
                    <a:pt x="1001" y="87"/>
                    <a:pt x="1009" y="83"/>
                    <a:pt x="1017" y="78"/>
                  </a:cubicBezTo>
                  <a:cubicBezTo>
                    <a:pt x="1025" y="73"/>
                    <a:pt x="1034" y="67"/>
                    <a:pt x="1041" y="58"/>
                  </a:cubicBezTo>
                  <a:cubicBezTo>
                    <a:pt x="1044" y="54"/>
                    <a:pt x="1047" y="49"/>
                    <a:pt x="1049" y="43"/>
                  </a:cubicBezTo>
                  <a:cubicBezTo>
                    <a:pt x="1050" y="40"/>
                    <a:pt x="1050" y="36"/>
                    <a:pt x="1050" y="33"/>
                  </a:cubicBezTo>
                  <a:cubicBezTo>
                    <a:pt x="1049" y="29"/>
                    <a:pt x="1047" y="25"/>
                    <a:pt x="1045" y="22"/>
                  </a:cubicBezTo>
                  <a:cubicBezTo>
                    <a:pt x="1040" y="16"/>
                    <a:pt x="1034" y="14"/>
                    <a:pt x="1028" y="12"/>
                  </a:cubicBezTo>
                  <a:cubicBezTo>
                    <a:pt x="1022" y="11"/>
                    <a:pt x="1017" y="11"/>
                    <a:pt x="1011" y="12"/>
                  </a:cubicBezTo>
                  <a:cubicBezTo>
                    <a:pt x="1001" y="13"/>
                    <a:pt x="991" y="16"/>
                    <a:pt x="982" y="20"/>
                  </a:cubicBezTo>
                  <a:cubicBezTo>
                    <a:pt x="981" y="21"/>
                    <a:pt x="979" y="19"/>
                    <a:pt x="977" y="19"/>
                  </a:cubicBezTo>
                  <a:cubicBezTo>
                    <a:pt x="976" y="19"/>
                    <a:pt x="976" y="19"/>
                    <a:pt x="975" y="19"/>
                  </a:cubicBezTo>
                  <a:cubicBezTo>
                    <a:pt x="974" y="20"/>
                    <a:pt x="974" y="20"/>
                    <a:pt x="974" y="20"/>
                  </a:cubicBezTo>
                  <a:cubicBezTo>
                    <a:pt x="967" y="23"/>
                    <a:pt x="967" y="23"/>
                    <a:pt x="967" y="23"/>
                  </a:cubicBezTo>
                  <a:cubicBezTo>
                    <a:pt x="963" y="25"/>
                    <a:pt x="958" y="27"/>
                    <a:pt x="954" y="29"/>
                  </a:cubicBezTo>
                  <a:cubicBezTo>
                    <a:pt x="945" y="33"/>
                    <a:pt x="937" y="37"/>
                    <a:pt x="929" y="42"/>
                  </a:cubicBezTo>
                  <a:cubicBezTo>
                    <a:pt x="924" y="44"/>
                    <a:pt x="921" y="47"/>
                    <a:pt x="916" y="49"/>
                  </a:cubicBezTo>
                  <a:cubicBezTo>
                    <a:pt x="910" y="53"/>
                    <a:pt x="910" y="53"/>
                    <a:pt x="910" y="53"/>
                  </a:cubicBezTo>
                  <a:cubicBezTo>
                    <a:pt x="908" y="54"/>
                    <a:pt x="906" y="54"/>
                    <a:pt x="905" y="59"/>
                  </a:cubicBezTo>
                  <a:cubicBezTo>
                    <a:pt x="914" y="75"/>
                    <a:pt x="914" y="75"/>
                    <a:pt x="914" y="75"/>
                  </a:cubicBezTo>
                  <a:cubicBezTo>
                    <a:pt x="918" y="77"/>
                    <a:pt x="920" y="75"/>
                    <a:pt x="922" y="74"/>
                  </a:cubicBezTo>
                  <a:cubicBezTo>
                    <a:pt x="928" y="71"/>
                    <a:pt x="928" y="71"/>
                    <a:pt x="928" y="71"/>
                  </a:cubicBezTo>
                  <a:cubicBezTo>
                    <a:pt x="932" y="69"/>
                    <a:pt x="937" y="67"/>
                    <a:pt x="941" y="65"/>
                  </a:cubicBezTo>
                  <a:cubicBezTo>
                    <a:pt x="953" y="59"/>
                    <a:pt x="953" y="59"/>
                    <a:pt x="953" y="59"/>
                  </a:cubicBezTo>
                  <a:cubicBezTo>
                    <a:pt x="962" y="54"/>
                    <a:pt x="962" y="54"/>
                    <a:pt x="962" y="54"/>
                  </a:cubicBezTo>
                  <a:cubicBezTo>
                    <a:pt x="962" y="55"/>
                    <a:pt x="962" y="55"/>
                    <a:pt x="962" y="55"/>
                  </a:cubicBezTo>
                  <a:cubicBezTo>
                    <a:pt x="960" y="56"/>
                    <a:pt x="958" y="58"/>
                    <a:pt x="956" y="59"/>
                  </a:cubicBezTo>
                  <a:cubicBezTo>
                    <a:pt x="944" y="66"/>
                    <a:pt x="944" y="66"/>
                    <a:pt x="944" y="66"/>
                  </a:cubicBezTo>
                  <a:cubicBezTo>
                    <a:pt x="939" y="69"/>
                    <a:pt x="939" y="69"/>
                    <a:pt x="939" y="69"/>
                  </a:cubicBezTo>
                  <a:cubicBezTo>
                    <a:pt x="936" y="71"/>
                    <a:pt x="936" y="71"/>
                    <a:pt x="936" y="71"/>
                  </a:cubicBezTo>
                  <a:cubicBezTo>
                    <a:pt x="935" y="72"/>
                    <a:pt x="935" y="72"/>
                    <a:pt x="935" y="72"/>
                  </a:cubicBezTo>
                  <a:cubicBezTo>
                    <a:pt x="934" y="72"/>
                    <a:pt x="934" y="72"/>
                    <a:pt x="934" y="73"/>
                  </a:cubicBezTo>
                  <a:cubicBezTo>
                    <a:pt x="936" y="76"/>
                    <a:pt x="936" y="76"/>
                    <a:pt x="936" y="76"/>
                  </a:cubicBezTo>
                  <a:cubicBezTo>
                    <a:pt x="936" y="77"/>
                    <a:pt x="937" y="76"/>
                    <a:pt x="937" y="76"/>
                  </a:cubicBezTo>
                  <a:cubicBezTo>
                    <a:pt x="939" y="75"/>
                    <a:pt x="939" y="75"/>
                    <a:pt x="939" y="75"/>
                  </a:cubicBezTo>
                  <a:cubicBezTo>
                    <a:pt x="941" y="73"/>
                    <a:pt x="941" y="73"/>
                    <a:pt x="941" y="73"/>
                  </a:cubicBezTo>
                  <a:cubicBezTo>
                    <a:pt x="947" y="70"/>
                    <a:pt x="947" y="70"/>
                    <a:pt x="947" y="70"/>
                  </a:cubicBezTo>
                  <a:cubicBezTo>
                    <a:pt x="951" y="68"/>
                    <a:pt x="955" y="65"/>
                    <a:pt x="958" y="63"/>
                  </a:cubicBezTo>
                  <a:cubicBezTo>
                    <a:pt x="960" y="62"/>
                    <a:pt x="962" y="61"/>
                    <a:pt x="963" y="60"/>
                  </a:cubicBezTo>
                  <a:cubicBezTo>
                    <a:pt x="986" y="130"/>
                    <a:pt x="986" y="130"/>
                    <a:pt x="986" y="130"/>
                  </a:cubicBezTo>
                  <a:cubicBezTo>
                    <a:pt x="981" y="132"/>
                    <a:pt x="981" y="132"/>
                    <a:pt x="981" y="132"/>
                  </a:cubicBezTo>
                  <a:cubicBezTo>
                    <a:pt x="989" y="157"/>
                    <a:pt x="989" y="157"/>
                    <a:pt x="989" y="157"/>
                  </a:cubicBezTo>
                  <a:cubicBezTo>
                    <a:pt x="451" y="160"/>
                    <a:pt x="451" y="160"/>
                    <a:pt x="451" y="160"/>
                  </a:cubicBezTo>
                  <a:cubicBezTo>
                    <a:pt x="451" y="153"/>
                    <a:pt x="451" y="153"/>
                    <a:pt x="451" y="153"/>
                  </a:cubicBezTo>
                  <a:cubicBezTo>
                    <a:pt x="423" y="153"/>
                    <a:pt x="423" y="153"/>
                    <a:pt x="423" y="153"/>
                  </a:cubicBezTo>
                  <a:cubicBezTo>
                    <a:pt x="418" y="153"/>
                    <a:pt x="414" y="153"/>
                    <a:pt x="409" y="154"/>
                  </a:cubicBezTo>
                  <a:cubicBezTo>
                    <a:pt x="403" y="154"/>
                    <a:pt x="403" y="154"/>
                    <a:pt x="403" y="154"/>
                  </a:cubicBezTo>
                  <a:cubicBezTo>
                    <a:pt x="398" y="140"/>
                    <a:pt x="398" y="140"/>
                    <a:pt x="398" y="140"/>
                  </a:cubicBezTo>
                  <a:cubicBezTo>
                    <a:pt x="383" y="75"/>
                    <a:pt x="383" y="75"/>
                    <a:pt x="383" y="75"/>
                  </a:cubicBezTo>
                  <a:cubicBezTo>
                    <a:pt x="402" y="80"/>
                    <a:pt x="402" y="80"/>
                    <a:pt x="402" y="80"/>
                  </a:cubicBezTo>
                  <a:cubicBezTo>
                    <a:pt x="448" y="92"/>
                    <a:pt x="448" y="92"/>
                    <a:pt x="448" y="92"/>
                  </a:cubicBezTo>
                  <a:cubicBezTo>
                    <a:pt x="472" y="99"/>
                    <a:pt x="472" y="99"/>
                    <a:pt x="472" y="99"/>
                  </a:cubicBezTo>
                  <a:cubicBezTo>
                    <a:pt x="479" y="101"/>
                    <a:pt x="487" y="103"/>
                    <a:pt x="494" y="107"/>
                  </a:cubicBezTo>
                  <a:cubicBezTo>
                    <a:pt x="494" y="108"/>
                    <a:pt x="495" y="108"/>
                    <a:pt x="495" y="108"/>
                  </a:cubicBezTo>
                  <a:cubicBezTo>
                    <a:pt x="501" y="111"/>
                    <a:pt x="507" y="108"/>
                    <a:pt x="510" y="103"/>
                  </a:cubicBezTo>
                  <a:cubicBezTo>
                    <a:pt x="513" y="98"/>
                    <a:pt x="510" y="91"/>
                    <a:pt x="505" y="88"/>
                  </a:cubicBezTo>
                  <a:cubicBezTo>
                    <a:pt x="501" y="86"/>
                    <a:pt x="501" y="86"/>
                    <a:pt x="501" y="86"/>
                  </a:cubicBezTo>
                  <a:cubicBezTo>
                    <a:pt x="472" y="72"/>
                    <a:pt x="442" y="58"/>
                    <a:pt x="413" y="44"/>
                  </a:cubicBezTo>
                  <a:cubicBezTo>
                    <a:pt x="370" y="23"/>
                    <a:pt x="370" y="23"/>
                    <a:pt x="370" y="23"/>
                  </a:cubicBezTo>
                  <a:cubicBezTo>
                    <a:pt x="348" y="12"/>
                    <a:pt x="348" y="12"/>
                    <a:pt x="348" y="12"/>
                  </a:cubicBezTo>
                  <a:cubicBezTo>
                    <a:pt x="340" y="9"/>
                    <a:pt x="333" y="6"/>
                    <a:pt x="325" y="4"/>
                  </a:cubicBezTo>
                  <a:cubicBezTo>
                    <a:pt x="313" y="1"/>
                    <a:pt x="313" y="1"/>
                    <a:pt x="313" y="1"/>
                  </a:cubicBezTo>
                  <a:cubicBezTo>
                    <a:pt x="310" y="1"/>
                    <a:pt x="308" y="0"/>
                    <a:pt x="305" y="0"/>
                  </a:cubicBezTo>
                  <a:cubicBezTo>
                    <a:pt x="289" y="1"/>
                    <a:pt x="276" y="15"/>
                    <a:pt x="277" y="31"/>
                  </a:cubicBezTo>
                  <a:cubicBezTo>
                    <a:pt x="278" y="47"/>
                    <a:pt x="291" y="59"/>
                    <a:pt x="307" y="59"/>
                  </a:cubicBezTo>
                  <a:cubicBezTo>
                    <a:pt x="316" y="58"/>
                    <a:pt x="324" y="60"/>
                    <a:pt x="332" y="62"/>
                  </a:cubicBezTo>
                  <a:cubicBezTo>
                    <a:pt x="345" y="65"/>
                    <a:pt x="345" y="65"/>
                    <a:pt x="345" y="65"/>
                  </a:cubicBezTo>
                  <a:cubicBezTo>
                    <a:pt x="365" y="149"/>
                    <a:pt x="365" y="149"/>
                    <a:pt x="365" y="149"/>
                  </a:cubicBezTo>
                  <a:cubicBezTo>
                    <a:pt x="372" y="173"/>
                    <a:pt x="372" y="173"/>
                    <a:pt x="372" y="173"/>
                  </a:cubicBezTo>
                  <a:cubicBezTo>
                    <a:pt x="367" y="179"/>
                    <a:pt x="362" y="184"/>
                    <a:pt x="357" y="190"/>
                  </a:cubicBezTo>
                  <a:cubicBezTo>
                    <a:pt x="353" y="195"/>
                    <a:pt x="350" y="199"/>
                    <a:pt x="346" y="204"/>
                  </a:cubicBezTo>
                  <a:cubicBezTo>
                    <a:pt x="343" y="209"/>
                    <a:pt x="339" y="213"/>
                    <a:pt x="336" y="218"/>
                  </a:cubicBezTo>
                  <a:cubicBezTo>
                    <a:pt x="296" y="276"/>
                    <a:pt x="296" y="276"/>
                    <a:pt x="296" y="276"/>
                  </a:cubicBezTo>
                  <a:cubicBezTo>
                    <a:pt x="256" y="333"/>
                    <a:pt x="256" y="333"/>
                    <a:pt x="256" y="333"/>
                  </a:cubicBezTo>
                  <a:cubicBezTo>
                    <a:pt x="217" y="391"/>
                    <a:pt x="217" y="391"/>
                    <a:pt x="217" y="391"/>
                  </a:cubicBezTo>
                  <a:cubicBezTo>
                    <a:pt x="138" y="507"/>
                    <a:pt x="138" y="507"/>
                    <a:pt x="138" y="507"/>
                  </a:cubicBezTo>
                  <a:cubicBezTo>
                    <a:pt x="125" y="527"/>
                    <a:pt x="111" y="546"/>
                    <a:pt x="98" y="565"/>
                  </a:cubicBezTo>
                  <a:cubicBezTo>
                    <a:pt x="68" y="608"/>
                    <a:pt x="68" y="608"/>
                    <a:pt x="68" y="608"/>
                  </a:cubicBezTo>
                  <a:cubicBezTo>
                    <a:pt x="63" y="606"/>
                    <a:pt x="58" y="605"/>
                    <a:pt x="52" y="605"/>
                  </a:cubicBezTo>
                  <a:cubicBezTo>
                    <a:pt x="23" y="605"/>
                    <a:pt x="0" y="629"/>
                    <a:pt x="0" y="658"/>
                  </a:cubicBezTo>
                  <a:cubicBezTo>
                    <a:pt x="0" y="686"/>
                    <a:pt x="23" y="710"/>
                    <a:pt x="52" y="710"/>
                  </a:cubicBezTo>
                  <a:cubicBezTo>
                    <a:pt x="71" y="710"/>
                    <a:pt x="88" y="700"/>
                    <a:pt x="97" y="684"/>
                  </a:cubicBezTo>
                  <a:cubicBezTo>
                    <a:pt x="112" y="686"/>
                    <a:pt x="112" y="686"/>
                    <a:pt x="112" y="686"/>
                  </a:cubicBezTo>
                  <a:cubicBezTo>
                    <a:pt x="176" y="692"/>
                    <a:pt x="176" y="692"/>
                    <a:pt x="176" y="692"/>
                  </a:cubicBezTo>
                  <a:cubicBezTo>
                    <a:pt x="240" y="698"/>
                    <a:pt x="240" y="698"/>
                    <a:pt x="240" y="698"/>
                  </a:cubicBezTo>
                  <a:cubicBezTo>
                    <a:pt x="261" y="700"/>
                    <a:pt x="283" y="702"/>
                    <a:pt x="304" y="704"/>
                  </a:cubicBezTo>
                  <a:cubicBezTo>
                    <a:pt x="433" y="718"/>
                    <a:pt x="433" y="718"/>
                    <a:pt x="433" y="718"/>
                  </a:cubicBezTo>
                  <a:cubicBezTo>
                    <a:pt x="497" y="726"/>
                    <a:pt x="497" y="726"/>
                    <a:pt x="497" y="726"/>
                  </a:cubicBezTo>
                  <a:cubicBezTo>
                    <a:pt x="529" y="729"/>
                    <a:pt x="529" y="729"/>
                    <a:pt x="529" y="729"/>
                  </a:cubicBezTo>
                  <a:cubicBezTo>
                    <a:pt x="561" y="734"/>
                    <a:pt x="561" y="734"/>
                    <a:pt x="561" y="734"/>
                  </a:cubicBezTo>
                  <a:cubicBezTo>
                    <a:pt x="566" y="734"/>
                    <a:pt x="571" y="732"/>
                    <a:pt x="575" y="728"/>
                  </a:cubicBezTo>
                  <a:cubicBezTo>
                    <a:pt x="575" y="728"/>
                    <a:pt x="575" y="728"/>
                    <a:pt x="575" y="728"/>
                  </a:cubicBezTo>
                  <a:cubicBezTo>
                    <a:pt x="1017" y="244"/>
                    <a:pt x="1017" y="244"/>
                    <a:pt x="1017" y="244"/>
                  </a:cubicBezTo>
                  <a:cubicBezTo>
                    <a:pt x="1028" y="280"/>
                    <a:pt x="1028" y="280"/>
                    <a:pt x="1028" y="280"/>
                  </a:cubicBezTo>
                  <a:cubicBezTo>
                    <a:pt x="1025" y="282"/>
                    <a:pt x="1025" y="282"/>
                    <a:pt x="1025" y="282"/>
                  </a:cubicBezTo>
                  <a:cubicBezTo>
                    <a:pt x="1034" y="309"/>
                    <a:pt x="1034" y="309"/>
                    <a:pt x="1034" y="309"/>
                  </a:cubicBezTo>
                  <a:cubicBezTo>
                    <a:pt x="1039" y="307"/>
                    <a:pt x="1039" y="307"/>
                    <a:pt x="1039" y="307"/>
                  </a:cubicBezTo>
                  <a:cubicBezTo>
                    <a:pt x="1049" y="339"/>
                    <a:pt x="1060" y="371"/>
                    <a:pt x="1072" y="402"/>
                  </a:cubicBezTo>
                  <a:cubicBezTo>
                    <a:pt x="1084" y="433"/>
                    <a:pt x="1097" y="464"/>
                    <a:pt x="1112" y="495"/>
                  </a:cubicBezTo>
                  <a:cubicBezTo>
                    <a:pt x="1127" y="525"/>
                    <a:pt x="1144" y="554"/>
                    <a:pt x="1163" y="582"/>
                  </a:cubicBezTo>
                  <a:cubicBezTo>
                    <a:pt x="1182" y="610"/>
                    <a:pt x="1203" y="637"/>
                    <a:pt x="1229" y="660"/>
                  </a:cubicBezTo>
                  <a:cubicBezTo>
                    <a:pt x="1239" y="649"/>
                    <a:pt x="1239" y="649"/>
                    <a:pt x="1239" y="649"/>
                  </a:cubicBezTo>
                  <a:cubicBezTo>
                    <a:pt x="1215" y="627"/>
                    <a:pt x="1195" y="600"/>
                    <a:pt x="1177" y="5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4"/>
            <p:cNvSpPr/>
            <p:nvPr/>
          </p:nvSpPr>
          <p:spPr bwMode="auto">
            <a:xfrm>
              <a:off x="4179888" y="2605088"/>
              <a:ext cx="381000" cy="361950"/>
            </a:xfrm>
            <a:custGeom>
              <a:avLst/>
              <a:gdLst>
                <a:gd name="T0" fmla="*/ 240 w 240"/>
                <a:gd name="T1" fmla="*/ 122 h 228"/>
                <a:gd name="T2" fmla="*/ 138 w 240"/>
                <a:gd name="T3" fmla="*/ 107 h 228"/>
                <a:gd name="T4" fmla="*/ 200 w 240"/>
                <a:gd name="T5" fmla="*/ 25 h 228"/>
                <a:gd name="T6" fmla="*/ 186 w 240"/>
                <a:gd name="T7" fmla="*/ 13 h 228"/>
                <a:gd name="T8" fmla="*/ 123 w 240"/>
                <a:gd name="T9" fmla="*/ 95 h 228"/>
                <a:gd name="T10" fmla="*/ 83 w 240"/>
                <a:gd name="T11" fmla="*/ 0 h 228"/>
                <a:gd name="T12" fmla="*/ 66 w 240"/>
                <a:gd name="T13" fmla="*/ 8 h 228"/>
                <a:gd name="T14" fmla="*/ 105 w 240"/>
                <a:gd name="T15" fmla="*/ 103 h 228"/>
                <a:gd name="T16" fmla="*/ 3 w 240"/>
                <a:gd name="T17" fmla="*/ 88 h 228"/>
                <a:gd name="T18" fmla="*/ 0 w 240"/>
                <a:gd name="T19" fmla="*/ 107 h 228"/>
                <a:gd name="T20" fmla="*/ 102 w 240"/>
                <a:gd name="T21" fmla="*/ 122 h 228"/>
                <a:gd name="T22" fmla="*/ 40 w 240"/>
                <a:gd name="T23" fmla="*/ 202 h 228"/>
                <a:gd name="T24" fmla="*/ 54 w 240"/>
                <a:gd name="T25" fmla="*/ 214 h 228"/>
                <a:gd name="T26" fmla="*/ 117 w 240"/>
                <a:gd name="T27" fmla="*/ 132 h 228"/>
                <a:gd name="T28" fmla="*/ 157 w 240"/>
                <a:gd name="T29" fmla="*/ 228 h 228"/>
                <a:gd name="T30" fmla="*/ 173 w 240"/>
                <a:gd name="T31" fmla="*/ 221 h 228"/>
                <a:gd name="T32" fmla="*/ 135 w 240"/>
                <a:gd name="T33" fmla="*/ 126 h 228"/>
                <a:gd name="T34" fmla="*/ 237 w 240"/>
                <a:gd name="T35" fmla="*/ 139 h 228"/>
                <a:gd name="T36" fmla="*/ 240 w 240"/>
                <a:gd name="T37" fmla="*/ 1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28">
                  <a:moveTo>
                    <a:pt x="240" y="122"/>
                  </a:moveTo>
                  <a:lnTo>
                    <a:pt x="138" y="107"/>
                  </a:lnTo>
                  <a:lnTo>
                    <a:pt x="200" y="25"/>
                  </a:lnTo>
                  <a:lnTo>
                    <a:pt x="186" y="13"/>
                  </a:lnTo>
                  <a:lnTo>
                    <a:pt x="123" y="95"/>
                  </a:lnTo>
                  <a:lnTo>
                    <a:pt x="83" y="0"/>
                  </a:lnTo>
                  <a:lnTo>
                    <a:pt x="66" y="8"/>
                  </a:lnTo>
                  <a:lnTo>
                    <a:pt x="105" y="103"/>
                  </a:lnTo>
                  <a:lnTo>
                    <a:pt x="3" y="88"/>
                  </a:lnTo>
                  <a:lnTo>
                    <a:pt x="0" y="107"/>
                  </a:lnTo>
                  <a:lnTo>
                    <a:pt x="102" y="122"/>
                  </a:lnTo>
                  <a:lnTo>
                    <a:pt x="40" y="202"/>
                  </a:lnTo>
                  <a:lnTo>
                    <a:pt x="54" y="214"/>
                  </a:lnTo>
                  <a:lnTo>
                    <a:pt x="117" y="132"/>
                  </a:lnTo>
                  <a:lnTo>
                    <a:pt x="157" y="228"/>
                  </a:lnTo>
                  <a:lnTo>
                    <a:pt x="173" y="221"/>
                  </a:lnTo>
                  <a:lnTo>
                    <a:pt x="135" y="126"/>
                  </a:lnTo>
                  <a:lnTo>
                    <a:pt x="237" y="139"/>
                  </a:lnTo>
                  <a:lnTo>
                    <a:pt x="240"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8" name="Freeform 5"/>
          <p:cNvSpPr>
            <a:spLocks noEditPoints="1"/>
          </p:cNvSpPr>
          <p:nvPr/>
        </p:nvSpPr>
        <p:spPr bwMode="auto">
          <a:xfrm>
            <a:off x="6452415" y="3270864"/>
            <a:ext cx="292900" cy="259245"/>
          </a:xfrm>
          <a:custGeom>
            <a:avLst/>
            <a:gdLst>
              <a:gd name="T0" fmla="*/ 68 w 136"/>
              <a:gd name="T1" fmla="*/ 0 h 120"/>
              <a:gd name="T2" fmla="*/ 0 w 136"/>
              <a:gd name="T3" fmla="*/ 48 h 120"/>
              <a:gd name="T4" fmla="*/ 38 w 136"/>
              <a:gd name="T5" fmla="*/ 91 h 120"/>
              <a:gd name="T6" fmla="*/ 22 w 136"/>
              <a:gd name="T7" fmla="*/ 120 h 120"/>
              <a:gd name="T8" fmla="*/ 73 w 136"/>
              <a:gd name="T9" fmla="*/ 96 h 120"/>
              <a:gd name="T10" fmla="*/ 136 w 136"/>
              <a:gd name="T11" fmla="*/ 48 h 120"/>
              <a:gd name="T12" fmla="*/ 68 w 136"/>
              <a:gd name="T13" fmla="*/ 0 h 120"/>
              <a:gd name="T14" fmla="*/ 75 w 136"/>
              <a:gd name="T15" fmla="*/ 19 h 120"/>
              <a:gd name="T16" fmla="*/ 73 w 136"/>
              <a:gd name="T17" fmla="*/ 60 h 120"/>
              <a:gd name="T18" fmla="*/ 63 w 136"/>
              <a:gd name="T19" fmla="*/ 60 h 120"/>
              <a:gd name="T20" fmla="*/ 61 w 136"/>
              <a:gd name="T21" fmla="*/ 19 h 120"/>
              <a:gd name="T22" fmla="*/ 75 w 136"/>
              <a:gd name="T23" fmla="*/ 19 h 120"/>
              <a:gd name="T24" fmla="*/ 68 w 136"/>
              <a:gd name="T25" fmla="*/ 81 h 120"/>
              <a:gd name="T26" fmla="*/ 68 w 136"/>
              <a:gd name="T27" fmla="*/ 81 h 120"/>
              <a:gd name="T28" fmla="*/ 60 w 136"/>
              <a:gd name="T29" fmla="*/ 72 h 120"/>
              <a:gd name="T30" fmla="*/ 68 w 136"/>
              <a:gd name="T31" fmla="*/ 64 h 120"/>
              <a:gd name="T32" fmla="*/ 76 w 136"/>
              <a:gd name="T33" fmla="*/ 72 h 120"/>
              <a:gd name="T34" fmla="*/ 68 w 136"/>
              <a:gd name="T35" fmla="*/ 8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20">
                <a:moveTo>
                  <a:pt x="68" y="0"/>
                </a:moveTo>
                <a:cubicBezTo>
                  <a:pt x="31" y="0"/>
                  <a:pt x="0" y="22"/>
                  <a:pt x="0" y="48"/>
                </a:cubicBezTo>
                <a:cubicBezTo>
                  <a:pt x="0" y="67"/>
                  <a:pt x="15" y="83"/>
                  <a:pt x="38" y="91"/>
                </a:cubicBezTo>
                <a:cubicBezTo>
                  <a:pt x="39" y="96"/>
                  <a:pt x="37" y="106"/>
                  <a:pt x="22" y="120"/>
                </a:cubicBezTo>
                <a:cubicBezTo>
                  <a:pt x="22" y="120"/>
                  <a:pt x="54" y="111"/>
                  <a:pt x="73" y="96"/>
                </a:cubicBezTo>
                <a:cubicBezTo>
                  <a:pt x="108" y="94"/>
                  <a:pt x="136" y="74"/>
                  <a:pt x="136" y="48"/>
                </a:cubicBezTo>
                <a:cubicBezTo>
                  <a:pt x="136" y="22"/>
                  <a:pt x="106" y="0"/>
                  <a:pt x="68" y="0"/>
                </a:cubicBezTo>
                <a:close/>
                <a:moveTo>
                  <a:pt x="75" y="19"/>
                </a:moveTo>
                <a:cubicBezTo>
                  <a:pt x="73" y="60"/>
                  <a:pt x="73" y="60"/>
                  <a:pt x="73" y="60"/>
                </a:cubicBezTo>
                <a:cubicBezTo>
                  <a:pt x="63" y="60"/>
                  <a:pt x="63" y="60"/>
                  <a:pt x="63" y="60"/>
                </a:cubicBezTo>
                <a:cubicBezTo>
                  <a:pt x="61" y="19"/>
                  <a:pt x="61" y="19"/>
                  <a:pt x="61" y="19"/>
                </a:cubicBezTo>
                <a:lnTo>
                  <a:pt x="75" y="19"/>
                </a:lnTo>
                <a:close/>
                <a:moveTo>
                  <a:pt x="68" y="81"/>
                </a:moveTo>
                <a:cubicBezTo>
                  <a:pt x="68" y="81"/>
                  <a:pt x="68" y="81"/>
                  <a:pt x="68" y="81"/>
                </a:cubicBezTo>
                <a:cubicBezTo>
                  <a:pt x="63" y="81"/>
                  <a:pt x="60" y="77"/>
                  <a:pt x="60" y="72"/>
                </a:cubicBezTo>
                <a:cubicBezTo>
                  <a:pt x="60" y="68"/>
                  <a:pt x="64" y="64"/>
                  <a:pt x="68" y="64"/>
                </a:cubicBezTo>
                <a:cubicBezTo>
                  <a:pt x="73" y="64"/>
                  <a:pt x="76" y="68"/>
                  <a:pt x="76" y="72"/>
                </a:cubicBezTo>
                <a:cubicBezTo>
                  <a:pt x="76" y="77"/>
                  <a:pt x="73" y="81"/>
                  <a:pt x="68" y="81"/>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6092771" y="3590397"/>
            <a:ext cx="247721" cy="216416"/>
            <a:chOff x="4232276" y="2087563"/>
            <a:chExt cx="577850" cy="504826"/>
          </a:xfrm>
          <a:solidFill>
            <a:schemeClr val="bg1"/>
          </a:solidFill>
        </p:grpSpPr>
        <p:sp>
          <p:nvSpPr>
            <p:cNvPr id="30" name="Freeform 11"/>
            <p:cNvSpPr/>
            <p:nvPr/>
          </p:nvSpPr>
          <p:spPr bwMode="auto">
            <a:xfrm>
              <a:off x="4397376" y="2087563"/>
              <a:ext cx="412750" cy="460375"/>
            </a:xfrm>
            <a:custGeom>
              <a:avLst/>
              <a:gdLst>
                <a:gd name="T0" fmla="*/ 109 w 110"/>
                <a:gd name="T1" fmla="*/ 42 h 122"/>
                <a:gd name="T2" fmla="*/ 21 w 110"/>
                <a:gd name="T3" fmla="*/ 1 h 122"/>
                <a:gd name="T4" fmla="*/ 19 w 110"/>
                <a:gd name="T5" fmla="*/ 2 h 122"/>
                <a:gd name="T6" fmla="*/ 0 w 110"/>
                <a:gd name="T7" fmla="*/ 41 h 122"/>
                <a:gd name="T8" fmla="*/ 10 w 110"/>
                <a:gd name="T9" fmla="*/ 41 h 122"/>
                <a:gd name="T10" fmla="*/ 24 w 110"/>
                <a:gd name="T11" fmla="*/ 12 h 122"/>
                <a:gd name="T12" fmla="*/ 100 w 110"/>
                <a:gd name="T13" fmla="*/ 48 h 122"/>
                <a:gd name="T14" fmla="*/ 76 w 110"/>
                <a:gd name="T15" fmla="*/ 98 h 122"/>
                <a:gd name="T16" fmla="*/ 63 w 110"/>
                <a:gd name="T17" fmla="*/ 91 h 122"/>
                <a:gd name="T18" fmla="*/ 63 w 110"/>
                <a:gd name="T19" fmla="*/ 118 h 122"/>
                <a:gd name="T20" fmla="*/ 71 w 110"/>
                <a:gd name="T21" fmla="*/ 121 h 122"/>
                <a:gd name="T22" fmla="*/ 74 w 110"/>
                <a:gd name="T23" fmla="*/ 121 h 122"/>
                <a:gd name="T24" fmla="*/ 110 w 110"/>
                <a:gd name="T25" fmla="*/ 45 h 122"/>
                <a:gd name="T26" fmla="*/ 109 w 110"/>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22">
                  <a:moveTo>
                    <a:pt x="109" y="42"/>
                  </a:moveTo>
                  <a:cubicBezTo>
                    <a:pt x="21" y="1"/>
                    <a:pt x="21" y="1"/>
                    <a:pt x="21" y="1"/>
                  </a:cubicBezTo>
                  <a:cubicBezTo>
                    <a:pt x="20" y="0"/>
                    <a:pt x="19" y="1"/>
                    <a:pt x="19" y="2"/>
                  </a:cubicBezTo>
                  <a:cubicBezTo>
                    <a:pt x="0" y="41"/>
                    <a:pt x="0" y="41"/>
                    <a:pt x="0" y="41"/>
                  </a:cubicBezTo>
                  <a:cubicBezTo>
                    <a:pt x="10" y="41"/>
                    <a:pt x="10" y="41"/>
                    <a:pt x="10" y="41"/>
                  </a:cubicBezTo>
                  <a:cubicBezTo>
                    <a:pt x="24" y="12"/>
                    <a:pt x="24" y="12"/>
                    <a:pt x="24" y="12"/>
                  </a:cubicBezTo>
                  <a:cubicBezTo>
                    <a:pt x="100" y="48"/>
                    <a:pt x="100" y="48"/>
                    <a:pt x="100" y="48"/>
                  </a:cubicBezTo>
                  <a:cubicBezTo>
                    <a:pt x="76" y="98"/>
                    <a:pt x="76" y="98"/>
                    <a:pt x="76" y="98"/>
                  </a:cubicBezTo>
                  <a:cubicBezTo>
                    <a:pt x="63" y="91"/>
                    <a:pt x="63" y="91"/>
                    <a:pt x="63" y="91"/>
                  </a:cubicBezTo>
                  <a:cubicBezTo>
                    <a:pt x="63" y="118"/>
                    <a:pt x="63" y="118"/>
                    <a:pt x="63" y="118"/>
                  </a:cubicBezTo>
                  <a:cubicBezTo>
                    <a:pt x="71" y="121"/>
                    <a:pt x="71" y="121"/>
                    <a:pt x="71" y="121"/>
                  </a:cubicBezTo>
                  <a:cubicBezTo>
                    <a:pt x="72" y="122"/>
                    <a:pt x="73" y="122"/>
                    <a:pt x="74" y="121"/>
                  </a:cubicBezTo>
                  <a:cubicBezTo>
                    <a:pt x="110" y="45"/>
                    <a:pt x="110" y="45"/>
                    <a:pt x="110" y="45"/>
                  </a:cubicBezTo>
                  <a:cubicBezTo>
                    <a:pt x="110" y="44"/>
                    <a:pt x="110" y="43"/>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2"/>
            <p:cNvSpPr>
              <a:spLocks noEditPoints="1"/>
            </p:cNvSpPr>
            <p:nvPr/>
          </p:nvSpPr>
          <p:spPr bwMode="auto">
            <a:xfrm>
              <a:off x="4232276" y="2260601"/>
              <a:ext cx="379413" cy="331788"/>
            </a:xfrm>
            <a:custGeom>
              <a:avLst/>
              <a:gdLst>
                <a:gd name="T0" fmla="*/ 99 w 101"/>
                <a:gd name="T1" fmla="*/ 0 h 88"/>
                <a:gd name="T2" fmla="*/ 2 w 101"/>
                <a:gd name="T3" fmla="*/ 0 h 88"/>
                <a:gd name="T4" fmla="*/ 0 w 101"/>
                <a:gd name="T5" fmla="*/ 2 h 88"/>
                <a:gd name="T6" fmla="*/ 0 w 101"/>
                <a:gd name="T7" fmla="*/ 86 h 88"/>
                <a:gd name="T8" fmla="*/ 2 w 101"/>
                <a:gd name="T9" fmla="*/ 88 h 88"/>
                <a:gd name="T10" fmla="*/ 99 w 101"/>
                <a:gd name="T11" fmla="*/ 88 h 88"/>
                <a:gd name="T12" fmla="*/ 101 w 101"/>
                <a:gd name="T13" fmla="*/ 86 h 88"/>
                <a:gd name="T14" fmla="*/ 101 w 101"/>
                <a:gd name="T15" fmla="*/ 2 h 88"/>
                <a:gd name="T16" fmla="*/ 99 w 101"/>
                <a:gd name="T17" fmla="*/ 0 h 88"/>
                <a:gd name="T18" fmla="*/ 93 w 101"/>
                <a:gd name="T19" fmla="*/ 64 h 88"/>
                <a:gd name="T20" fmla="*/ 9 w 101"/>
                <a:gd name="T21" fmla="*/ 64 h 88"/>
                <a:gd name="T22" fmla="*/ 9 w 101"/>
                <a:gd name="T23" fmla="*/ 9 h 88"/>
                <a:gd name="T24" fmla="*/ 93 w 101"/>
                <a:gd name="T25" fmla="*/ 9 h 88"/>
                <a:gd name="T26" fmla="*/ 93 w 101"/>
                <a:gd name="T27"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8">
                  <a:moveTo>
                    <a:pt x="99" y="0"/>
                  </a:moveTo>
                  <a:cubicBezTo>
                    <a:pt x="2" y="0"/>
                    <a:pt x="2" y="0"/>
                    <a:pt x="2" y="0"/>
                  </a:cubicBezTo>
                  <a:cubicBezTo>
                    <a:pt x="1" y="0"/>
                    <a:pt x="0" y="1"/>
                    <a:pt x="0" y="2"/>
                  </a:cubicBezTo>
                  <a:cubicBezTo>
                    <a:pt x="0" y="86"/>
                    <a:pt x="0" y="86"/>
                    <a:pt x="0" y="86"/>
                  </a:cubicBezTo>
                  <a:cubicBezTo>
                    <a:pt x="0" y="87"/>
                    <a:pt x="1" y="88"/>
                    <a:pt x="2" y="88"/>
                  </a:cubicBezTo>
                  <a:cubicBezTo>
                    <a:pt x="99" y="88"/>
                    <a:pt x="99" y="88"/>
                    <a:pt x="99" y="88"/>
                  </a:cubicBezTo>
                  <a:cubicBezTo>
                    <a:pt x="100" y="88"/>
                    <a:pt x="101" y="87"/>
                    <a:pt x="101" y="86"/>
                  </a:cubicBezTo>
                  <a:cubicBezTo>
                    <a:pt x="101" y="2"/>
                    <a:pt x="101" y="2"/>
                    <a:pt x="101" y="2"/>
                  </a:cubicBezTo>
                  <a:cubicBezTo>
                    <a:pt x="101" y="1"/>
                    <a:pt x="100" y="0"/>
                    <a:pt x="99" y="0"/>
                  </a:cubicBezTo>
                  <a:close/>
                  <a:moveTo>
                    <a:pt x="93" y="64"/>
                  </a:moveTo>
                  <a:cubicBezTo>
                    <a:pt x="9" y="64"/>
                    <a:pt x="9" y="64"/>
                    <a:pt x="9" y="64"/>
                  </a:cubicBezTo>
                  <a:cubicBezTo>
                    <a:pt x="9" y="9"/>
                    <a:pt x="9" y="9"/>
                    <a:pt x="9" y="9"/>
                  </a:cubicBezTo>
                  <a:cubicBezTo>
                    <a:pt x="93" y="9"/>
                    <a:pt x="93" y="9"/>
                    <a:pt x="93" y="9"/>
                  </a:cubicBezTo>
                  <a:lnTo>
                    <a:pt x="93"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6399832" y="2743141"/>
            <a:ext cx="340860" cy="275679"/>
            <a:chOff x="941388" y="803275"/>
            <a:chExt cx="506413" cy="409575"/>
          </a:xfrm>
          <a:solidFill>
            <a:schemeClr val="bg1"/>
          </a:solidFill>
        </p:grpSpPr>
        <p:sp>
          <p:nvSpPr>
            <p:cNvPr id="33"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6" name="Freeform 23"/>
          <p:cNvSpPr/>
          <p:nvPr/>
        </p:nvSpPr>
        <p:spPr bwMode="auto">
          <a:xfrm>
            <a:off x="5601493" y="3489523"/>
            <a:ext cx="265906" cy="276169"/>
          </a:xfrm>
          <a:custGeom>
            <a:avLst/>
            <a:gdLst>
              <a:gd name="T0" fmla="*/ 100 w 137"/>
              <a:gd name="T1" fmla="*/ 57 h 142"/>
              <a:gd name="T2" fmla="*/ 137 w 137"/>
              <a:gd name="T3" fmla="*/ 57 h 142"/>
              <a:gd name="T4" fmla="*/ 76 w 137"/>
              <a:gd name="T5" fmla="*/ 4 h 142"/>
              <a:gd name="T6" fmla="*/ 70 w 137"/>
              <a:gd name="T7" fmla="*/ 0 h 142"/>
              <a:gd name="T8" fmla="*/ 63 w 137"/>
              <a:gd name="T9" fmla="*/ 4 h 142"/>
              <a:gd name="T10" fmla="*/ 0 w 137"/>
              <a:gd name="T11" fmla="*/ 57 h 142"/>
              <a:gd name="T12" fmla="*/ 40 w 137"/>
              <a:gd name="T13" fmla="*/ 57 h 142"/>
              <a:gd name="T14" fmla="*/ 63 w 137"/>
              <a:gd name="T15" fmla="*/ 4 h 142"/>
              <a:gd name="T16" fmla="*/ 62 w 137"/>
              <a:gd name="T17" fmla="*/ 5 h 142"/>
              <a:gd name="T18" fmla="*/ 44 w 137"/>
              <a:gd name="T19" fmla="*/ 57 h 142"/>
              <a:gd name="T20" fmla="*/ 65 w 137"/>
              <a:gd name="T21" fmla="*/ 57 h 142"/>
              <a:gd name="T22" fmla="*/ 65 w 137"/>
              <a:gd name="T23" fmla="*/ 122 h 142"/>
              <a:gd name="T24" fmla="*/ 65 w 137"/>
              <a:gd name="T25" fmla="*/ 125 h 142"/>
              <a:gd name="T26" fmla="*/ 65 w 137"/>
              <a:gd name="T27" fmla="*/ 130 h 142"/>
              <a:gd name="T28" fmla="*/ 76 w 137"/>
              <a:gd name="T29" fmla="*/ 142 h 142"/>
              <a:gd name="T30" fmla="*/ 88 w 137"/>
              <a:gd name="T31" fmla="*/ 130 h 142"/>
              <a:gd name="T32" fmla="*/ 88 w 137"/>
              <a:gd name="T33" fmla="*/ 125 h 142"/>
              <a:gd name="T34" fmla="*/ 80 w 137"/>
              <a:gd name="T35" fmla="*/ 125 h 142"/>
              <a:gd name="T36" fmla="*/ 80 w 137"/>
              <a:gd name="T37" fmla="*/ 127 h 142"/>
              <a:gd name="T38" fmla="*/ 80 w 137"/>
              <a:gd name="T39" fmla="*/ 129 h 142"/>
              <a:gd name="T40" fmla="*/ 76 w 137"/>
              <a:gd name="T41" fmla="*/ 133 h 142"/>
              <a:gd name="T42" fmla="*/ 73 w 137"/>
              <a:gd name="T43" fmla="*/ 129 h 142"/>
              <a:gd name="T44" fmla="*/ 73 w 137"/>
              <a:gd name="T45" fmla="*/ 127 h 142"/>
              <a:gd name="T46" fmla="*/ 73 w 137"/>
              <a:gd name="T47" fmla="*/ 125 h 142"/>
              <a:gd name="T48" fmla="*/ 73 w 137"/>
              <a:gd name="T49" fmla="*/ 111 h 142"/>
              <a:gd name="T50" fmla="*/ 73 w 137"/>
              <a:gd name="T51" fmla="*/ 57 h 142"/>
              <a:gd name="T52" fmla="*/ 95 w 137"/>
              <a:gd name="T53" fmla="*/ 57 h 142"/>
              <a:gd name="T54" fmla="*/ 77 w 137"/>
              <a:gd name="T55" fmla="*/ 5 h 142"/>
              <a:gd name="T56" fmla="*/ 76 w 137"/>
              <a:gd name="T57" fmla="*/ 4 h 142"/>
              <a:gd name="T58" fmla="*/ 100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7" name="Group 36"/>
          <p:cNvGrpSpPr/>
          <p:nvPr/>
        </p:nvGrpSpPr>
        <p:grpSpPr>
          <a:xfrm>
            <a:off x="2332615" y="3192949"/>
            <a:ext cx="322383" cy="240839"/>
            <a:chOff x="1249363" y="2060575"/>
            <a:chExt cx="539751" cy="403226"/>
          </a:xfrm>
          <a:solidFill>
            <a:schemeClr val="bg1"/>
          </a:solidFill>
        </p:grpSpPr>
        <p:sp>
          <p:nvSpPr>
            <p:cNvPr id="38" name="Freeform 5"/>
            <p:cNvSpPr/>
            <p:nvPr/>
          </p:nvSpPr>
          <p:spPr bwMode="auto">
            <a:xfrm>
              <a:off x="1454151" y="2157413"/>
              <a:ext cx="334963" cy="306388"/>
            </a:xfrm>
            <a:custGeom>
              <a:avLst/>
              <a:gdLst>
                <a:gd name="T0" fmla="*/ 89 w 89"/>
                <a:gd name="T1" fmla="*/ 32 h 81"/>
                <a:gd name="T2" fmla="*/ 43 w 89"/>
                <a:gd name="T3" fmla="*/ 0 h 81"/>
                <a:gd name="T4" fmla="*/ 41 w 89"/>
                <a:gd name="T5" fmla="*/ 0 h 81"/>
                <a:gd name="T6" fmla="*/ 43 w 89"/>
                <a:gd name="T7" fmla="*/ 11 h 81"/>
                <a:gd name="T8" fmla="*/ 0 w 89"/>
                <a:gd name="T9" fmla="*/ 43 h 81"/>
                <a:gd name="T10" fmla="*/ 0 w 89"/>
                <a:gd name="T11" fmla="*/ 43 h 81"/>
                <a:gd name="T12" fmla="*/ 40 w 89"/>
                <a:gd name="T13" fmla="*/ 64 h 81"/>
                <a:gd name="T14" fmla="*/ 75 w 89"/>
                <a:gd name="T15" fmla="*/ 81 h 81"/>
                <a:gd name="T16" fmla="*/ 64 w 89"/>
                <a:gd name="T17" fmla="*/ 61 h 81"/>
                <a:gd name="T18" fmla="*/ 89 w 89"/>
                <a:gd name="T19" fmla="*/ 3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2"/>
                  </a:moveTo>
                  <a:cubicBezTo>
                    <a:pt x="89" y="14"/>
                    <a:pt x="69" y="0"/>
                    <a:pt x="43" y="0"/>
                  </a:cubicBezTo>
                  <a:cubicBezTo>
                    <a:pt x="42" y="0"/>
                    <a:pt x="42" y="0"/>
                    <a:pt x="41" y="0"/>
                  </a:cubicBezTo>
                  <a:cubicBezTo>
                    <a:pt x="42" y="3"/>
                    <a:pt x="43" y="7"/>
                    <a:pt x="43" y="11"/>
                  </a:cubicBezTo>
                  <a:cubicBezTo>
                    <a:pt x="43" y="28"/>
                    <a:pt x="24" y="42"/>
                    <a:pt x="0" y="43"/>
                  </a:cubicBezTo>
                  <a:cubicBezTo>
                    <a:pt x="0" y="43"/>
                    <a:pt x="0" y="43"/>
                    <a:pt x="0" y="43"/>
                  </a:cubicBezTo>
                  <a:cubicBezTo>
                    <a:pt x="6" y="55"/>
                    <a:pt x="22" y="63"/>
                    <a:pt x="40" y="64"/>
                  </a:cubicBezTo>
                  <a:cubicBezTo>
                    <a:pt x="53" y="75"/>
                    <a:pt x="75" y="81"/>
                    <a:pt x="75" y="81"/>
                  </a:cubicBezTo>
                  <a:cubicBezTo>
                    <a:pt x="64" y="71"/>
                    <a:pt x="63" y="65"/>
                    <a:pt x="64" y="61"/>
                  </a:cubicBezTo>
                  <a:cubicBezTo>
                    <a:pt x="79" y="56"/>
                    <a:pt x="89" y="45"/>
                    <a:pt x="8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6"/>
            <p:cNvSpPr/>
            <p:nvPr/>
          </p:nvSpPr>
          <p:spPr bwMode="auto">
            <a:xfrm>
              <a:off x="1249363" y="2060575"/>
              <a:ext cx="347663" cy="304800"/>
            </a:xfrm>
            <a:custGeom>
              <a:avLst/>
              <a:gdLst>
                <a:gd name="T0" fmla="*/ 89 w 92"/>
                <a:gd name="T1" fmla="*/ 21 h 81"/>
                <a:gd name="T2" fmla="*/ 46 w 92"/>
                <a:gd name="T3" fmla="*/ 0 h 81"/>
                <a:gd name="T4" fmla="*/ 0 w 92"/>
                <a:gd name="T5" fmla="*/ 32 h 81"/>
                <a:gd name="T6" fmla="*/ 25 w 92"/>
                <a:gd name="T7" fmla="*/ 61 h 81"/>
                <a:gd name="T8" fmla="*/ 15 w 92"/>
                <a:gd name="T9" fmla="*/ 81 h 81"/>
                <a:gd name="T10" fmla="*/ 49 w 92"/>
                <a:gd name="T11" fmla="*/ 65 h 81"/>
                <a:gd name="T12" fmla="*/ 49 w 92"/>
                <a:gd name="T13" fmla="*/ 64 h 81"/>
                <a:gd name="T14" fmla="*/ 92 w 92"/>
                <a:gd name="T15" fmla="*/ 32 h 81"/>
                <a:gd name="T16" fmla="*/ 89 w 92"/>
                <a:gd name="T17"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89" y="21"/>
                  </a:moveTo>
                  <a:cubicBezTo>
                    <a:pt x="83" y="9"/>
                    <a:pt x="66" y="0"/>
                    <a:pt x="46" y="0"/>
                  </a:cubicBezTo>
                  <a:cubicBezTo>
                    <a:pt x="21" y="0"/>
                    <a:pt x="0" y="14"/>
                    <a:pt x="0" y="32"/>
                  </a:cubicBezTo>
                  <a:cubicBezTo>
                    <a:pt x="0" y="45"/>
                    <a:pt x="10" y="56"/>
                    <a:pt x="25" y="61"/>
                  </a:cubicBezTo>
                  <a:cubicBezTo>
                    <a:pt x="26" y="65"/>
                    <a:pt x="25" y="71"/>
                    <a:pt x="15" y="81"/>
                  </a:cubicBezTo>
                  <a:cubicBezTo>
                    <a:pt x="15" y="81"/>
                    <a:pt x="36" y="75"/>
                    <a:pt x="49" y="65"/>
                  </a:cubicBezTo>
                  <a:cubicBezTo>
                    <a:pt x="49" y="65"/>
                    <a:pt x="49" y="65"/>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0" name="Freeform 7"/>
          <p:cNvSpPr>
            <a:spLocks noEditPoints="1"/>
          </p:cNvSpPr>
          <p:nvPr/>
        </p:nvSpPr>
        <p:spPr bwMode="auto">
          <a:xfrm>
            <a:off x="2647163" y="3553395"/>
            <a:ext cx="322445" cy="219575"/>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1" name="Freeform 8"/>
          <p:cNvSpPr>
            <a:spLocks noEditPoints="1"/>
          </p:cNvSpPr>
          <p:nvPr/>
        </p:nvSpPr>
        <p:spPr bwMode="auto">
          <a:xfrm>
            <a:off x="2392544" y="2715913"/>
            <a:ext cx="335988" cy="330134"/>
          </a:xfrm>
          <a:custGeom>
            <a:avLst/>
            <a:gdLst>
              <a:gd name="T0" fmla="*/ 114 w 121"/>
              <a:gd name="T1" fmla="*/ 90 h 119"/>
              <a:gd name="T2" fmla="*/ 88 w 121"/>
              <a:gd name="T3" fmla="*/ 63 h 119"/>
              <a:gd name="T4" fmla="*/ 71 w 121"/>
              <a:gd name="T5" fmla="*/ 59 h 119"/>
              <a:gd name="T6" fmla="*/ 61 w 121"/>
              <a:gd name="T7" fmla="*/ 49 h 119"/>
              <a:gd name="T8" fmla="*/ 56 w 121"/>
              <a:gd name="T9" fmla="*/ 34 h 119"/>
              <a:gd name="T10" fmla="*/ 30 w 121"/>
              <a:gd name="T11" fmla="*/ 7 h 119"/>
              <a:gd name="T12" fmla="*/ 7 w 121"/>
              <a:gd name="T13" fmla="*/ 7 h 119"/>
              <a:gd name="T14" fmla="*/ 7 w 121"/>
              <a:gd name="T15" fmla="*/ 30 h 119"/>
              <a:gd name="T16" fmla="*/ 33 w 121"/>
              <a:gd name="T17" fmla="*/ 57 h 119"/>
              <a:gd name="T18" fmla="*/ 51 w 121"/>
              <a:gd name="T19" fmla="*/ 60 h 119"/>
              <a:gd name="T20" fmla="*/ 60 w 121"/>
              <a:gd name="T21" fmla="*/ 70 h 119"/>
              <a:gd name="T22" fmla="*/ 65 w 121"/>
              <a:gd name="T23" fmla="*/ 86 h 119"/>
              <a:gd name="T24" fmla="*/ 91 w 121"/>
              <a:gd name="T25" fmla="*/ 113 h 119"/>
              <a:gd name="T26" fmla="*/ 114 w 121"/>
              <a:gd name="T27" fmla="*/ 113 h 119"/>
              <a:gd name="T28" fmla="*/ 114 w 121"/>
              <a:gd name="T29" fmla="*/ 90 h 119"/>
              <a:gd name="T30" fmla="*/ 36 w 121"/>
              <a:gd name="T31" fmla="*/ 51 h 119"/>
              <a:gd name="T32" fmla="*/ 12 w 121"/>
              <a:gd name="T33" fmla="*/ 27 h 119"/>
              <a:gd name="T34" fmla="*/ 11 w 121"/>
              <a:gd name="T35" fmla="*/ 12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5 h 119"/>
              <a:gd name="T48" fmla="*/ 36 w 121"/>
              <a:gd name="T49" fmla="*/ 51 h 119"/>
              <a:gd name="T50" fmla="*/ 110 w 121"/>
              <a:gd name="T51" fmla="*/ 108 h 119"/>
              <a:gd name="T52" fmla="*/ 94 w 121"/>
              <a:gd name="T53" fmla="*/ 107 h 119"/>
              <a:gd name="T54" fmla="*/ 70 w 121"/>
              <a:gd name="T55" fmla="*/ 83 h 119"/>
              <a:gd name="T56" fmla="*/ 67 w 121"/>
              <a:gd name="T57" fmla="*/ 76 h 119"/>
              <a:gd name="T58" fmla="*/ 71 w 121"/>
              <a:gd name="T59" fmla="*/ 81 h 119"/>
              <a:gd name="T60" fmla="*/ 82 w 121"/>
              <a:gd name="T61" fmla="*/ 81 h 119"/>
              <a:gd name="T62" fmla="*/ 82 w 121"/>
              <a:gd name="T63" fmla="*/ 70 h 119"/>
              <a:gd name="T64" fmla="*/ 77 w 121"/>
              <a:gd name="T65" fmla="*/ 65 h 119"/>
              <a:gd name="T66" fmla="*/ 85 w 121"/>
              <a:gd name="T67" fmla="*/ 68 h 119"/>
              <a:gd name="T68" fmla="*/ 109 w 121"/>
              <a:gd name="T69" fmla="*/ 92 h 119"/>
              <a:gd name="T70" fmla="*/ 110 w 121"/>
              <a:gd name="T71" fmla="*/ 10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90"/>
                </a:moveTo>
                <a:cubicBezTo>
                  <a:pt x="88" y="63"/>
                  <a:pt x="88" y="63"/>
                  <a:pt x="88" y="63"/>
                </a:cubicBezTo>
                <a:cubicBezTo>
                  <a:pt x="83" y="58"/>
                  <a:pt x="77" y="57"/>
                  <a:pt x="71" y="59"/>
                </a:cubicBezTo>
                <a:cubicBezTo>
                  <a:pt x="61" y="49"/>
                  <a:pt x="61" y="49"/>
                  <a:pt x="61" y="49"/>
                </a:cubicBezTo>
                <a:cubicBezTo>
                  <a:pt x="62" y="43"/>
                  <a:pt x="61" y="38"/>
                  <a:pt x="56" y="34"/>
                </a:cubicBezTo>
                <a:cubicBezTo>
                  <a:pt x="30" y="7"/>
                  <a:pt x="30" y="7"/>
                  <a:pt x="30" y="7"/>
                </a:cubicBezTo>
                <a:cubicBezTo>
                  <a:pt x="23" y="0"/>
                  <a:pt x="13" y="0"/>
                  <a:pt x="7" y="7"/>
                </a:cubicBezTo>
                <a:cubicBezTo>
                  <a:pt x="0" y="13"/>
                  <a:pt x="0" y="23"/>
                  <a:pt x="7" y="30"/>
                </a:cubicBezTo>
                <a:cubicBezTo>
                  <a:pt x="33" y="57"/>
                  <a:pt x="33" y="57"/>
                  <a:pt x="33" y="57"/>
                </a:cubicBezTo>
                <a:cubicBezTo>
                  <a:pt x="38" y="61"/>
                  <a:pt x="45" y="63"/>
                  <a:pt x="51" y="60"/>
                </a:cubicBezTo>
                <a:cubicBezTo>
                  <a:pt x="60" y="70"/>
                  <a:pt x="60" y="70"/>
                  <a:pt x="60" y="70"/>
                </a:cubicBezTo>
                <a:cubicBezTo>
                  <a:pt x="59" y="76"/>
                  <a:pt x="60" y="82"/>
                  <a:pt x="65" y="86"/>
                </a:cubicBezTo>
                <a:cubicBezTo>
                  <a:pt x="91" y="113"/>
                  <a:pt x="91" y="113"/>
                  <a:pt x="91" y="113"/>
                </a:cubicBezTo>
                <a:cubicBezTo>
                  <a:pt x="98" y="119"/>
                  <a:pt x="108" y="119"/>
                  <a:pt x="114" y="113"/>
                </a:cubicBezTo>
                <a:cubicBezTo>
                  <a:pt x="121" y="106"/>
                  <a:pt x="121" y="96"/>
                  <a:pt x="114" y="90"/>
                </a:cubicBezTo>
                <a:close/>
                <a:moveTo>
                  <a:pt x="36" y="51"/>
                </a:moveTo>
                <a:cubicBezTo>
                  <a:pt x="12" y="27"/>
                  <a:pt x="12" y="27"/>
                  <a:pt x="12" y="27"/>
                </a:cubicBezTo>
                <a:cubicBezTo>
                  <a:pt x="7" y="23"/>
                  <a:pt x="7" y="16"/>
                  <a:pt x="11" y="12"/>
                </a:cubicBezTo>
                <a:cubicBezTo>
                  <a:pt x="16" y="7"/>
                  <a:pt x="23" y="8"/>
                  <a:pt x="27" y="12"/>
                </a:cubicBezTo>
                <a:cubicBezTo>
                  <a:pt x="51" y="36"/>
                  <a:pt x="51" y="36"/>
                  <a:pt x="51" y="36"/>
                </a:cubicBezTo>
                <a:cubicBezTo>
                  <a:pt x="53" y="38"/>
                  <a:pt x="54" y="40"/>
                  <a:pt x="54" y="42"/>
                </a:cubicBezTo>
                <a:cubicBezTo>
                  <a:pt x="51" y="39"/>
                  <a:pt x="46" y="39"/>
                  <a:pt x="43" y="42"/>
                </a:cubicBezTo>
                <a:cubicBezTo>
                  <a:pt x="40" y="45"/>
                  <a:pt x="40" y="50"/>
                  <a:pt x="43" y="53"/>
                </a:cubicBezTo>
                <a:cubicBezTo>
                  <a:pt x="45" y="55"/>
                  <a:pt x="45" y="55"/>
                  <a:pt x="45" y="55"/>
                </a:cubicBezTo>
                <a:cubicBezTo>
                  <a:pt x="42" y="55"/>
                  <a:pt x="38" y="54"/>
                  <a:pt x="36" y="51"/>
                </a:cubicBezTo>
                <a:close/>
                <a:moveTo>
                  <a:pt x="110" y="108"/>
                </a:moveTo>
                <a:cubicBezTo>
                  <a:pt x="105" y="112"/>
                  <a:pt x="98" y="112"/>
                  <a:pt x="94" y="107"/>
                </a:cubicBezTo>
                <a:cubicBezTo>
                  <a:pt x="70" y="83"/>
                  <a:pt x="70" y="83"/>
                  <a:pt x="70" y="83"/>
                </a:cubicBezTo>
                <a:cubicBezTo>
                  <a:pt x="68" y="81"/>
                  <a:pt x="67" y="79"/>
                  <a:pt x="67" y="76"/>
                </a:cubicBezTo>
                <a:cubicBezTo>
                  <a:pt x="71" y="81"/>
                  <a:pt x="71" y="81"/>
                  <a:pt x="71" y="81"/>
                </a:cubicBezTo>
                <a:cubicBezTo>
                  <a:pt x="74" y="84"/>
                  <a:pt x="79" y="84"/>
                  <a:pt x="82" y="81"/>
                </a:cubicBezTo>
                <a:cubicBezTo>
                  <a:pt x="85" y="78"/>
                  <a:pt x="85" y="73"/>
                  <a:pt x="82" y="70"/>
                </a:cubicBezTo>
                <a:cubicBezTo>
                  <a:pt x="77" y="65"/>
                  <a:pt x="77" y="65"/>
                  <a:pt x="77" y="65"/>
                </a:cubicBezTo>
                <a:cubicBezTo>
                  <a:pt x="80" y="65"/>
                  <a:pt x="83" y="66"/>
                  <a:pt x="85" y="68"/>
                </a:cubicBezTo>
                <a:cubicBezTo>
                  <a:pt x="109" y="92"/>
                  <a:pt x="109" y="92"/>
                  <a:pt x="109" y="92"/>
                </a:cubicBezTo>
                <a:cubicBezTo>
                  <a:pt x="114" y="97"/>
                  <a:pt x="114" y="104"/>
                  <a:pt x="110" y="10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2" name="Freeform 12"/>
          <p:cNvSpPr>
            <a:spLocks noEditPoints="1"/>
          </p:cNvSpPr>
          <p:nvPr/>
        </p:nvSpPr>
        <p:spPr bwMode="auto">
          <a:xfrm>
            <a:off x="3200400" y="3464144"/>
            <a:ext cx="228329" cy="22493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9 w 113"/>
              <a:gd name="T13" fmla="*/ 97 h 112"/>
              <a:gd name="T14" fmla="*/ 93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8 w 113"/>
              <a:gd name="T29" fmla="*/ 53 h 112"/>
              <a:gd name="T30" fmla="*/ 21 w 113"/>
              <a:gd name="T31" fmla="*/ 20 h 112"/>
              <a:gd name="T32" fmla="*/ 53 w 113"/>
              <a:gd name="T33" fmla="*/ 17 h 112"/>
              <a:gd name="T34" fmla="*/ 18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50" name="Text Box 10"/>
          <p:cNvSpPr txBox="1">
            <a:spLocks noChangeArrowheads="1"/>
          </p:cNvSpPr>
          <p:nvPr/>
        </p:nvSpPr>
        <p:spPr bwMode="auto">
          <a:xfrm>
            <a:off x="7239000" y="2085022"/>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Property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51" name="Oval 50"/>
          <p:cNvSpPr/>
          <p:nvPr/>
        </p:nvSpPr>
        <p:spPr>
          <a:xfrm>
            <a:off x="6934199" y="228380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8" name="Text Box 10"/>
          <p:cNvSpPr txBox="1">
            <a:spLocks noChangeArrowheads="1"/>
          </p:cNvSpPr>
          <p:nvPr/>
        </p:nvSpPr>
        <p:spPr bwMode="auto">
          <a:xfrm>
            <a:off x="7467601" y="29760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Customer</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69" name="Oval 68"/>
          <p:cNvSpPr/>
          <p:nvPr/>
        </p:nvSpPr>
        <p:spPr>
          <a:xfrm>
            <a:off x="7162800" y="3174864"/>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0" name="Text Box 10"/>
          <p:cNvSpPr txBox="1">
            <a:spLocks noChangeArrowheads="1"/>
          </p:cNvSpPr>
          <p:nvPr/>
        </p:nvSpPr>
        <p:spPr bwMode="auto">
          <a:xfrm>
            <a:off x="7010401" y="38142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71" name="Oval 70"/>
          <p:cNvSpPr/>
          <p:nvPr/>
        </p:nvSpPr>
        <p:spPr>
          <a:xfrm>
            <a:off x="6705600" y="401306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2" name="Text Box 10"/>
          <p:cNvSpPr txBox="1">
            <a:spLocks noChangeArrowheads="1"/>
          </p:cNvSpPr>
          <p:nvPr/>
        </p:nvSpPr>
        <p:spPr bwMode="auto">
          <a:xfrm>
            <a:off x="5562600" y="41190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Secure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73" name="Oval 72"/>
          <p:cNvSpPr/>
          <p:nvPr/>
        </p:nvSpPr>
        <p:spPr>
          <a:xfrm>
            <a:off x="5257799" y="4301030"/>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4" name="Text Box 10"/>
          <p:cNvSpPr txBox="1">
            <a:spLocks noChangeArrowheads="1"/>
          </p:cNvSpPr>
          <p:nvPr/>
        </p:nvSpPr>
        <p:spPr bwMode="auto">
          <a:xfrm>
            <a:off x="321965" y="2161222"/>
            <a:ext cx="13716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Defense System</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75" name="Oval 74"/>
          <p:cNvSpPr/>
          <p:nvPr/>
        </p:nvSpPr>
        <p:spPr>
          <a:xfrm>
            <a:off x="1722385" y="2325288"/>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8" name="Text Box 10"/>
          <p:cNvSpPr txBox="1">
            <a:spLocks noChangeArrowheads="1"/>
          </p:cNvSpPr>
          <p:nvPr/>
        </p:nvSpPr>
        <p:spPr bwMode="auto">
          <a:xfrm>
            <a:off x="321965" y="3018612"/>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Competitor</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79" name="Oval 78"/>
          <p:cNvSpPr/>
          <p:nvPr/>
        </p:nvSpPr>
        <p:spPr>
          <a:xfrm>
            <a:off x="1646185" y="3182678"/>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1" name="Text Box 10"/>
          <p:cNvSpPr txBox="1">
            <a:spLocks noChangeArrowheads="1"/>
          </p:cNvSpPr>
          <p:nvPr/>
        </p:nvSpPr>
        <p:spPr bwMode="auto">
          <a:xfrm>
            <a:off x="685800" y="3814286"/>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Access</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a:t>
            </a:r>
            <a:r>
              <a:rPr lang="en-US" sz="1050" smtClean="0">
                <a:solidFill>
                  <a:schemeClr val="bg1">
                    <a:lumMod val="65000"/>
                  </a:schemeClr>
                </a:solidFill>
                <a:latin typeface="Open Sans" pitchFamily="34" charset="0"/>
                <a:ea typeface="Open Sans" pitchFamily="34" charset="0"/>
                <a:cs typeface="Open Sans" pitchFamily="34" charset="0"/>
              </a:rPr>
              <a:t>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82" name="Oval 81"/>
          <p:cNvSpPr/>
          <p:nvPr/>
        </p:nvSpPr>
        <p:spPr>
          <a:xfrm>
            <a:off x="2010020" y="3978352"/>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4" name="Text Box 10"/>
          <p:cNvSpPr txBox="1">
            <a:spLocks noChangeArrowheads="1"/>
          </p:cNvSpPr>
          <p:nvPr/>
        </p:nvSpPr>
        <p:spPr bwMode="auto">
          <a:xfrm>
            <a:off x="2133600" y="4119086"/>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Keypoint</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a:solidFill>
                <a:schemeClr val="bg1"/>
              </a:solidFill>
              <a:latin typeface="Open Sans" pitchFamily="34" charset="0"/>
              <a:ea typeface="Open Sans" pitchFamily="34" charset="0"/>
              <a:cs typeface="Open Sans" pitchFamily="34" charset="0"/>
            </a:endParaRPr>
          </a:p>
        </p:txBody>
      </p:sp>
      <p:sp>
        <p:nvSpPr>
          <p:cNvPr id="85" name="Oval 84"/>
          <p:cNvSpPr/>
          <p:nvPr/>
        </p:nvSpPr>
        <p:spPr>
          <a:xfrm>
            <a:off x="3457820" y="4283152"/>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87" name="Straight Arrow Connector 86"/>
          <p:cNvCxnSpPr>
            <a:stCxn id="20" idx="4"/>
            <a:endCxn id="75" idx="5"/>
          </p:cNvCxnSpPr>
          <p:nvPr/>
        </p:nvCxnSpPr>
        <p:spPr>
          <a:xfrm flipH="1" flipV="1">
            <a:off x="1943297" y="2547468"/>
            <a:ext cx="293842" cy="19510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a:endCxn id="79" idx="6"/>
          </p:cNvCxnSpPr>
          <p:nvPr/>
        </p:nvCxnSpPr>
        <p:spPr>
          <a:xfrm flipH="1" flipV="1">
            <a:off x="1905000" y="3312828"/>
            <a:ext cx="285875" cy="7511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a:endCxn id="82" idx="6"/>
          </p:cNvCxnSpPr>
          <p:nvPr/>
        </p:nvCxnSpPr>
        <p:spPr>
          <a:xfrm flipH="1">
            <a:off x="2268835" y="3814286"/>
            <a:ext cx="329303" cy="29421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a:endCxn id="85" idx="0"/>
          </p:cNvCxnSpPr>
          <p:nvPr/>
        </p:nvCxnSpPr>
        <p:spPr>
          <a:xfrm>
            <a:off x="3429000" y="3814286"/>
            <a:ext cx="158228" cy="4688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a:endCxn id="51" idx="3"/>
          </p:cNvCxnSpPr>
          <p:nvPr/>
        </p:nvCxnSpPr>
        <p:spPr>
          <a:xfrm flipV="1">
            <a:off x="6745315" y="2505980"/>
            <a:ext cx="226787" cy="20993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a:endCxn id="69" idx="2"/>
          </p:cNvCxnSpPr>
          <p:nvPr/>
        </p:nvCxnSpPr>
        <p:spPr>
          <a:xfrm>
            <a:off x="6871810" y="3266576"/>
            <a:ext cx="290990" cy="384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a:endCxn id="73" idx="0"/>
          </p:cNvCxnSpPr>
          <p:nvPr/>
        </p:nvCxnSpPr>
        <p:spPr>
          <a:xfrm flipH="1">
            <a:off x="5387207" y="3814286"/>
            <a:ext cx="214286" cy="486744"/>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3" name="Straight Arrow Connector 102"/>
          <p:cNvCxnSpPr>
            <a:endCxn id="71" idx="1"/>
          </p:cNvCxnSpPr>
          <p:nvPr/>
        </p:nvCxnSpPr>
        <p:spPr>
          <a:xfrm>
            <a:off x="6452415" y="3814286"/>
            <a:ext cx="291088" cy="23689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8" name="Freeform 28"/>
          <p:cNvSpPr/>
          <p:nvPr/>
        </p:nvSpPr>
        <p:spPr bwMode="auto">
          <a:xfrm rot="19477614">
            <a:off x="1923382" y="944617"/>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9" name="Freeform 28"/>
          <p:cNvSpPr/>
          <p:nvPr/>
        </p:nvSpPr>
        <p:spPr bwMode="auto">
          <a:xfrm rot="2138438" flipH="1">
            <a:off x="6267675" y="944617"/>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1" name="Text Box 10"/>
          <p:cNvSpPr txBox="1">
            <a:spLocks noChangeArrowheads="1"/>
          </p:cNvSpPr>
          <p:nvPr/>
        </p:nvSpPr>
        <p:spPr bwMode="auto">
          <a:xfrm>
            <a:off x="457200" y="1001963"/>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Low Cost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i="1">
                <a:solidFill>
                  <a:schemeClr val="bg1"/>
                </a:solidFill>
                <a:latin typeface="Open Sans" pitchFamily="34" charset="0"/>
                <a:ea typeface="Open Sans" pitchFamily="34" charset="0"/>
                <a:cs typeface="Open Sans" pitchFamily="34" charset="0"/>
              </a:rPr>
              <a:t>Nullam eu tempor purus. Nunc a leo magna, </a:t>
            </a:r>
            <a:r>
              <a:rPr lang="en-US" sz="1050" i="1" smtClean="0">
                <a:solidFill>
                  <a:schemeClr val="bg1"/>
                </a:solidFill>
                <a:latin typeface="Open Sans" pitchFamily="34" charset="0"/>
                <a:ea typeface="Open Sans" pitchFamily="34" charset="0"/>
                <a:cs typeface="Open Sans" pitchFamily="34" charset="0"/>
              </a:rPr>
              <a:t>consequat.</a:t>
            </a:r>
            <a:endParaRPr lang="en-US" sz="1050" i="1">
              <a:solidFill>
                <a:schemeClr val="bg1"/>
              </a:solidFill>
              <a:latin typeface="Open Sans" pitchFamily="34" charset="0"/>
              <a:ea typeface="Open Sans" pitchFamily="34" charset="0"/>
              <a:cs typeface="Open Sans" pitchFamily="34" charset="0"/>
            </a:endParaRPr>
          </a:p>
        </p:txBody>
      </p:sp>
      <p:sp>
        <p:nvSpPr>
          <p:cNvPr id="112" name="Text Box 10"/>
          <p:cNvSpPr txBox="1">
            <a:spLocks noChangeArrowheads="1"/>
          </p:cNvSpPr>
          <p:nvPr/>
        </p:nvSpPr>
        <p:spPr bwMode="auto">
          <a:xfrm>
            <a:off x="7391400" y="1001963"/>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Entertain Cost</a:t>
            </a:r>
            <a:endParaRPr lang="en-US" sz="1200" b="1" i="1" smtClean="0">
              <a:solidFill>
                <a:srgbClr val="4BACC6"/>
              </a:solidFill>
              <a:latin typeface="Open Sans" pitchFamily="34" charset="0"/>
              <a:ea typeface="Open Sans" pitchFamily="34" charset="0"/>
              <a:cs typeface="Open Sans" pitchFamily="34" charset="0"/>
            </a:endParaRPr>
          </a:p>
          <a:p>
            <a:pPr defTabSz="1087755"/>
            <a:r>
              <a:rPr lang="en-US" sz="1050" i="1">
                <a:solidFill>
                  <a:schemeClr val="bg1"/>
                </a:solidFill>
                <a:latin typeface="Open Sans" pitchFamily="34" charset="0"/>
                <a:ea typeface="Open Sans" pitchFamily="34" charset="0"/>
                <a:cs typeface="Open Sans" pitchFamily="34" charset="0"/>
              </a:rPr>
              <a:t>Nullam eu tempor purus. Nunc a leo magna, </a:t>
            </a:r>
            <a:r>
              <a:rPr lang="en-US" sz="1050" i="1" smtClean="0">
                <a:solidFill>
                  <a:schemeClr val="bg1"/>
                </a:solidFill>
                <a:latin typeface="Open Sans" pitchFamily="34" charset="0"/>
                <a:ea typeface="Open Sans" pitchFamily="34" charset="0"/>
                <a:cs typeface="Open Sans" pitchFamily="34" charset="0"/>
              </a:rPr>
              <a:t>consequat.</a:t>
            </a:r>
            <a:endParaRPr lang="en-US" sz="1050" i="1">
              <a:solidFill>
                <a:schemeClr val="bg1"/>
              </a:solidFill>
              <a:latin typeface="Open Sans" pitchFamily="34" charset="0"/>
              <a:ea typeface="Open Sans" pitchFamily="34" charset="0"/>
              <a:cs typeface="Open Sans" pitchFamily="34" charset="0"/>
            </a:endParaRPr>
          </a:p>
        </p:txBody>
      </p:sp>
      <p:sp>
        <p:nvSpPr>
          <p:cNvPr id="113" name="Text Box 7"/>
          <p:cNvSpPr txBox="1">
            <a:spLocks noChangeArrowheads="1"/>
          </p:cNvSpPr>
          <p:nvPr/>
        </p:nvSpPr>
        <p:spPr bwMode="auto">
          <a:xfrm>
            <a:off x="1976588" y="12564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30%</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114" name="Text Box 7"/>
          <p:cNvSpPr txBox="1">
            <a:spLocks noChangeArrowheads="1"/>
          </p:cNvSpPr>
          <p:nvPr/>
        </p:nvSpPr>
        <p:spPr bwMode="auto">
          <a:xfrm>
            <a:off x="6529802" y="1253152"/>
            <a:ext cx="549189"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8%</a:t>
            </a:r>
            <a:endParaRPr lang="en-CA" sz="2800" spc="-150"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250" fill="hold"/>
                                        <p:tgtEl>
                                          <p:spTgt spid="27"/>
                                        </p:tgtEl>
                                        <p:attrNameLst>
                                          <p:attrName>ppt_x</p:attrName>
                                        </p:attrNameLst>
                                      </p:cBhvr>
                                      <p:tavLst>
                                        <p:tav tm="0">
                                          <p:val>
                                            <p:strVal val="#ppt_x"/>
                                          </p:val>
                                        </p:tav>
                                        <p:tav tm="100000">
                                          <p:val>
                                            <p:strVal val="#ppt_x"/>
                                          </p:val>
                                        </p:tav>
                                      </p:tavLst>
                                    </p:anim>
                                    <p:anim calcmode="lin" valueType="num">
                                      <p:cBhvr additive="base">
                                        <p:cTn id="25" dur="25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250" fill="hold"/>
                                        <p:tgtEl>
                                          <p:spTgt spid="7"/>
                                        </p:tgtEl>
                                        <p:attrNameLst>
                                          <p:attrName>ppt_x</p:attrName>
                                        </p:attrNameLst>
                                      </p:cBhvr>
                                      <p:tavLst>
                                        <p:tav tm="0">
                                          <p:val>
                                            <p:strVal val="#ppt_x"/>
                                          </p:val>
                                        </p:tav>
                                        <p:tav tm="100000">
                                          <p:val>
                                            <p:strVal val="#ppt_x"/>
                                          </p:val>
                                        </p:tav>
                                      </p:tavLst>
                                    </p:anim>
                                    <p:anim calcmode="lin" valueType="num">
                                      <p:cBhvr additive="base">
                                        <p:cTn id="30" dur="25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250" fill="hold"/>
                                        <p:tgtEl>
                                          <p:spTgt spid="11"/>
                                        </p:tgtEl>
                                        <p:attrNameLst>
                                          <p:attrName>ppt_x</p:attrName>
                                        </p:attrNameLst>
                                      </p:cBhvr>
                                      <p:tavLst>
                                        <p:tav tm="0">
                                          <p:val>
                                            <p:strVal val="#ppt_x"/>
                                          </p:val>
                                        </p:tav>
                                        <p:tav tm="100000">
                                          <p:val>
                                            <p:strVal val="#ppt_x"/>
                                          </p:val>
                                        </p:tav>
                                      </p:tavLst>
                                    </p:anim>
                                    <p:anim calcmode="lin" valueType="num">
                                      <p:cBhvr additive="base">
                                        <p:cTn id="35" dur="25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250" fill="hold"/>
                                        <p:tgtEl>
                                          <p:spTgt spid="41"/>
                                        </p:tgtEl>
                                        <p:attrNameLst>
                                          <p:attrName>ppt_x</p:attrName>
                                        </p:attrNameLst>
                                      </p:cBhvr>
                                      <p:tavLst>
                                        <p:tav tm="0">
                                          <p:val>
                                            <p:strVal val="#ppt_x"/>
                                          </p:val>
                                        </p:tav>
                                        <p:tav tm="100000">
                                          <p:val>
                                            <p:strVal val="#ppt_x"/>
                                          </p:val>
                                        </p:tav>
                                      </p:tavLst>
                                    </p:anim>
                                    <p:anim calcmode="lin" valueType="num">
                                      <p:cBhvr additive="base">
                                        <p:cTn id="40" dur="250" fill="hold"/>
                                        <p:tgtEl>
                                          <p:spTgt spid="4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additive="base">
                                        <p:cTn id="44" dur="250" fill="hold"/>
                                        <p:tgtEl>
                                          <p:spTgt spid="87"/>
                                        </p:tgtEl>
                                        <p:attrNameLst>
                                          <p:attrName>ppt_x</p:attrName>
                                        </p:attrNameLst>
                                      </p:cBhvr>
                                      <p:tavLst>
                                        <p:tav tm="0">
                                          <p:val>
                                            <p:strVal val="#ppt_x"/>
                                          </p:val>
                                        </p:tav>
                                        <p:tav tm="100000">
                                          <p:val>
                                            <p:strVal val="#ppt_x"/>
                                          </p:val>
                                        </p:tav>
                                      </p:tavLst>
                                    </p:anim>
                                    <p:anim calcmode="lin" valueType="num">
                                      <p:cBhvr additive="base">
                                        <p:cTn id="45" dur="250" fill="hold"/>
                                        <p:tgtEl>
                                          <p:spTgt spid="87"/>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75"/>
                                        </p:tgtEl>
                                        <p:attrNameLst>
                                          <p:attrName>style.visibility</p:attrName>
                                        </p:attrNameLst>
                                      </p:cBhvr>
                                      <p:to>
                                        <p:strVal val="visible"/>
                                      </p:to>
                                    </p:set>
                                    <p:anim calcmode="lin" valueType="num">
                                      <p:cBhvr additive="base">
                                        <p:cTn id="49" dur="250" fill="hold"/>
                                        <p:tgtEl>
                                          <p:spTgt spid="75"/>
                                        </p:tgtEl>
                                        <p:attrNameLst>
                                          <p:attrName>ppt_x</p:attrName>
                                        </p:attrNameLst>
                                      </p:cBhvr>
                                      <p:tavLst>
                                        <p:tav tm="0">
                                          <p:val>
                                            <p:strVal val="#ppt_x"/>
                                          </p:val>
                                        </p:tav>
                                        <p:tav tm="100000">
                                          <p:val>
                                            <p:strVal val="#ppt_x"/>
                                          </p:val>
                                        </p:tav>
                                      </p:tavLst>
                                    </p:anim>
                                    <p:anim calcmode="lin" valueType="num">
                                      <p:cBhvr additive="base">
                                        <p:cTn id="50" dur="250" fill="hold"/>
                                        <p:tgtEl>
                                          <p:spTgt spid="75"/>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 calcmode="lin" valueType="num">
                                      <p:cBhvr additive="base">
                                        <p:cTn id="54" dur="250" fill="hold"/>
                                        <p:tgtEl>
                                          <p:spTgt spid="74"/>
                                        </p:tgtEl>
                                        <p:attrNameLst>
                                          <p:attrName>ppt_x</p:attrName>
                                        </p:attrNameLst>
                                      </p:cBhvr>
                                      <p:tavLst>
                                        <p:tav tm="0">
                                          <p:val>
                                            <p:strVal val="#ppt_x"/>
                                          </p:val>
                                        </p:tav>
                                        <p:tav tm="100000">
                                          <p:val>
                                            <p:strVal val="#ppt_x"/>
                                          </p:val>
                                        </p:tav>
                                      </p:tavLst>
                                    </p:anim>
                                    <p:anim calcmode="lin" valueType="num">
                                      <p:cBhvr additive="base">
                                        <p:cTn id="55" dur="250" fill="hold"/>
                                        <p:tgtEl>
                                          <p:spTgt spid="7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250" fill="hold"/>
                                        <p:tgtEl>
                                          <p:spTgt spid="10"/>
                                        </p:tgtEl>
                                        <p:attrNameLst>
                                          <p:attrName>ppt_x</p:attrName>
                                        </p:attrNameLst>
                                      </p:cBhvr>
                                      <p:tavLst>
                                        <p:tav tm="0">
                                          <p:val>
                                            <p:strVal val="#ppt_x"/>
                                          </p:val>
                                        </p:tav>
                                        <p:tav tm="100000">
                                          <p:val>
                                            <p:strVal val="#ppt_x"/>
                                          </p:val>
                                        </p:tav>
                                      </p:tavLst>
                                    </p:anim>
                                    <p:anim calcmode="lin" valueType="num">
                                      <p:cBhvr additive="base">
                                        <p:cTn id="60" dur="250" fill="hold"/>
                                        <p:tgtEl>
                                          <p:spTgt spid="1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250" fill="hold"/>
                                        <p:tgtEl>
                                          <p:spTgt spid="37"/>
                                        </p:tgtEl>
                                        <p:attrNameLst>
                                          <p:attrName>ppt_x</p:attrName>
                                        </p:attrNameLst>
                                      </p:cBhvr>
                                      <p:tavLst>
                                        <p:tav tm="0">
                                          <p:val>
                                            <p:strVal val="#ppt_x"/>
                                          </p:val>
                                        </p:tav>
                                        <p:tav tm="100000">
                                          <p:val>
                                            <p:strVal val="#ppt_x"/>
                                          </p:val>
                                        </p:tav>
                                      </p:tavLst>
                                    </p:anim>
                                    <p:anim calcmode="lin" valueType="num">
                                      <p:cBhvr additive="base">
                                        <p:cTn id="65" dur="250" fill="hold"/>
                                        <p:tgtEl>
                                          <p:spTgt spid="37"/>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90"/>
                                        </p:tgtEl>
                                        <p:attrNameLst>
                                          <p:attrName>style.visibility</p:attrName>
                                        </p:attrNameLst>
                                      </p:cBhvr>
                                      <p:to>
                                        <p:strVal val="visible"/>
                                      </p:to>
                                    </p:set>
                                    <p:anim calcmode="lin" valueType="num">
                                      <p:cBhvr additive="base">
                                        <p:cTn id="69" dur="250" fill="hold"/>
                                        <p:tgtEl>
                                          <p:spTgt spid="90"/>
                                        </p:tgtEl>
                                        <p:attrNameLst>
                                          <p:attrName>ppt_x</p:attrName>
                                        </p:attrNameLst>
                                      </p:cBhvr>
                                      <p:tavLst>
                                        <p:tav tm="0">
                                          <p:val>
                                            <p:strVal val="#ppt_x"/>
                                          </p:val>
                                        </p:tav>
                                        <p:tav tm="100000">
                                          <p:val>
                                            <p:strVal val="#ppt_x"/>
                                          </p:val>
                                        </p:tav>
                                      </p:tavLst>
                                    </p:anim>
                                    <p:anim calcmode="lin" valueType="num">
                                      <p:cBhvr additive="base">
                                        <p:cTn id="70" dur="250" fill="hold"/>
                                        <p:tgtEl>
                                          <p:spTgt spid="90"/>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additive="base">
                                        <p:cTn id="74" dur="250" fill="hold"/>
                                        <p:tgtEl>
                                          <p:spTgt spid="79"/>
                                        </p:tgtEl>
                                        <p:attrNameLst>
                                          <p:attrName>ppt_x</p:attrName>
                                        </p:attrNameLst>
                                      </p:cBhvr>
                                      <p:tavLst>
                                        <p:tav tm="0">
                                          <p:val>
                                            <p:strVal val="#ppt_x"/>
                                          </p:val>
                                        </p:tav>
                                        <p:tav tm="100000">
                                          <p:val>
                                            <p:strVal val="#ppt_x"/>
                                          </p:val>
                                        </p:tav>
                                      </p:tavLst>
                                    </p:anim>
                                    <p:anim calcmode="lin" valueType="num">
                                      <p:cBhvr additive="base">
                                        <p:cTn id="75" dur="250" fill="hold"/>
                                        <p:tgtEl>
                                          <p:spTgt spid="79"/>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78"/>
                                        </p:tgtEl>
                                        <p:attrNameLst>
                                          <p:attrName>style.visibility</p:attrName>
                                        </p:attrNameLst>
                                      </p:cBhvr>
                                      <p:to>
                                        <p:strVal val="visible"/>
                                      </p:to>
                                    </p:set>
                                    <p:anim calcmode="lin" valueType="num">
                                      <p:cBhvr additive="base">
                                        <p:cTn id="79" dur="250" fill="hold"/>
                                        <p:tgtEl>
                                          <p:spTgt spid="78"/>
                                        </p:tgtEl>
                                        <p:attrNameLst>
                                          <p:attrName>ppt_x</p:attrName>
                                        </p:attrNameLst>
                                      </p:cBhvr>
                                      <p:tavLst>
                                        <p:tav tm="0">
                                          <p:val>
                                            <p:strVal val="#ppt_x"/>
                                          </p:val>
                                        </p:tav>
                                        <p:tav tm="100000">
                                          <p:val>
                                            <p:strVal val="#ppt_x"/>
                                          </p:val>
                                        </p:tav>
                                      </p:tavLst>
                                    </p:anim>
                                    <p:anim calcmode="lin" valueType="num">
                                      <p:cBhvr additive="base">
                                        <p:cTn id="80" dur="250" fill="hold"/>
                                        <p:tgtEl>
                                          <p:spTgt spid="7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additive="base">
                                        <p:cTn id="84" dur="250" fill="hold"/>
                                        <p:tgtEl>
                                          <p:spTgt spid="9"/>
                                        </p:tgtEl>
                                        <p:attrNameLst>
                                          <p:attrName>ppt_x</p:attrName>
                                        </p:attrNameLst>
                                      </p:cBhvr>
                                      <p:tavLst>
                                        <p:tav tm="0">
                                          <p:val>
                                            <p:strVal val="#ppt_x"/>
                                          </p:val>
                                        </p:tav>
                                        <p:tav tm="100000">
                                          <p:val>
                                            <p:strVal val="#ppt_x"/>
                                          </p:val>
                                        </p:tav>
                                      </p:tavLst>
                                    </p:anim>
                                    <p:anim calcmode="lin" valueType="num">
                                      <p:cBhvr additive="base">
                                        <p:cTn id="85" dur="250" fill="hold"/>
                                        <p:tgtEl>
                                          <p:spTgt spid="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40"/>
                                        </p:tgtEl>
                                        <p:attrNameLst>
                                          <p:attrName>style.visibility</p:attrName>
                                        </p:attrNameLst>
                                      </p:cBhvr>
                                      <p:to>
                                        <p:strVal val="visible"/>
                                      </p:to>
                                    </p:set>
                                    <p:anim calcmode="lin" valueType="num">
                                      <p:cBhvr additive="base">
                                        <p:cTn id="89" dur="250" fill="hold"/>
                                        <p:tgtEl>
                                          <p:spTgt spid="40"/>
                                        </p:tgtEl>
                                        <p:attrNameLst>
                                          <p:attrName>ppt_x</p:attrName>
                                        </p:attrNameLst>
                                      </p:cBhvr>
                                      <p:tavLst>
                                        <p:tav tm="0">
                                          <p:val>
                                            <p:strVal val="#ppt_x"/>
                                          </p:val>
                                        </p:tav>
                                        <p:tav tm="100000">
                                          <p:val>
                                            <p:strVal val="#ppt_x"/>
                                          </p:val>
                                        </p:tav>
                                      </p:tavLst>
                                    </p:anim>
                                    <p:anim calcmode="lin" valueType="num">
                                      <p:cBhvr additive="base">
                                        <p:cTn id="90" dur="250" fill="hold"/>
                                        <p:tgtEl>
                                          <p:spTgt spid="40"/>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92"/>
                                        </p:tgtEl>
                                        <p:attrNameLst>
                                          <p:attrName>style.visibility</p:attrName>
                                        </p:attrNameLst>
                                      </p:cBhvr>
                                      <p:to>
                                        <p:strVal val="visible"/>
                                      </p:to>
                                    </p:set>
                                    <p:anim calcmode="lin" valueType="num">
                                      <p:cBhvr additive="base">
                                        <p:cTn id="94" dur="250" fill="hold"/>
                                        <p:tgtEl>
                                          <p:spTgt spid="92"/>
                                        </p:tgtEl>
                                        <p:attrNameLst>
                                          <p:attrName>ppt_x</p:attrName>
                                        </p:attrNameLst>
                                      </p:cBhvr>
                                      <p:tavLst>
                                        <p:tav tm="0">
                                          <p:val>
                                            <p:strVal val="#ppt_x"/>
                                          </p:val>
                                        </p:tav>
                                        <p:tav tm="100000">
                                          <p:val>
                                            <p:strVal val="#ppt_x"/>
                                          </p:val>
                                        </p:tav>
                                      </p:tavLst>
                                    </p:anim>
                                    <p:anim calcmode="lin" valueType="num">
                                      <p:cBhvr additive="base">
                                        <p:cTn id="95" dur="250" fill="hold"/>
                                        <p:tgtEl>
                                          <p:spTgt spid="92"/>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82"/>
                                        </p:tgtEl>
                                        <p:attrNameLst>
                                          <p:attrName>style.visibility</p:attrName>
                                        </p:attrNameLst>
                                      </p:cBhvr>
                                      <p:to>
                                        <p:strVal val="visible"/>
                                      </p:to>
                                    </p:set>
                                    <p:anim calcmode="lin" valueType="num">
                                      <p:cBhvr additive="base">
                                        <p:cTn id="99" dur="250" fill="hold"/>
                                        <p:tgtEl>
                                          <p:spTgt spid="82"/>
                                        </p:tgtEl>
                                        <p:attrNameLst>
                                          <p:attrName>ppt_x</p:attrName>
                                        </p:attrNameLst>
                                      </p:cBhvr>
                                      <p:tavLst>
                                        <p:tav tm="0">
                                          <p:val>
                                            <p:strVal val="#ppt_x"/>
                                          </p:val>
                                        </p:tav>
                                        <p:tav tm="100000">
                                          <p:val>
                                            <p:strVal val="#ppt_x"/>
                                          </p:val>
                                        </p:tav>
                                      </p:tavLst>
                                    </p:anim>
                                    <p:anim calcmode="lin" valueType="num">
                                      <p:cBhvr additive="base">
                                        <p:cTn id="100" dur="250" fill="hold"/>
                                        <p:tgtEl>
                                          <p:spTgt spid="8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1"/>
                                        </p:tgtEl>
                                        <p:attrNameLst>
                                          <p:attrName>style.visibility</p:attrName>
                                        </p:attrNameLst>
                                      </p:cBhvr>
                                      <p:to>
                                        <p:strVal val="visible"/>
                                      </p:to>
                                    </p:set>
                                    <p:anim calcmode="lin" valueType="num">
                                      <p:cBhvr additive="base">
                                        <p:cTn id="104" dur="250" fill="hold"/>
                                        <p:tgtEl>
                                          <p:spTgt spid="81"/>
                                        </p:tgtEl>
                                        <p:attrNameLst>
                                          <p:attrName>ppt_x</p:attrName>
                                        </p:attrNameLst>
                                      </p:cBhvr>
                                      <p:tavLst>
                                        <p:tav tm="0">
                                          <p:val>
                                            <p:strVal val="#ppt_x"/>
                                          </p:val>
                                        </p:tav>
                                        <p:tav tm="100000">
                                          <p:val>
                                            <p:strVal val="#ppt_x"/>
                                          </p:val>
                                        </p:tav>
                                      </p:tavLst>
                                    </p:anim>
                                    <p:anim calcmode="lin" valueType="num">
                                      <p:cBhvr additive="base">
                                        <p:cTn id="105" dur="250" fill="hold"/>
                                        <p:tgtEl>
                                          <p:spTgt spid="81"/>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8"/>
                                        </p:tgtEl>
                                        <p:attrNameLst>
                                          <p:attrName>style.visibility</p:attrName>
                                        </p:attrNameLst>
                                      </p:cBhvr>
                                      <p:to>
                                        <p:strVal val="visible"/>
                                      </p:to>
                                    </p:set>
                                    <p:anim calcmode="lin" valueType="num">
                                      <p:cBhvr additive="base">
                                        <p:cTn id="109" dur="250" fill="hold"/>
                                        <p:tgtEl>
                                          <p:spTgt spid="8"/>
                                        </p:tgtEl>
                                        <p:attrNameLst>
                                          <p:attrName>ppt_x</p:attrName>
                                        </p:attrNameLst>
                                      </p:cBhvr>
                                      <p:tavLst>
                                        <p:tav tm="0">
                                          <p:val>
                                            <p:strVal val="#ppt_x"/>
                                          </p:val>
                                        </p:tav>
                                        <p:tav tm="100000">
                                          <p:val>
                                            <p:strVal val="#ppt_x"/>
                                          </p:val>
                                        </p:tav>
                                      </p:tavLst>
                                    </p:anim>
                                    <p:anim calcmode="lin" valueType="num">
                                      <p:cBhvr additive="base">
                                        <p:cTn id="110" dur="250" fill="hold"/>
                                        <p:tgtEl>
                                          <p:spTgt spid="8"/>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250" fill="hold"/>
                                        <p:tgtEl>
                                          <p:spTgt spid="42"/>
                                        </p:tgtEl>
                                        <p:attrNameLst>
                                          <p:attrName>ppt_x</p:attrName>
                                        </p:attrNameLst>
                                      </p:cBhvr>
                                      <p:tavLst>
                                        <p:tav tm="0">
                                          <p:val>
                                            <p:strVal val="#ppt_x"/>
                                          </p:val>
                                        </p:tav>
                                        <p:tav tm="100000">
                                          <p:val>
                                            <p:strVal val="#ppt_x"/>
                                          </p:val>
                                        </p:tav>
                                      </p:tavLst>
                                    </p:anim>
                                    <p:anim calcmode="lin" valueType="num">
                                      <p:cBhvr additive="base">
                                        <p:cTn id="115" dur="250" fill="hold"/>
                                        <p:tgtEl>
                                          <p:spTgt spid="42"/>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94"/>
                                        </p:tgtEl>
                                        <p:attrNameLst>
                                          <p:attrName>style.visibility</p:attrName>
                                        </p:attrNameLst>
                                      </p:cBhvr>
                                      <p:to>
                                        <p:strVal val="visible"/>
                                      </p:to>
                                    </p:set>
                                    <p:anim calcmode="lin" valueType="num">
                                      <p:cBhvr additive="base">
                                        <p:cTn id="119" dur="250" fill="hold"/>
                                        <p:tgtEl>
                                          <p:spTgt spid="94"/>
                                        </p:tgtEl>
                                        <p:attrNameLst>
                                          <p:attrName>ppt_x</p:attrName>
                                        </p:attrNameLst>
                                      </p:cBhvr>
                                      <p:tavLst>
                                        <p:tav tm="0">
                                          <p:val>
                                            <p:strVal val="#ppt_x"/>
                                          </p:val>
                                        </p:tav>
                                        <p:tav tm="100000">
                                          <p:val>
                                            <p:strVal val="#ppt_x"/>
                                          </p:val>
                                        </p:tav>
                                      </p:tavLst>
                                    </p:anim>
                                    <p:anim calcmode="lin" valueType="num">
                                      <p:cBhvr additive="base">
                                        <p:cTn id="120" dur="250" fill="hold"/>
                                        <p:tgtEl>
                                          <p:spTgt spid="94"/>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85"/>
                                        </p:tgtEl>
                                        <p:attrNameLst>
                                          <p:attrName>style.visibility</p:attrName>
                                        </p:attrNameLst>
                                      </p:cBhvr>
                                      <p:to>
                                        <p:strVal val="visible"/>
                                      </p:to>
                                    </p:set>
                                    <p:anim calcmode="lin" valueType="num">
                                      <p:cBhvr additive="base">
                                        <p:cTn id="124" dur="250" fill="hold"/>
                                        <p:tgtEl>
                                          <p:spTgt spid="85"/>
                                        </p:tgtEl>
                                        <p:attrNameLst>
                                          <p:attrName>ppt_x</p:attrName>
                                        </p:attrNameLst>
                                      </p:cBhvr>
                                      <p:tavLst>
                                        <p:tav tm="0">
                                          <p:val>
                                            <p:strVal val="#ppt_x"/>
                                          </p:val>
                                        </p:tav>
                                        <p:tav tm="100000">
                                          <p:val>
                                            <p:strVal val="#ppt_x"/>
                                          </p:val>
                                        </p:tav>
                                      </p:tavLst>
                                    </p:anim>
                                    <p:anim calcmode="lin" valueType="num">
                                      <p:cBhvr additive="base">
                                        <p:cTn id="125" dur="250" fill="hold"/>
                                        <p:tgtEl>
                                          <p:spTgt spid="85"/>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84"/>
                                        </p:tgtEl>
                                        <p:attrNameLst>
                                          <p:attrName>style.visibility</p:attrName>
                                        </p:attrNameLst>
                                      </p:cBhvr>
                                      <p:to>
                                        <p:strVal val="visible"/>
                                      </p:to>
                                    </p:set>
                                    <p:anim calcmode="lin" valueType="num">
                                      <p:cBhvr additive="base">
                                        <p:cTn id="129" dur="250" fill="hold"/>
                                        <p:tgtEl>
                                          <p:spTgt spid="84"/>
                                        </p:tgtEl>
                                        <p:attrNameLst>
                                          <p:attrName>ppt_x</p:attrName>
                                        </p:attrNameLst>
                                      </p:cBhvr>
                                      <p:tavLst>
                                        <p:tav tm="0">
                                          <p:val>
                                            <p:strVal val="#ppt_x"/>
                                          </p:val>
                                        </p:tav>
                                        <p:tav tm="100000">
                                          <p:val>
                                            <p:strVal val="#ppt_x"/>
                                          </p:val>
                                        </p:tav>
                                      </p:tavLst>
                                    </p:anim>
                                    <p:anim calcmode="lin" valueType="num">
                                      <p:cBhvr additive="base">
                                        <p:cTn id="130" dur="250" fill="hold"/>
                                        <p:tgtEl>
                                          <p:spTgt spid="84"/>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12"/>
                                        </p:tgtEl>
                                        <p:attrNameLst>
                                          <p:attrName>style.visibility</p:attrName>
                                        </p:attrNameLst>
                                      </p:cBhvr>
                                      <p:to>
                                        <p:strVal val="visible"/>
                                      </p:to>
                                    </p:set>
                                    <p:anim calcmode="lin" valueType="num">
                                      <p:cBhvr additive="base">
                                        <p:cTn id="134" dur="250" fill="hold"/>
                                        <p:tgtEl>
                                          <p:spTgt spid="12"/>
                                        </p:tgtEl>
                                        <p:attrNameLst>
                                          <p:attrName>ppt_x</p:attrName>
                                        </p:attrNameLst>
                                      </p:cBhvr>
                                      <p:tavLst>
                                        <p:tav tm="0">
                                          <p:val>
                                            <p:strVal val="#ppt_x"/>
                                          </p:val>
                                        </p:tav>
                                        <p:tav tm="100000">
                                          <p:val>
                                            <p:strVal val="#ppt_x"/>
                                          </p:val>
                                        </p:tav>
                                      </p:tavLst>
                                    </p:anim>
                                    <p:anim calcmode="lin" valueType="num">
                                      <p:cBhvr additive="base">
                                        <p:cTn id="135" dur="250" fill="hold"/>
                                        <p:tgtEl>
                                          <p:spTgt spid="12"/>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16"/>
                                        </p:tgtEl>
                                        <p:attrNameLst>
                                          <p:attrName>style.visibility</p:attrName>
                                        </p:attrNameLst>
                                      </p:cBhvr>
                                      <p:to>
                                        <p:strVal val="visible"/>
                                      </p:to>
                                    </p:set>
                                    <p:anim calcmode="lin" valueType="num">
                                      <p:cBhvr additive="base">
                                        <p:cTn id="139" dur="250" fill="hold"/>
                                        <p:tgtEl>
                                          <p:spTgt spid="16"/>
                                        </p:tgtEl>
                                        <p:attrNameLst>
                                          <p:attrName>ppt_x</p:attrName>
                                        </p:attrNameLst>
                                      </p:cBhvr>
                                      <p:tavLst>
                                        <p:tav tm="0">
                                          <p:val>
                                            <p:strVal val="#ppt_x"/>
                                          </p:val>
                                        </p:tav>
                                        <p:tav tm="100000">
                                          <p:val>
                                            <p:strVal val="#ppt_x"/>
                                          </p:val>
                                        </p:tav>
                                      </p:tavLst>
                                    </p:anim>
                                    <p:anim calcmode="lin" valueType="num">
                                      <p:cBhvr additive="base">
                                        <p:cTn id="140" dur="250" fill="hold"/>
                                        <p:tgtEl>
                                          <p:spTgt spid="16"/>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6"/>
                                        </p:tgtEl>
                                        <p:attrNameLst>
                                          <p:attrName>style.visibility</p:attrName>
                                        </p:attrNameLst>
                                      </p:cBhvr>
                                      <p:to>
                                        <p:strVal val="visible"/>
                                      </p:to>
                                    </p:set>
                                    <p:anim calcmode="lin" valueType="num">
                                      <p:cBhvr additive="base">
                                        <p:cTn id="144" dur="250" fill="hold"/>
                                        <p:tgtEl>
                                          <p:spTgt spid="36"/>
                                        </p:tgtEl>
                                        <p:attrNameLst>
                                          <p:attrName>ppt_x</p:attrName>
                                        </p:attrNameLst>
                                      </p:cBhvr>
                                      <p:tavLst>
                                        <p:tav tm="0">
                                          <p:val>
                                            <p:strVal val="#ppt_x"/>
                                          </p:val>
                                        </p:tav>
                                        <p:tav tm="100000">
                                          <p:val>
                                            <p:strVal val="#ppt_x"/>
                                          </p:val>
                                        </p:tav>
                                      </p:tavLst>
                                    </p:anim>
                                    <p:anim calcmode="lin" valueType="num">
                                      <p:cBhvr additive="base">
                                        <p:cTn id="145" dur="250" fill="hold"/>
                                        <p:tgtEl>
                                          <p:spTgt spid="36"/>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nodeType="afterEffect">
                                  <p:stCondLst>
                                    <p:cond delay="0"/>
                                  </p:stCondLst>
                                  <p:childTnLst>
                                    <p:set>
                                      <p:cBhvr>
                                        <p:cTn id="148" dur="1" fill="hold">
                                          <p:stCondLst>
                                            <p:cond delay="0"/>
                                          </p:stCondLst>
                                        </p:cTn>
                                        <p:tgtEl>
                                          <p:spTgt spid="101"/>
                                        </p:tgtEl>
                                        <p:attrNameLst>
                                          <p:attrName>style.visibility</p:attrName>
                                        </p:attrNameLst>
                                      </p:cBhvr>
                                      <p:to>
                                        <p:strVal val="visible"/>
                                      </p:to>
                                    </p:set>
                                    <p:anim calcmode="lin" valueType="num">
                                      <p:cBhvr additive="base">
                                        <p:cTn id="149" dur="250" fill="hold"/>
                                        <p:tgtEl>
                                          <p:spTgt spid="101"/>
                                        </p:tgtEl>
                                        <p:attrNameLst>
                                          <p:attrName>ppt_x</p:attrName>
                                        </p:attrNameLst>
                                      </p:cBhvr>
                                      <p:tavLst>
                                        <p:tav tm="0">
                                          <p:val>
                                            <p:strVal val="#ppt_x"/>
                                          </p:val>
                                        </p:tav>
                                        <p:tav tm="100000">
                                          <p:val>
                                            <p:strVal val="#ppt_x"/>
                                          </p:val>
                                        </p:tav>
                                      </p:tavLst>
                                    </p:anim>
                                    <p:anim calcmode="lin" valueType="num">
                                      <p:cBhvr additive="base">
                                        <p:cTn id="150" dur="250" fill="hold"/>
                                        <p:tgtEl>
                                          <p:spTgt spid="101"/>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73"/>
                                        </p:tgtEl>
                                        <p:attrNameLst>
                                          <p:attrName>style.visibility</p:attrName>
                                        </p:attrNameLst>
                                      </p:cBhvr>
                                      <p:to>
                                        <p:strVal val="visible"/>
                                      </p:to>
                                    </p:set>
                                    <p:anim calcmode="lin" valueType="num">
                                      <p:cBhvr additive="base">
                                        <p:cTn id="154" dur="250" fill="hold"/>
                                        <p:tgtEl>
                                          <p:spTgt spid="73"/>
                                        </p:tgtEl>
                                        <p:attrNameLst>
                                          <p:attrName>ppt_x</p:attrName>
                                        </p:attrNameLst>
                                      </p:cBhvr>
                                      <p:tavLst>
                                        <p:tav tm="0">
                                          <p:val>
                                            <p:strVal val="#ppt_x"/>
                                          </p:val>
                                        </p:tav>
                                        <p:tav tm="100000">
                                          <p:val>
                                            <p:strVal val="#ppt_x"/>
                                          </p:val>
                                        </p:tav>
                                      </p:tavLst>
                                    </p:anim>
                                    <p:anim calcmode="lin" valueType="num">
                                      <p:cBhvr additive="base">
                                        <p:cTn id="155" dur="250" fill="hold"/>
                                        <p:tgtEl>
                                          <p:spTgt spid="73"/>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15"/>
                                        </p:tgtEl>
                                        <p:attrNameLst>
                                          <p:attrName>style.visibility</p:attrName>
                                        </p:attrNameLst>
                                      </p:cBhvr>
                                      <p:to>
                                        <p:strVal val="visible"/>
                                      </p:to>
                                    </p:set>
                                    <p:anim calcmode="lin" valueType="num">
                                      <p:cBhvr additive="base">
                                        <p:cTn id="159" dur="250" fill="hold"/>
                                        <p:tgtEl>
                                          <p:spTgt spid="15"/>
                                        </p:tgtEl>
                                        <p:attrNameLst>
                                          <p:attrName>ppt_x</p:attrName>
                                        </p:attrNameLst>
                                      </p:cBhvr>
                                      <p:tavLst>
                                        <p:tav tm="0">
                                          <p:val>
                                            <p:strVal val="#ppt_x"/>
                                          </p:val>
                                        </p:tav>
                                        <p:tav tm="100000">
                                          <p:val>
                                            <p:strVal val="#ppt_x"/>
                                          </p:val>
                                        </p:tav>
                                      </p:tavLst>
                                    </p:anim>
                                    <p:anim calcmode="lin" valueType="num">
                                      <p:cBhvr additive="base">
                                        <p:cTn id="160" dur="250" fill="hold"/>
                                        <p:tgtEl>
                                          <p:spTgt spid="15"/>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29"/>
                                        </p:tgtEl>
                                        <p:attrNameLst>
                                          <p:attrName>style.visibility</p:attrName>
                                        </p:attrNameLst>
                                      </p:cBhvr>
                                      <p:to>
                                        <p:strVal val="visible"/>
                                      </p:to>
                                    </p:set>
                                    <p:anim calcmode="lin" valueType="num">
                                      <p:cBhvr additive="base">
                                        <p:cTn id="164" dur="250" fill="hold"/>
                                        <p:tgtEl>
                                          <p:spTgt spid="29"/>
                                        </p:tgtEl>
                                        <p:attrNameLst>
                                          <p:attrName>ppt_x</p:attrName>
                                        </p:attrNameLst>
                                      </p:cBhvr>
                                      <p:tavLst>
                                        <p:tav tm="0">
                                          <p:val>
                                            <p:strVal val="#ppt_x"/>
                                          </p:val>
                                        </p:tav>
                                        <p:tav tm="100000">
                                          <p:val>
                                            <p:strVal val="#ppt_x"/>
                                          </p:val>
                                        </p:tav>
                                      </p:tavLst>
                                    </p:anim>
                                    <p:anim calcmode="lin" valueType="num">
                                      <p:cBhvr additive="base">
                                        <p:cTn id="165" dur="250" fill="hold"/>
                                        <p:tgtEl>
                                          <p:spTgt spid="29"/>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nodeType="afterEffect">
                                  <p:stCondLst>
                                    <p:cond delay="0"/>
                                  </p:stCondLst>
                                  <p:childTnLst>
                                    <p:set>
                                      <p:cBhvr>
                                        <p:cTn id="168" dur="1" fill="hold">
                                          <p:stCondLst>
                                            <p:cond delay="0"/>
                                          </p:stCondLst>
                                        </p:cTn>
                                        <p:tgtEl>
                                          <p:spTgt spid="103"/>
                                        </p:tgtEl>
                                        <p:attrNameLst>
                                          <p:attrName>style.visibility</p:attrName>
                                        </p:attrNameLst>
                                      </p:cBhvr>
                                      <p:to>
                                        <p:strVal val="visible"/>
                                      </p:to>
                                    </p:set>
                                    <p:anim calcmode="lin" valueType="num">
                                      <p:cBhvr additive="base">
                                        <p:cTn id="169" dur="250" fill="hold"/>
                                        <p:tgtEl>
                                          <p:spTgt spid="103"/>
                                        </p:tgtEl>
                                        <p:attrNameLst>
                                          <p:attrName>ppt_x</p:attrName>
                                        </p:attrNameLst>
                                      </p:cBhvr>
                                      <p:tavLst>
                                        <p:tav tm="0">
                                          <p:val>
                                            <p:strVal val="#ppt_x"/>
                                          </p:val>
                                        </p:tav>
                                        <p:tav tm="100000">
                                          <p:val>
                                            <p:strVal val="#ppt_x"/>
                                          </p:val>
                                        </p:tav>
                                      </p:tavLst>
                                    </p:anim>
                                    <p:anim calcmode="lin" valueType="num">
                                      <p:cBhvr additive="base">
                                        <p:cTn id="170" dur="250" fill="hold"/>
                                        <p:tgtEl>
                                          <p:spTgt spid="103"/>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72"/>
                                        </p:tgtEl>
                                        <p:attrNameLst>
                                          <p:attrName>style.visibility</p:attrName>
                                        </p:attrNameLst>
                                      </p:cBhvr>
                                      <p:to>
                                        <p:strVal val="visible"/>
                                      </p:to>
                                    </p:set>
                                    <p:anim calcmode="lin" valueType="num">
                                      <p:cBhvr additive="base">
                                        <p:cTn id="174" dur="250" fill="hold"/>
                                        <p:tgtEl>
                                          <p:spTgt spid="72"/>
                                        </p:tgtEl>
                                        <p:attrNameLst>
                                          <p:attrName>ppt_x</p:attrName>
                                        </p:attrNameLst>
                                      </p:cBhvr>
                                      <p:tavLst>
                                        <p:tav tm="0">
                                          <p:val>
                                            <p:strVal val="#ppt_x"/>
                                          </p:val>
                                        </p:tav>
                                        <p:tav tm="100000">
                                          <p:val>
                                            <p:strVal val="#ppt_x"/>
                                          </p:val>
                                        </p:tav>
                                      </p:tavLst>
                                    </p:anim>
                                    <p:anim calcmode="lin" valueType="num">
                                      <p:cBhvr additive="base">
                                        <p:cTn id="175" dur="250" fill="hold"/>
                                        <p:tgtEl>
                                          <p:spTgt spid="72"/>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71"/>
                                        </p:tgtEl>
                                        <p:attrNameLst>
                                          <p:attrName>style.visibility</p:attrName>
                                        </p:attrNameLst>
                                      </p:cBhvr>
                                      <p:to>
                                        <p:strVal val="visible"/>
                                      </p:to>
                                    </p:set>
                                    <p:anim calcmode="lin" valueType="num">
                                      <p:cBhvr additive="base">
                                        <p:cTn id="179" dur="250" fill="hold"/>
                                        <p:tgtEl>
                                          <p:spTgt spid="71"/>
                                        </p:tgtEl>
                                        <p:attrNameLst>
                                          <p:attrName>ppt_x</p:attrName>
                                        </p:attrNameLst>
                                      </p:cBhvr>
                                      <p:tavLst>
                                        <p:tav tm="0">
                                          <p:val>
                                            <p:strVal val="#ppt_x"/>
                                          </p:val>
                                        </p:tav>
                                        <p:tav tm="100000">
                                          <p:val>
                                            <p:strVal val="#ppt_x"/>
                                          </p:val>
                                        </p:tav>
                                      </p:tavLst>
                                    </p:anim>
                                    <p:anim calcmode="lin" valueType="num">
                                      <p:cBhvr additive="base">
                                        <p:cTn id="180" dur="250" fill="hold"/>
                                        <p:tgtEl>
                                          <p:spTgt spid="7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70"/>
                                        </p:tgtEl>
                                        <p:attrNameLst>
                                          <p:attrName>style.visibility</p:attrName>
                                        </p:attrNameLst>
                                      </p:cBhvr>
                                      <p:to>
                                        <p:strVal val="visible"/>
                                      </p:to>
                                    </p:set>
                                    <p:anim calcmode="lin" valueType="num">
                                      <p:cBhvr additive="base">
                                        <p:cTn id="184" dur="250" fill="hold"/>
                                        <p:tgtEl>
                                          <p:spTgt spid="70"/>
                                        </p:tgtEl>
                                        <p:attrNameLst>
                                          <p:attrName>ppt_x</p:attrName>
                                        </p:attrNameLst>
                                      </p:cBhvr>
                                      <p:tavLst>
                                        <p:tav tm="0">
                                          <p:val>
                                            <p:strVal val="#ppt_x"/>
                                          </p:val>
                                        </p:tav>
                                        <p:tav tm="100000">
                                          <p:val>
                                            <p:strVal val="#ppt_x"/>
                                          </p:val>
                                        </p:tav>
                                      </p:tavLst>
                                    </p:anim>
                                    <p:anim calcmode="lin" valueType="num">
                                      <p:cBhvr additive="base">
                                        <p:cTn id="185" dur="250" fill="hold"/>
                                        <p:tgtEl>
                                          <p:spTgt spid="70"/>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14"/>
                                        </p:tgtEl>
                                        <p:attrNameLst>
                                          <p:attrName>style.visibility</p:attrName>
                                        </p:attrNameLst>
                                      </p:cBhvr>
                                      <p:to>
                                        <p:strVal val="visible"/>
                                      </p:to>
                                    </p:set>
                                    <p:anim calcmode="lin" valueType="num">
                                      <p:cBhvr additive="base">
                                        <p:cTn id="189" dur="250" fill="hold"/>
                                        <p:tgtEl>
                                          <p:spTgt spid="14"/>
                                        </p:tgtEl>
                                        <p:attrNameLst>
                                          <p:attrName>ppt_x</p:attrName>
                                        </p:attrNameLst>
                                      </p:cBhvr>
                                      <p:tavLst>
                                        <p:tav tm="0">
                                          <p:val>
                                            <p:strVal val="#ppt_x"/>
                                          </p:val>
                                        </p:tav>
                                        <p:tav tm="100000">
                                          <p:val>
                                            <p:strVal val="#ppt_x"/>
                                          </p:val>
                                        </p:tav>
                                      </p:tavLst>
                                    </p:anim>
                                    <p:anim calcmode="lin" valueType="num">
                                      <p:cBhvr additive="base">
                                        <p:cTn id="190" dur="250" fill="hold"/>
                                        <p:tgtEl>
                                          <p:spTgt spid="14"/>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additive="base">
                                        <p:cTn id="194" dur="250" fill="hold"/>
                                        <p:tgtEl>
                                          <p:spTgt spid="28"/>
                                        </p:tgtEl>
                                        <p:attrNameLst>
                                          <p:attrName>ppt_x</p:attrName>
                                        </p:attrNameLst>
                                      </p:cBhvr>
                                      <p:tavLst>
                                        <p:tav tm="0">
                                          <p:val>
                                            <p:strVal val="#ppt_x"/>
                                          </p:val>
                                        </p:tav>
                                        <p:tav tm="100000">
                                          <p:val>
                                            <p:strVal val="#ppt_x"/>
                                          </p:val>
                                        </p:tav>
                                      </p:tavLst>
                                    </p:anim>
                                    <p:anim calcmode="lin" valueType="num">
                                      <p:cBhvr additive="base">
                                        <p:cTn id="195" dur="250" fill="hold"/>
                                        <p:tgtEl>
                                          <p:spTgt spid="28"/>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nodeType="afterEffect">
                                  <p:stCondLst>
                                    <p:cond delay="0"/>
                                  </p:stCondLst>
                                  <p:childTnLst>
                                    <p:set>
                                      <p:cBhvr>
                                        <p:cTn id="198" dur="1" fill="hold">
                                          <p:stCondLst>
                                            <p:cond delay="0"/>
                                          </p:stCondLst>
                                        </p:cTn>
                                        <p:tgtEl>
                                          <p:spTgt spid="99"/>
                                        </p:tgtEl>
                                        <p:attrNameLst>
                                          <p:attrName>style.visibility</p:attrName>
                                        </p:attrNameLst>
                                      </p:cBhvr>
                                      <p:to>
                                        <p:strVal val="visible"/>
                                      </p:to>
                                    </p:set>
                                    <p:anim calcmode="lin" valueType="num">
                                      <p:cBhvr additive="base">
                                        <p:cTn id="199" dur="250" fill="hold"/>
                                        <p:tgtEl>
                                          <p:spTgt spid="99"/>
                                        </p:tgtEl>
                                        <p:attrNameLst>
                                          <p:attrName>ppt_x</p:attrName>
                                        </p:attrNameLst>
                                      </p:cBhvr>
                                      <p:tavLst>
                                        <p:tav tm="0">
                                          <p:val>
                                            <p:strVal val="#ppt_x"/>
                                          </p:val>
                                        </p:tav>
                                        <p:tav tm="100000">
                                          <p:val>
                                            <p:strVal val="#ppt_x"/>
                                          </p:val>
                                        </p:tav>
                                      </p:tavLst>
                                    </p:anim>
                                    <p:anim calcmode="lin" valueType="num">
                                      <p:cBhvr additive="base">
                                        <p:cTn id="200" dur="250" fill="hold"/>
                                        <p:tgtEl>
                                          <p:spTgt spid="99"/>
                                        </p:tgtEl>
                                        <p:attrNameLst>
                                          <p:attrName>ppt_y</p:attrName>
                                        </p:attrNameLst>
                                      </p:cBhvr>
                                      <p:tavLst>
                                        <p:tav tm="0">
                                          <p:val>
                                            <p:strVal val="1+#ppt_h/2"/>
                                          </p:val>
                                        </p:tav>
                                        <p:tav tm="100000">
                                          <p:val>
                                            <p:strVal val="#ppt_y"/>
                                          </p:val>
                                        </p:tav>
                                      </p:tavLst>
                                    </p:anim>
                                  </p:childTnLst>
                                </p:cTn>
                              </p:par>
                            </p:childTnLst>
                          </p:cTn>
                        </p:par>
                        <p:par>
                          <p:cTn id="201" fill="hold">
                            <p:stCondLst>
                              <p:cond delay="19000"/>
                            </p:stCondLst>
                            <p:childTnLst>
                              <p:par>
                                <p:cTn id="202" presetID="2" presetClass="entr" presetSubtype="4" fill="hold" grpId="0" nodeType="afterEffect">
                                  <p:stCondLst>
                                    <p:cond delay="0"/>
                                  </p:stCondLst>
                                  <p:childTnLst>
                                    <p:set>
                                      <p:cBhvr>
                                        <p:cTn id="203" dur="1" fill="hold">
                                          <p:stCondLst>
                                            <p:cond delay="0"/>
                                          </p:stCondLst>
                                        </p:cTn>
                                        <p:tgtEl>
                                          <p:spTgt spid="69"/>
                                        </p:tgtEl>
                                        <p:attrNameLst>
                                          <p:attrName>style.visibility</p:attrName>
                                        </p:attrNameLst>
                                      </p:cBhvr>
                                      <p:to>
                                        <p:strVal val="visible"/>
                                      </p:to>
                                    </p:set>
                                    <p:anim calcmode="lin" valueType="num">
                                      <p:cBhvr additive="base">
                                        <p:cTn id="204" dur="250" fill="hold"/>
                                        <p:tgtEl>
                                          <p:spTgt spid="69"/>
                                        </p:tgtEl>
                                        <p:attrNameLst>
                                          <p:attrName>ppt_x</p:attrName>
                                        </p:attrNameLst>
                                      </p:cBhvr>
                                      <p:tavLst>
                                        <p:tav tm="0">
                                          <p:val>
                                            <p:strVal val="#ppt_x"/>
                                          </p:val>
                                        </p:tav>
                                        <p:tav tm="100000">
                                          <p:val>
                                            <p:strVal val="#ppt_x"/>
                                          </p:val>
                                        </p:tav>
                                      </p:tavLst>
                                    </p:anim>
                                    <p:anim calcmode="lin" valueType="num">
                                      <p:cBhvr additive="base">
                                        <p:cTn id="205" dur="250" fill="hold"/>
                                        <p:tgtEl>
                                          <p:spTgt spid="69"/>
                                        </p:tgtEl>
                                        <p:attrNameLst>
                                          <p:attrName>ppt_y</p:attrName>
                                        </p:attrNameLst>
                                      </p:cBhvr>
                                      <p:tavLst>
                                        <p:tav tm="0">
                                          <p:val>
                                            <p:strVal val="1+#ppt_h/2"/>
                                          </p:val>
                                        </p:tav>
                                        <p:tav tm="100000">
                                          <p:val>
                                            <p:strVal val="#ppt_y"/>
                                          </p:val>
                                        </p:tav>
                                      </p:tavLst>
                                    </p:anim>
                                  </p:childTnLst>
                                </p:cTn>
                              </p:par>
                            </p:childTnLst>
                          </p:cTn>
                        </p:par>
                        <p:par>
                          <p:cTn id="206" fill="hold">
                            <p:stCondLst>
                              <p:cond delay="19500"/>
                            </p:stCondLst>
                            <p:childTnLst>
                              <p:par>
                                <p:cTn id="207" presetID="2" presetClass="entr" presetSubtype="4" fill="hold" grpId="0" nodeType="afterEffect">
                                  <p:stCondLst>
                                    <p:cond delay="0"/>
                                  </p:stCondLst>
                                  <p:childTnLst>
                                    <p:set>
                                      <p:cBhvr>
                                        <p:cTn id="208" dur="1" fill="hold">
                                          <p:stCondLst>
                                            <p:cond delay="0"/>
                                          </p:stCondLst>
                                        </p:cTn>
                                        <p:tgtEl>
                                          <p:spTgt spid="68"/>
                                        </p:tgtEl>
                                        <p:attrNameLst>
                                          <p:attrName>style.visibility</p:attrName>
                                        </p:attrNameLst>
                                      </p:cBhvr>
                                      <p:to>
                                        <p:strVal val="visible"/>
                                      </p:to>
                                    </p:set>
                                    <p:anim calcmode="lin" valueType="num">
                                      <p:cBhvr additive="base">
                                        <p:cTn id="209" dur="250" fill="hold"/>
                                        <p:tgtEl>
                                          <p:spTgt spid="68"/>
                                        </p:tgtEl>
                                        <p:attrNameLst>
                                          <p:attrName>ppt_x</p:attrName>
                                        </p:attrNameLst>
                                      </p:cBhvr>
                                      <p:tavLst>
                                        <p:tav tm="0">
                                          <p:val>
                                            <p:strVal val="#ppt_x"/>
                                          </p:val>
                                        </p:tav>
                                        <p:tav tm="100000">
                                          <p:val>
                                            <p:strVal val="#ppt_x"/>
                                          </p:val>
                                        </p:tav>
                                      </p:tavLst>
                                    </p:anim>
                                    <p:anim calcmode="lin" valueType="num">
                                      <p:cBhvr additive="base">
                                        <p:cTn id="210" dur="250" fill="hold"/>
                                        <p:tgtEl>
                                          <p:spTgt spid="68"/>
                                        </p:tgtEl>
                                        <p:attrNameLst>
                                          <p:attrName>ppt_y</p:attrName>
                                        </p:attrNameLst>
                                      </p:cBhvr>
                                      <p:tavLst>
                                        <p:tav tm="0">
                                          <p:val>
                                            <p:strVal val="1+#ppt_h/2"/>
                                          </p:val>
                                        </p:tav>
                                        <p:tav tm="100000">
                                          <p:val>
                                            <p:strVal val="#ppt_y"/>
                                          </p:val>
                                        </p:tav>
                                      </p:tavLst>
                                    </p:anim>
                                  </p:childTnLst>
                                </p:cTn>
                              </p:par>
                            </p:childTnLst>
                          </p:cTn>
                        </p:par>
                        <p:par>
                          <p:cTn id="211" fill="hold">
                            <p:stCondLst>
                              <p:cond delay="20000"/>
                            </p:stCondLst>
                            <p:childTnLst>
                              <p:par>
                                <p:cTn id="212" presetID="2" presetClass="entr" presetSubtype="4" fill="hold" grpId="0" nodeType="afterEffect">
                                  <p:stCondLst>
                                    <p:cond delay="0"/>
                                  </p:stCondLst>
                                  <p:childTnLst>
                                    <p:set>
                                      <p:cBhvr>
                                        <p:cTn id="213" dur="1" fill="hold">
                                          <p:stCondLst>
                                            <p:cond delay="0"/>
                                          </p:stCondLst>
                                        </p:cTn>
                                        <p:tgtEl>
                                          <p:spTgt spid="13"/>
                                        </p:tgtEl>
                                        <p:attrNameLst>
                                          <p:attrName>style.visibility</p:attrName>
                                        </p:attrNameLst>
                                      </p:cBhvr>
                                      <p:to>
                                        <p:strVal val="visible"/>
                                      </p:to>
                                    </p:set>
                                    <p:anim calcmode="lin" valueType="num">
                                      <p:cBhvr additive="base">
                                        <p:cTn id="214" dur="250" fill="hold"/>
                                        <p:tgtEl>
                                          <p:spTgt spid="13"/>
                                        </p:tgtEl>
                                        <p:attrNameLst>
                                          <p:attrName>ppt_x</p:attrName>
                                        </p:attrNameLst>
                                      </p:cBhvr>
                                      <p:tavLst>
                                        <p:tav tm="0">
                                          <p:val>
                                            <p:strVal val="#ppt_x"/>
                                          </p:val>
                                        </p:tav>
                                        <p:tav tm="100000">
                                          <p:val>
                                            <p:strVal val="#ppt_x"/>
                                          </p:val>
                                        </p:tav>
                                      </p:tavLst>
                                    </p:anim>
                                    <p:anim calcmode="lin" valueType="num">
                                      <p:cBhvr additive="base">
                                        <p:cTn id="215" dur="250" fill="hold"/>
                                        <p:tgtEl>
                                          <p:spTgt spid="13"/>
                                        </p:tgtEl>
                                        <p:attrNameLst>
                                          <p:attrName>ppt_y</p:attrName>
                                        </p:attrNameLst>
                                      </p:cBhvr>
                                      <p:tavLst>
                                        <p:tav tm="0">
                                          <p:val>
                                            <p:strVal val="1+#ppt_h/2"/>
                                          </p:val>
                                        </p:tav>
                                        <p:tav tm="100000">
                                          <p:val>
                                            <p:strVal val="#ppt_y"/>
                                          </p:val>
                                        </p:tav>
                                      </p:tavLst>
                                    </p:anim>
                                  </p:childTnLst>
                                </p:cTn>
                              </p:par>
                            </p:childTnLst>
                          </p:cTn>
                        </p:par>
                        <p:par>
                          <p:cTn id="216" fill="hold">
                            <p:stCondLst>
                              <p:cond delay="20500"/>
                            </p:stCondLst>
                            <p:childTnLst>
                              <p:par>
                                <p:cTn id="217" presetID="2" presetClass="entr" presetSubtype="4" fill="hold" nodeType="afterEffect">
                                  <p:stCondLst>
                                    <p:cond delay="0"/>
                                  </p:stCondLst>
                                  <p:childTnLst>
                                    <p:set>
                                      <p:cBhvr>
                                        <p:cTn id="218" dur="1" fill="hold">
                                          <p:stCondLst>
                                            <p:cond delay="0"/>
                                          </p:stCondLst>
                                        </p:cTn>
                                        <p:tgtEl>
                                          <p:spTgt spid="32"/>
                                        </p:tgtEl>
                                        <p:attrNameLst>
                                          <p:attrName>style.visibility</p:attrName>
                                        </p:attrNameLst>
                                      </p:cBhvr>
                                      <p:to>
                                        <p:strVal val="visible"/>
                                      </p:to>
                                    </p:set>
                                    <p:anim calcmode="lin" valueType="num">
                                      <p:cBhvr additive="base">
                                        <p:cTn id="219" dur="250" fill="hold"/>
                                        <p:tgtEl>
                                          <p:spTgt spid="32"/>
                                        </p:tgtEl>
                                        <p:attrNameLst>
                                          <p:attrName>ppt_x</p:attrName>
                                        </p:attrNameLst>
                                      </p:cBhvr>
                                      <p:tavLst>
                                        <p:tav tm="0">
                                          <p:val>
                                            <p:strVal val="#ppt_x"/>
                                          </p:val>
                                        </p:tav>
                                        <p:tav tm="100000">
                                          <p:val>
                                            <p:strVal val="#ppt_x"/>
                                          </p:val>
                                        </p:tav>
                                      </p:tavLst>
                                    </p:anim>
                                    <p:anim calcmode="lin" valueType="num">
                                      <p:cBhvr additive="base">
                                        <p:cTn id="220" dur="250" fill="hold"/>
                                        <p:tgtEl>
                                          <p:spTgt spid="32"/>
                                        </p:tgtEl>
                                        <p:attrNameLst>
                                          <p:attrName>ppt_y</p:attrName>
                                        </p:attrNameLst>
                                      </p:cBhvr>
                                      <p:tavLst>
                                        <p:tav tm="0">
                                          <p:val>
                                            <p:strVal val="1+#ppt_h/2"/>
                                          </p:val>
                                        </p:tav>
                                        <p:tav tm="100000">
                                          <p:val>
                                            <p:strVal val="#ppt_y"/>
                                          </p:val>
                                        </p:tav>
                                      </p:tavLst>
                                    </p:anim>
                                  </p:childTnLst>
                                </p:cTn>
                              </p:par>
                            </p:childTnLst>
                          </p:cTn>
                        </p:par>
                        <p:par>
                          <p:cTn id="221" fill="hold">
                            <p:stCondLst>
                              <p:cond delay="21000"/>
                            </p:stCondLst>
                            <p:childTnLst>
                              <p:par>
                                <p:cTn id="222" presetID="2" presetClass="entr" presetSubtype="4" fill="hold" nodeType="afterEffect">
                                  <p:stCondLst>
                                    <p:cond delay="0"/>
                                  </p:stCondLst>
                                  <p:childTnLst>
                                    <p:set>
                                      <p:cBhvr>
                                        <p:cTn id="223" dur="1" fill="hold">
                                          <p:stCondLst>
                                            <p:cond delay="0"/>
                                          </p:stCondLst>
                                        </p:cTn>
                                        <p:tgtEl>
                                          <p:spTgt spid="97"/>
                                        </p:tgtEl>
                                        <p:attrNameLst>
                                          <p:attrName>style.visibility</p:attrName>
                                        </p:attrNameLst>
                                      </p:cBhvr>
                                      <p:to>
                                        <p:strVal val="visible"/>
                                      </p:to>
                                    </p:set>
                                    <p:anim calcmode="lin" valueType="num">
                                      <p:cBhvr additive="base">
                                        <p:cTn id="224" dur="250" fill="hold"/>
                                        <p:tgtEl>
                                          <p:spTgt spid="97"/>
                                        </p:tgtEl>
                                        <p:attrNameLst>
                                          <p:attrName>ppt_x</p:attrName>
                                        </p:attrNameLst>
                                      </p:cBhvr>
                                      <p:tavLst>
                                        <p:tav tm="0">
                                          <p:val>
                                            <p:strVal val="#ppt_x"/>
                                          </p:val>
                                        </p:tav>
                                        <p:tav tm="100000">
                                          <p:val>
                                            <p:strVal val="#ppt_x"/>
                                          </p:val>
                                        </p:tav>
                                      </p:tavLst>
                                    </p:anim>
                                    <p:anim calcmode="lin" valueType="num">
                                      <p:cBhvr additive="base">
                                        <p:cTn id="225" dur="250" fill="hold"/>
                                        <p:tgtEl>
                                          <p:spTgt spid="97"/>
                                        </p:tgtEl>
                                        <p:attrNameLst>
                                          <p:attrName>ppt_y</p:attrName>
                                        </p:attrNameLst>
                                      </p:cBhvr>
                                      <p:tavLst>
                                        <p:tav tm="0">
                                          <p:val>
                                            <p:strVal val="1+#ppt_h/2"/>
                                          </p:val>
                                        </p:tav>
                                        <p:tav tm="100000">
                                          <p:val>
                                            <p:strVal val="#ppt_y"/>
                                          </p:val>
                                        </p:tav>
                                      </p:tavLst>
                                    </p:anim>
                                  </p:childTnLst>
                                </p:cTn>
                              </p:par>
                            </p:childTnLst>
                          </p:cTn>
                        </p:par>
                        <p:par>
                          <p:cTn id="226" fill="hold">
                            <p:stCondLst>
                              <p:cond delay="21500"/>
                            </p:stCondLst>
                            <p:childTnLst>
                              <p:par>
                                <p:cTn id="227" presetID="2" presetClass="entr" presetSubtype="4" fill="hold" grpId="0" nodeType="afterEffect">
                                  <p:stCondLst>
                                    <p:cond delay="0"/>
                                  </p:stCondLst>
                                  <p:childTnLst>
                                    <p:set>
                                      <p:cBhvr>
                                        <p:cTn id="228" dur="1" fill="hold">
                                          <p:stCondLst>
                                            <p:cond delay="0"/>
                                          </p:stCondLst>
                                        </p:cTn>
                                        <p:tgtEl>
                                          <p:spTgt spid="51"/>
                                        </p:tgtEl>
                                        <p:attrNameLst>
                                          <p:attrName>style.visibility</p:attrName>
                                        </p:attrNameLst>
                                      </p:cBhvr>
                                      <p:to>
                                        <p:strVal val="visible"/>
                                      </p:to>
                                    </p:set>
                                    <p:anim calcmode="lin" valueType="num">
                                      <p:cBhvr additive="base">
                                        <p:cTn id="229" dur="250" fill="hold"/>
                                        <p:tgtEl>
                                          <p:spTgt spid="51"/>
                                        </p:tgtEl>
                                        <p:attrNameLst>
                                          <p:attrName>ppt_x</p:attrName>
                                        </p:attrNameLst>
                                      </p:cBhvr>
                                      <p:tavLst>
                                        <p:tav tm="0">
                                          <p:val>
                                            <p:strVal val="#ppt_x"/>
                                          </p:val>
                                        </p:tav>
                                        <p:tav tm="100000">
                                          <p:val>
                                            <p:strVal val="#ppt_x"/>
                                          </p:val>
                                        </p:tav>
                                      </p:tavLst>
                                    </p:anim>
                                    <p:anim calcmode="lin" valueType="num">
                                      <p:cBhvr additive="base">
                                        <p:cTn id="230" dur="250" fill="hold"/>
                                        <p:tgtEl>
                                          <p:spTgt spid="51"/>
                                        </p:tgtEl>
                                        <p:attrNameLst>
                                          <p:attrName>ppt_y</p:attrName>
                                        </p:attrNameLst>
                                      </p:cBhvr>
                                      <p:tavLst>
                                        <p:tav tm="0">
                                          <p:val>
                                            <p:strVal val="1+#ppt_h/2"/>
                                          </p:val>
                                        </p:tav>
                                        <p:tav tm="100000">
                                          <p:val>
                                            <p:strVal val="#ppt_y"/>
                                          </p:val>
                                        </p:tav>
                                      </p:tavLst>
                                    </p:anim>
                                  </p:childTnLst>
                                </p:cTn>
                              </p:par>
                            </p:childTnLst>
                          </p:cTn>
                        </p:par>
                        <p:par>
                          <p:cTn id="231" fill="hold">
                            <p:stCondLst>
                              <p:cond delay="22000"/>
                            </p:stCondLst>
                            <p:childTnLst>
                              <p:par>
                                <p:cTn id="232" presetID="2" presetClass="entr" presetSubtype="4" fill="hold" grpId="0" nodeType="afterEffect">
                                  <p:stCondLst>
                                    <p:cond delay="0"/>
                                  </p:stCondLst>
                                  <p:childTnLst>
                                    <p:set>
                                      <p:cBhvr>
                                        <p:cTn id="233" dur="1" fill="hold">
                                          <p:stCondLst>
                                            <p:cond delay="0"/>
                                          </p:stCondLst>
                                        </p:cTn>
                                        <p:tgtEl>
                                          <p:spTgt spid="50"/>
                                        </p:tgtEl>
                                        <p:attrNameLst>
                                          <p:attrName>style.visibility</p:attrName>
                                        </p:attrNameLst>
                                      </p:cBhvr>
                                      <p:to>
                                        <p:strVal val="visible"/>
                                      </p:to>
                                    </p:set>
                                    <p:anim calcmode="lin" valueType="num">
                                      <p:cBhvr additive="base">
                                        <p:cTn id="234" dur="250" fill="hold"/>
                                        <p:tgtEl>
                                          <p:spTgt spid="50"/>
                                        </p:tgtEl>
                                        <p:attrNameLst>
                                          <p:attrName>ppt_x</p:attrName>
                                        </p:attrNameLst>
                                      </p:cBhvr>
                                      <p:tavLst>
                                        <p:tav tm="0">
                                          <p:val>
                                            <p:strVal val="#ppt_x"/>
                                          </p:val>
                                        </p:tav>
                                        <p:tav tm="100000">
                                          <p:val>
                                            <p:strVal val="#ppt_x"/>
                                          </p:val>
                                        </p:tav>
                                      </p:tavLst>
                                    </p:anim>
                                    <p:anim calcmode="lin" valueType="num">
                                      <p:cBhvr additive="base">
                                        <p:cTn id="235" dur="250" fill="hold"/>
                                        <p:tgtEl>
                                          <p:spTgt spid="50"/>
                                        </p:tgtEl>
                                        <p:attrNameLst>
                                          <p:attrName>ppt_y</p:attrName>
                                        </p:attrNameLst>
                                      </p:cBhvr>
                                      <p:tavLst>
                                        <p:tav tm="0">
                                          <p:val>
                                            <p:strVal val="1+#ppt_h/2"/>
                                          </p:val>
                                        </p:tav>
                                        <p:tav tm="100000">
                                          <p:val>
                                            <p:strVal val="#ppt_y"/>
                                          </p:val>
                                        </p:tav>
                                      </p:tavLst>
                                    </p:anim>
                                  </p:childTnLst>
                                </p:cTn>
                              </p:par>
                            </p:childTnLst>
                          </p:cTn>
                        </p:par>
                        <p:par>
                          <p:cTn id="236" fill="hold">
                            <p:stCondLst>
                              <p:cond delay="22500"/>
                            </p:stCondLst>
                            <p:childTnLst>
                              <p:par>
                                <p:cTn id="237" presetID="2" presetClass="entr" presetSubtype="4" fill="hold" grpId="0" nodeType="afterEffect">
                                  <p:stCondLst>
                                    <p:cond delay="0"/>
                                  </p:stCondLst>
                                  <p:childTnLst>
                                    <p:set>
                                      <p:cBhvr>
                                        <p:cTn id="238" dur="1" fill="hold">
                                          <p:stCondLst>
                                            <p:cond delay="0"/>
                                          </p:stCondLst>
                                        </p:cTn>
                                        <p:tgtEl>
                                          <p:spTgt spid="108"/>
                                        </p:tgtEl>
                                        <p:attrNameLst>
                                          <p:attrName>style.visibility</p:attrName>
                                        </p:attrNameLst>
                                      </p:cBhvr>
                                      <p:to>
                                        <p:strVal val="visible"/>
                                      </p:to>
                                    </p:set>
                                    <p:anim calcmode="lin" valueType="num">
                                      <p:cBhvr additive="base">
                                        <p:cTn id="239" dur="250" fill="hold"/>
                                        <p:tgtEl>
                                          <p:spTgt spid="108"/>
                                        </p:tgtEl>
                                        <p:attrNameLst>
                                          <p:attrName>ppt_x</p:attrName>
                                        </p:attrNameLst>
                                      </p:cBhvr>
                                      <p:tavLst>
                                        <p:tav tm="0">
                                          <p:val>
                                            <p:strVal val="#ppt_x"/>
                                          </p:val>
                                        </p:tav>
                                        <p:tav tm="100000">
                                          <p:val>
                                            <p:strVal val="#ppt_x"/>
                                          </p:val>
                                        </p:tav>
                                      </p:tavLst>
                                    </p:anim>
                                    <p:anim calcmode="lin" valueType="num">
                                      <p:cBhvr additive="base">
                                        <p:cTn id="240" dur="250" fill="hold"/>
                                        <p:tgtEl>
                                          <p:spTgt spid="108"/>
                                        </p:tgtEl>
                                        <p:attrNameLst>
                                          <p:attrName>ppt_y</p:attrName>
                                        </p:attrNameLst>
                                      </p:cBhvr>
                                      <p:tavLst>
                                        <p:tav tm="0">
                                          <p:val>
                                            <p:strVal val="1+#ppt_h/2"/>
                                          </p:val>
                                        </p:tav>
                                        <p:tav tm="100000">
                                          <p:val>
                                            <p:strVal val="#ppt_y"/>
                                          </p:val>
                                        </p:tav>
                                      </p:tavLst>
                                    </p:anim>
                                  </p:childTnLst>
                                </p:cTn>
                              </p:par>
                            </p:childTnLst>
                          </p:cTn>
                        </p:par>
                        <p:par>
                          <p:cTn id="241" fill="hold">
                            <p:stCondLst>
                              <p:cond delay="23000"/>
                            </p:stCondLst>
                            <p:childTnLst>
                              <p:par>
                                <p:cTn id="242" presetID="2" presetClass="entr" presetSubtype="4" fill="hold" grpId="0" nodeType="afterEffect">
                                  <p:stCondLst>
                                    <p:cond delay="0"/>
                                  </p:stCondLst>
                                  <p:childTnLst>
                                    <p:set>
                                      <p:cBhvr>
                                        <p:cTn id="243" dur="1" fill="hold">
                                          <p:stCondLst>
                                            <p:cond delay="0"/>
                                          </p:stCondLst>
                                        </p:cTn>
                                        <p:tgtEl>
                                          <p:spTgt spid="113"/>
                                        </p:tgtEl>
                                        <p:attrNameLst>
                                          <p:attrName>style.visibility</p:attrName>
                                        </p:attrNameLst>
                                      </p:cBhvr>
                                      <p:to>
                                        <p:strVal val="visible"/>
                                      </p:to>
                                    </p:set>
                                    <p:anim calcmode="lin" valueType="num">
                                      <p:cBhvr additive="base">
                                        <p:cTn id="244" dur="250" fill="hold"/>
                                        <p:tgtEl>
                                          <p:spTgt spid="113"/>
                                        </p:tgtEl>
                                        <p:attrNameLst>
                                          <p:attrName>ppt_x</p:attrName>
                                        </p:attrNameLst>
                                      </p:cBhvr>
                                      <p:tavLst>
                                        <p:tav tm="0">
                                          <p:val>
                                            <p:strVal val="#ppt_x"/>
                                          </p:val>
                                        </p:tav>
                                        <p:tav tm="100000">
                                          <p:val>
                                            <p:strVal val="#ppt_x"/>
                                          </p:val>
                                        </p:tav>
                                      </p:tavLst>
                                    </p:anim>
                                    <p:anim calcmode="lin" valueType="num">
                                      <p:cBhvr additive="base">
                                        <p:cTn id="245" dur="250" fill="hold"/>
                                        <p:tgtEl>
                                          <p:spTgt spid="113"/>
                                        </p:tgtEl>
                                        <p:attrNameLst>
                                          <p:attrName>ppt_y</p:attrName>
                                        </p:attrNameLst>
                                      </p:cBhvr>
                                      <p:tavLst>
                                        <p:tav tm="0">
                                          <p:val>
                                            <p:strVal val="1+#ppt_h/2"/>
                                          </p:val>
                                        </p:tav>
                                        <p:tav tm="100000">
                                          <p:val>
                                            <p:strVal val="#ppt_y"/>
                                          </p:val>
                                        </p:tav>
                                      </p:tavLst>
                                    </p:anim>
                                  </p:childTnLst>
                                </p:cTn>
                              </p:par>
                            </p:childTnLst>
                          </p:cTn>
                        </p:par>
                        <p:par>
                          <p:cTn id="246" fill="hold">
                            <p:stCondLst>
                              <p:cond delay="23500"/>
                            </p:stCondLst>
                            <p:childTnLst>
                              <p:par>
                                <p:cTn id="247" presetID="2" presetClass="entr" presetSubtype="4" fill="hold" grpId="0" nodeType="afterEffect">
                                  <p:stCondLst>
                                    <p:cond delay="0"/>
                                  </p:stCondLst>
                                  <p:childTnLst>
                                    <p:set>
                                      <p:cBhvr>
                                        <p:cTn id="248" dur="1" fill="hold">
                                          <p:stCondLst>
                                            <p:cond delay="0"/>
                                          </p:stCondLst>
                                        </p:cTn>
                                        <p:tgtEl>
                                          <p:spTgt spid="111"/>
                                        </p:tgtEl>
                                        <p:attrNameLst>
                                          <p:attrName>style.visibility</p:attrName>
                                        </p:attrNameLst>
                                      </p:cBhvr>
                                      <p:to>
                                        <p:strVal val="visible"/>
                                      </p:to>
                                    </p:set>
                                    <p:anim calcmode="lin" valueType="num">
                                      <p:cBhvr additive="base">
                                        <p:cTn id="249" dur="250" fill="hold"/>
                                        <p:tgtEl>
                                          <p:spTgt spid="111"/>
                                        </p:tgtEl>
                                        <p:attrNameLst>
                                          <p:attrName>ppt_x</p:attrName>
                                        </p:attrNameLst>
                                      </p:cBhvr>
                                      <p:tavLst>
                                        <p:tav tm="0">
                                          <p:val>
                                            <p:strVal val="#ppt_x"/>
                                          </p:val>
                                        </p:tav>
                                        <p:tav tm="100000">
                                          <p:val>
                                            <p:strVal val="#ppt_x"/>
                                          </p:val>
                                        </p:tav>
                                      </p:tavLst>
                                    </p:anim>
                                    <p:anim calcmode="lin" valueType="num">
                                      <p:cBhvr additive="base">
                                        <p:cTn id="250" dur="250" fill="hold"/>
                                        <p:tgtEl>
                                          <p:spTgt spid="111"/>
                                        </p:tgtEl>
                                        <p:attrNameLst>
                                          <p:attrName>ppt_y</p:attrName>
                                        </p:attrNameLst>
                                      </p:cBhvr>
                                      <p:tavLst>
                                        <p:tav tm="0">
                                          <p:val>
                                            <p:strVal val="1+#ppt_h/2"/>
                                          </p:val>
                                        </p:tav>
                                        <p:tav tm="100000">
                                          <p:val>
                                            <p:strVal val="#ppt_y"/>
                                          </p:val>
                                        </p:tav>
                                      </p:tavLst>
                                    </p:anim>
                                  </p:childTnLst>
                                </p:cTn>
                              </p:par>
                            </p:childTnLst>
                          </p:cTn>
                        </p:par>
                        <p:par>
                          <p:cTn id="251" fill="hold">
                            <p:stCondLst>
                              <p:cond delay="24000"/>
                            </p:stCondLst>
                            <p:childTnLst>
                              <p:par>
                                <p:cTn id="252" presetID="2" presetClass="entr" presetSubtype="4" fill="hold" grpId="0" nodeType="afterEffect">
                                  <p:stCondLst>
                                    <p:cond delay="0"/>
                                  </p:stCondLst>
                                  <p:childTnLst>
                                    <p:set>
                                      <p:cBhvr>
                                        <p:cTn id="253" dur="1" fill="hold">
                                          <p:stCondLst>
                                            <p:cond delay="0"/>
                                          </p:stCondLst>
                                        </p:cTn>
                                        <p:tgtEl>
                                          <p:spTgt spid="109"/>
                                        </p:tgtEl>
                                        <p:attrNameLst>
                                          <p:attrName>style.visibility</p:attrName>
                                        </p:attrNameLst>
                                      </p:cBhvr>
                                      <p:to>
                                        <p:strVal val="visible"/>
                                      </p:to>
                                    </p:set>
                                    <p:anim calcmode="lin" valueType="num">
                                      <p:cBhvr additive="base">
                                        <p:cTn id="254" dur="250" fill="hold"/>
                                        <p:tgtEl>
                                          <p:spTgt spid="109"/>
                                        </p:tgtEl>
                                        <p:attrNameLst>
                                          <p:attrName>ppt_x</p:attrName>
                                        </p:attrNameLst>
                                      </p:cBhvr>
                                      <p:tavLst>
                                        <p:tav tm="0">
                                          <p:val>
                                            <p:strVal val="#ppt_x"/>
                                          </p:val>
                                        </p:tav>
                                        <p:tav tm="100000">
                                          <p:val>
                                            <p:strVal val="#ppt_x"/>
                                          </p:val>
                                        </p:tav>
                                      </p:tavLst>
                                    </p:anim>
                                    <p:anim calcmode="lin" valueType="num">
                                      <p:cBhvr additive="base">
                                        <p:cTn id="255" dur="250" fill="hold"/>
                                        <p:tgtEl>
                                          <p:spTgt spid="109"/>
                                        </p:tgtEl>
                                        <p:attrNameLst>
                                          <p:attrName>ppt_y</p:attrName>
                                        </p:attrNameLst>
                                      </p:cBhvr>
                                      <p:tavLst>
                                        <p:tav tm="0">
                                          <p:val>
                                            <p:strVal val="1+#ppt_h/2"/>
                                          </p:val>
                                        </p:tav>
                                        <p:tav tm="100000">
                                          <p:val>
                                            <p:strVal val="#ppt_y"/>
                                          </p:val>
                                        </p:tav>
                                      </p:tavLst>
                                    </p:anim>
                                  </p:childTnLst>
                                </p:cTn>
                              </p:par>
                            </p:childTnLst>
                          </p:cTn>
                        </p:par>
                        <p:par>
                          <p:cTn id="256" fill="hold">
                            <p:stCondLst>
                              <p:cond delay="24500"/>
                            </p:stCondLst>
                            <p:childTnLst>
                              <p:par>
                                <p:cTn id="257" presetID="2" presetClass="entr" presetSubtype="4" fill="hold" grpId="0" nodeType="afterEffect">
                                  <p:stCondLst>
                                    <p:cond delay="0"/>
                                  </p:stCondLst>
                                  <p:childTnLst>
                                    <p:set>
                                      <p:cBhvr>
                                        <p:cTn id="258" dur="1" fill="hold">
                                          <p:stCondLst>
                                            <p:cond delay="0"/>
                                          </p:stCondLst>
                                        </p:cTn>
                                        <p:tgtEl>
                                          <p:spTgt spid="114"/>
                                        </p:tgtEl>
                                        <p:attrNameLst>
                                          <p:attrName>style.visibility</p:attrName>
                                        </p:attrNameLst>
                                      </p:cBhvr>
                                      <p:to>
                                        <p:strVal val="visible"/>
                                      </p:to>
                                    </p:set>
                                    <p:anim calcmode="lin" valueType="num">
                                      <p:cBhvr additive="base">
                                        <p:cTn id="259" dur="250" fill="hold"/>
                                        <p:tgtEl>
                                          <p:spTgt spid="114"/>
                                        </p:tgtEl>
                                        <p:attrNameLst>
                                          <p:attrName>ppt_x</p:attrName>
                                        </p:attrNameLst>
                                      </p:cBhvr>
                                      <p:tavLst>
                                        <p:tav tm="0">
                                          <p:val>
                                            <p:strVal val="#ppt_x"/>
                                          </p:val>
                                        </p:tav>
                                        <p:tav tm="100000">
                                          <p:val>
                                            <p:strVal val="#ppt_x"/>
                                          </p:val>
                                        </p:tav>
                                      </p:tavLst>
                                    </p:anim>
                                    <p:anim calcmode="lin" valueType="num">
                                      <p:cBhvr additive="base">
                                        <p:cTn id="260" dur="250" fill="hold"/>
                                        <p:tgtEl>
                                          <p:spTgt spid="114"/>
                                        </p:tgtEl>
                                        <p:attrNameLst>
                                          <p:attrName>ppt_y</p:attrName>
                                        </p:attrNameLst>
                                      </p:cBhvr>
                                      <p:tavLst>
                                        <p:tav tm="0">
                                          <p:val>
                                            <p:strVal val="1+#ppt_h/2"/>
                                          </p:val>
                                        </p:tav>
                                        <p:tav tm="100000">
                                          <p:val>
                                            <p:strVal val="#ppt_y"/>
                                          </p:val>
                                        </p:tav>
                                      </p:tavLst>
                                    </p:anim>
                                  </p:childTnLst>
                                </p:cTn>
                              </p:par>
                            </p:childTnLst>
                          </p:cTn>
                        </p:par>
                        <p:par>
                          <p:cTn id="261" fill="hold">
                            <p:stCondLst>
                              <p:cond delay="25000"/>
                            </p:stCondLst>
                            <p:childTnLst>
                              <p:par>
                                <p:cTn id="262" presetID="2" presetClass="entr" presetSubtype="4" fill="hold" grpId="0" nodeType="afterEffect">
                                  <p:stCondLst>
                                    <p:cond delay="0"/>
                                  </p:stCondLst>
                                  <p:childTnLst>
                                    <p:set>
                                      <p:cBhvr>
                                        <p:cTn id="263" dur="1" fill="hold">
                                          <p:stCondLst>
                                            <p:cond delay="0"/>
                                          </p:stCondLst>
                                        </p:cTn>
                                        <p:tgtEl>
                                          <p:spTgt spid="112"/>
                                        </p:tgtEl>
                                        <p:attrNameLst>
                                          <p:attrName>style.visibility</p:attrName>
                                        </p:attrNameLst>
                                      </p:cBhvr>
                                      <p:to>
                                        <p:strVal val="visible"/>
                                      </p:to>
                                    </p:set>
                                    <p:anim calcmode="lin" valueType="num">
                                      <p:cBhvr additive="base">
                                        <p:cTn id="264" dur="250" fill="hold"/>
                                        <p:tgtEl>
                                          <p:spTgt spid="112"/>
                                        </p:tgtEl>
                                        <p:attrNameLst>
                                          <p:attrName>ppt_x</p:attrName>
                                        </p:attrNameLst>
                                      </p:cBhvr>
                                      <p:tavLst>
                                        <p:tav tm="0">
                                          <p:val>
                                            <p:strVal val="#ppt_x"/>
                                          </p:val>
                                        </p:tav>
                                        <p:tav tm="100000">
                                          <p:val>
                                            <p:strVal val="#ppt_x"/>
                                          </p:val>
                                        </p:tav>
                                      </p:tavLst>
                                    </p:anim>
                                    <p:anim calcmode="lin" valueType="num">
                                      <p:cBhvr additive="base">
                                        <p:cTn id="265" dur="250" fill="hold"/>
                                        <p:tgtEl>
                                          <p:spTgt spid="1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28" grpId="0" animBg="1"/>
      <p:bldP spid="36" grpId="0" animBg="1"/>
      <p:bldP spid="40" grpId="0" animBg="1"/>
      <p:bldP spid="41" grpId="0" animBg="1"/>
      <p:bldP spid="42" grpId="0" animBg="1"/>
      <p:bldP spid="50" grpId="0"/>
      <p:bldP spid="51" grpId="0" animBg="1"/>
      <p:bldP spid="68" grpId="0"/>
      <p:bldP spid="69" grpId="0" animBg="1"/>
      <p:bldP spid="70" grpId="0"/>
      <p:bldP spid="71" grpId="0" animBg="1"/>
      <p:bldP spid="72" grpId="0"/>
      <p:bldP spid="73" grpId="0" animBg="1"/>
      <p:bldP spid="74" grpId="0"/>
      <p:bldP spid="75" grpId="0" animBg="1"/>
      <p:bldP spid="78" grpId="0"/>
      <p:bldP spid="79" grpId="0" animBg="1"/>
      <p:bldP spid="81" grpId="0"/>
      <p:bldP spid="82" grpId="0" animBg="1"/>
      <p:bldP spid="84" grpId="0"/>
      <p:bldP spid="85" grpId="0" animBg="1"/>
      <p:bldP spid="108" grpId="0" animBg="1"/>
      <p:bldP spid="109" grpId="0" animBg="1"/>
      <p:bldP spid="111" grpId="0"/>
      <p:bldP spid="112" grpId="0"/>
      <p:bldP spid="113" grpId="0"/>
      <p:bldP spid="114"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Key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sp>
        <p:nvSpPr>
          <p:cNvPr id="7" name="Freeform 5"/>
          <p:cNvSpPr/>
          <p:nvPr/>
        </p:nvSpPr>
        <p:spPr bwMode="auto">
          <a:xfrm>
            <a:off x="687708" y="2587467"/>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5"/>
          <p:cNvSpPr/>
          <p:nvPr/>
        </p:nvSpPr>
        <p:spPr bwMode="auto">
          <a:xfrm>
            <a:off x="2287907" y="2587467"/>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5"/>
          <p:cNvSpPr/>
          <p:nvPr/>
        </p:nvSpPr>
        <p:spPr bwMode="auto">
          <a:xfrm>
            <a:off x="3882391" y="257556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5"/>
          <p:cNvSpPr/>
          <p:nvPr/>
        </p:nvSpPr>
        <p:spPr bwMode="auto">
          <a:xfrm>
            <a:off x="5488306" y="257556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5"/>
          <p:cNvSpPr/>
          <p:nvPr/>
        </p:nvSpPr>
        <p:spPr bwMode="auto">
          <a:xfrm>
            <a:off x="7078980" y="257175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1164786" y="1619385"/>
            <a:ext cx="497382" cy="480427"/>
            <a:chOff x="5099140" y="1309474"/>
            <a:chExt cx="439257" cy="424283"/>
          </a:xfrm>
          <a:solidFill>
            <a:srgbClr val="45C1A4"/>
          </a:solidFill>
        </p:grpSpPr>
        <p:sp>
          <p:nvSpPr>
            <p:cNvPr id="1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7" name="Freeform 35"/>
          <p:cNvSpPr>
            <a:spLocks noEditPoints="1"/>
          </p:cNvSpPr>
          <p:nvPr/>
        </p:nvSpPr>
        <p:spPr bwMode="auto">
          <a:xfrm>
            <a:off x="4305433" y="1654056"/>
            <a:ext cx="609336" cy="4110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8" name="Group 27"/>
          <p:cNvGrpSpPr/>
          <p:nvPr/>
        </p:nvGrpSpPr>
        <p:grpSpPr>
          <a:xfrm>
            <a:off x="2768746" y="1581150"/>
            <a:ext cx="493742" cy="556897"/>
            <a:chOff x="5513440" y="1766202"/>
            <a:chExt cx="429274" cy="484183"/>
          </a:xfrm>
          <a:solidFill>
            <a:srgbClr val="45C1A4"/>
          </a:solidFill>
        </p:grpSpPr>
        <p:sp>
          <p:nvSpPr>
            <p:cNvPr id="2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5946569" y="1588439"/>
            <a:ext cx="500601" cy="542319"/>
            <a:chOff x="6941027" y="4788593"/>
            <a:chExt cx="359392" cy="389342"/>
          </a:xfrm>
          <a:solidFill>
            <a:srgbClr val="45C1A4"/>
          </a:solidFill>
        </p:grpSpPr>
        <p:sp>
          <p:nvSpPr>
            <p:cNvPr id="33"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6" name="Freeform 12"/>
          <p:cNvSpPr>
            <a:spLocks noEditPoints="1"/>
          </p:cNvSpPr>
          <p:nvPr/>
        </p:nvSpPr>
        <p:spPr bwMode="auto">
          <a:xfrm>
            <a:off x="7391400" y="1594581"/>
            <a:ext cx="538034" cy="53003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9 w 113"/>
              <a:gd name="T13" fmla="*/ 97 h 112"/>
              <a:gd name="T14" fmla="*/ 93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8 w 113"/>
              <a:gd name="T29" fmla="*/ 53 h 112"/>
              <a:gd name="T30" fmla="*/ 21 w 113"/>
              <a:gd name="T31" fmla="*/ 20 h 112"/>
              <a:gd name="T32" fmla="*/ 53 w 113"/>
              <a:gd name="T33" fmla="*/ 17 h 112"/>
              <a:gd name="T34" fmla="*/ 18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Text Box 10"/>
          <p:cNvSpPr txBox="1">
            <a:spLocks noChangeArrowheads="1"/>
          </p:cNvSpPr>
          <p:nvPr/>
        </p:nvSpPr>
        <p:spPr bwMode="auto">
          <a:xfrm>
            <a:off x="717286"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Time Elapse</a:t>
            </a:r>
            <a:endParaRPr lang="en-US" sz="900" smtClean="0">
              <a:solidFill>
                <a:srgbClr val="45C1A4"/>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7078980"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Security</a:t>
            </a:r>
            <a:endParaRPr lang="en-US" sz="900" smtClean="0">
              <a:solidFill>
                <a:srgbClr val="45C1A4"/>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3911969"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Data Mining</a:t>
            </a:r>
            <a:endParaRPr lang="en-US" sz="900" smtClean="0">
              <a:solidFill>
                <a:srgbClr val="45C1A4"/>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5503095"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Data Converter</a:t>
            </a:r>
            <a:endParaRPr lang="en-US" sz="900" smtClean="0">
              <a:solidFill>
                <a:srgbClr val="45C1A4"/>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2289814"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Well Display</a:t>
            </a:r>
            <a:endParaRPr lang="en-US" sz="900" smtClean="0">
              <a:solidFill>
                <a:srgbClr val="45C1A4"/>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745400"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2332716"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3940082"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5526849"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7136671"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9" name="Text Box 10"/>
          <p:cNvSpPr txBox="1">
            <a:spLocks noChangeArrowheads="1"/>
          </p:cNvSpPr>
          <p:nvPr/>
        </p:nvSpPr>
        <p:spPr bwMode="auto">
          <a:xfrm>
            <a:off x="609600" y="3943350"/>
            <a:ext cx="391256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Area</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a:t>
            </a:r>
            <a:r>
              <a:rPr lang="en-US" sz="1050" smtClean="0">
                <a:solidFill>
                  <a:schemeClr val="bg1">
                    <a:lumMod val="65000"/>
                  </a:schemeClr>
                </a:solidFill>
                <a:latin typeface="Open Sans" pitchFamily="34" charset="0"/>
                <a:ea typeface="Open Sans" pitchFamily="34" charset="0"/>
                <a:cs typeface="Open Sans" pitchFamily="34" charset="0"/>
              </a:rPr>
              <a:t>.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0" name="Text Box 10"/>
          <p:cNvSpPr txBox="1">
            <a:spLocks noChangeArrowheads="1"/>
          </p:cNvSpPr>
          <p:nvPr/>
        </p:nvSpPr>
        <p:spPr bwMode="auto">
          <a:xfrm>
            <a:off x="4621840" y="3943350"/>
            <a:ext cx="391256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Condition</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250" fill="hold"/>
                                        <p:tgtEl>
                                          <p:spTgt spid="12"/>
                                        </p:tgtEl>
                                        <p:attrNameLst>
                                          <p:attrName>ppt_x</p:attrName>
                                        </p:attrNameLst>
                                      </p:cBhvr>
                                      <p:tavLst>
                                        <p:tav tm="0">
                                          <p:val>
                                            <p:strVal val="#ppt_x"/>
                                          </p:val>
                                        </p:tav>
                                        <p:tav tm="100000">
                                          <p:val>
                                            <p:strVal val="#ppt_x"/>
                                          </p:val>
                                        </p:tav>
                                      </p:tavLst>
                                    </p:anim>
                                    <p:anim calcmode="lin" valueType="num">
                                      <p:cBhvr additive="base">
                                        <p:cTn id="42" dur="250" fill="hold"/>
                                        <p:tgtEl>
                                          <p:spTgt spid="12"/>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250" fill="hold"/>
                                        <p:tgtEl>
                                          <p:spTgt spid="38"/>
                                        </p:tgtEl>
                                        <p:attrNameLst>
                                          <p:attrName>ppt_x</p:attrName>
                                        </p:attrNameLst>
                                      </p:cBhvr>
                                      <p:tavLst>
                                        <p:tav tm="0">
                                          <p:val>
                                            <p:strVal val="#ppt_x"/>
                                          </p:val>
                                        </p:tav>
                                        <p:tav tm="100000">
                                          <p:val>
                                            <p:strVal val="#ppt_x"/>
                                          </p:val>
                                        </p:tav>
                                      </p:tavLst>
                                    </p:anim>
                                    <p:anim calcmode="lin" valueType="num">
                                      <p:cBhvr additive="base">
                                        <p:cTn id="47" dur="250" fill="hold"/>
                                        <p:tgtEl>
                                          <p:spTgt spid="38"/>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250" fill="hold"/>
                                        <p:tgtEl>
                                          <p:spTgt spid="44"/>
                                        </p:tgtEl>
                                        <p:attrNameLst>
                                          <p:attrName>ppt_x</p:attrName>
                                        </p:attrNameLst>
                                      </p:cBhvr>
                                      <p:tavLst>
                                        <p:tav tm="0">
                                          <p:val>
                                            <p:strVal val="#ppt_x"/>
                                          </p:val>
                                        </p:tav>
                                        <p:tav tm="100000">
                                          <p:val>
                                            <p:strVal val="#ppt_x"/>
                                          </p:val>
                                        </p:tav>
                                      </p:tavLst>
                                    </p:anim>
                                    <p:anim calcmode="lin" valueType="num">
                                      <p:cBhvr additive="base">
                                        <p:cTn id="57" dur="250" fill="hold"/>
                                        <p:tgtEl>
                                          <p:spTgt spid="44"/>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250" fill="hold"/>
                                        <p:tgtEl>
                                          <p:spTgt spid="28"/>
                                        </p:tgtEl>
                                        <p:attrNameLst>
                                          <p:attrName>ppt_x</p:attrName>
                                        </p:attrNameLst>
                                      </p:cBhvr>
                                      <p:tavLst>
                                        <p:tav tm="0">
                                          <p:val>
                                            <p:strVal val="#ppt_x"/>
                                          </p:val>
                                        </p:tav>
                                        <p:tav tm="100000">
                                          <p:val>
                                            <p:strVal val="#ppt_x"/>
                                          </p:val>
                                        </p:tav>
                                      </p:tavLst>
                                    </p:anim>
                                    <p:anim calcmode="lin" valueType="num">
                                      <p:cBhvr additive="base">
                                        <p:cTn id="62" dur="250" fill="hold"/>
                                        <p:tgtEl>
                                          <p:spTgt spid="2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43"/>
                                        </p:tgtEl>
                                        <p:attrNameLst>
                                          <p:attrName>style.visibility</p:attrName>
                                        </p:attrNameLst>
                                      </p:cBhvr>
                                      <p:to>
                                        <p:strVal val="visible"/>
                                      </p:to>
                                    </p:set>
                                    <p:anim calcmode="lin" valueType="num">
                                      <p:cBhvr additive="base">
                                        <p:cTn id="66" dur="250" fill="hold"/>
                                        <p:tgtEl>
                                          <p:spTgt spid="43"/>
                                        </p:tgtEl>
                                        <p:attrNameLst>
                                          <p:attrName>ppt_x</p:attrName>
                                        </p:attrNameLst>
                                      </p:cBhvr>
                                      <p:tavLst>
                                        <p:tav tm="0">
                                          <p:val>
                                            <p:strVal val="#ppt_x"/>
                                          </p:val>
                                        </p:tav>
                                        <p:tav tm="100000">
                                          <p:val>
                                            <p:strVal val="#ppt_x"/>
                                          </p:val>
                                        </p:tav>
                                      </p:tavLst>
                                    </p:anim>
                                    <p:anim calcmode="lin" valueType="num">
                                      <p:cBhvr additive="base">
                                        <p:cTn id="67" dur="250" fill="hold"/>
                                        <p:tgtEl>
                                          <p:spTgt spid="43"/>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250" fill="hold"/>
                                        <p:tgtEl>
                                          <p:spTgt spid="8"/>
                                        </p:tgtEl>
                                        <p:attrNameLst>
                                          <p:attrName>ppt_x</p:attrName>
                                        </p:attrNameLst>
                                      </p:cBhvr>
                                      <p:tavLst>
                                        <p:tav tm="0">
                                          <p:val>
                                            <p:strVal val="#ppt_x"/>
                                          </p:val>
                                        </p:tav>
                                        <p:tav tm="100000">
                                          <p:val>
                                            <p:strVal val="#ppt_x"/>
                                          </p:val>
                                        </p:tav>
                                      </p:tavLst>
                                    </p:anim>
                                    <p:anim calcmode="lin" valueType="num">
                                      <p:cBhvr additive="base">
                                        <p:cTn id="72" dur="250" fill="hold"/>
                                        <p:tgtEl>
                                          <p:spTgt spid="8"/>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45"/>
                                        </p:tgtEl>
                                        <p:attrNameLst>
                                          <p:attrName>style.visibility</p:attrName>
                                        </p:attrNameLst>
                                      </p:cBhvr>
                                      <p:to>
                                        <p:strVal val="visible"/>
                                      </p:to>
                                    </p:set>
                                    <p:anim calcmode="lin" valueType="num">
                                      <p:cBhvr additive="base">
                                        <p:cTn id="76" dur="250" fill="hold"/>
                                        <p:tgtEl>
                                          <p:spTgt spid="45"/>
                                        </p:tgtEl>
                                        <p:attrNameLst>
                                          <p:attrName>ppt_x</p:attrName>
                                        </p:attrNameLst>
                                      </p:cBhvr>
                                      <p:tavLst>
                                        <p:tav tm="0">
                                          <p:val>
                                            <p:strVal val="#ppt_x"/>
                                          </p:val>
                                        </p:tav>
                                        <p:tav tm="100000">
                                          <p:val>
                                            <p:strVal val="#ppt_x"/>
                                          </p:val>
                                        </p:tav>
                                      </p:tavLst>
                                    </p:anim>
                                    <p:anim calcmode="lin" valueType="num">
                                      <p:cBhvr additive="base">
                                        <p:cTn id="77" dur="250" fill="hold"/>
                                        <p:tgtEl>
                                          <p:spTgt spid="4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additive="base">
                                        <p:cTn id="81" dur="250" fill="hold"/>
                                        <p:tgtEl>
                                          <p:spTgt spid="27"/>
                                        </p:tgtEl>
                                        <p:attrNameLst>
                                          <p:attrName>ppt_x</p:attrName>
                                        </p:attrNameLst>
                                      </p:cBhvr>
                                      <p:tavLst>
                                        <p:tav tm="0">
                                          <p:val>
                                            <p:strVal val="#ppt_x"/>
                                          </p:val>
                                        </p:tav>
                                        <p:tav tm="100000">
                                          <p:val>
                                            <p:strVal val="#ppt_x"/>
                                          </p:val>
                                        </p:tav>
                                      </p:tavLst>
                                    </p:anim>
                                    <p:anim calcmode="lin" valueType="num">
                                      <p:cBhvr additive="base">
                                        <p:cTn id="82" dur="250" fill="hold"/>
                                        <p:tgtEl>
                                          <p:spTgt spid="27"/>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40"/>
                                        </p:tgtEl>
                                        <p:attrNameLst>
                                          <p:attrName>style.visibility</p:attrName>
                                        </p:attrNameLst>
                                      </p:cBhvr>
                                      <p:to>
                                        <p:strVal val="visible"/>
                                      </p:to>
                                    </p:set>
                                    <p:anim calcmode="lin" valueType="num">
                                      <p:cBhvr additive="base">
                                        <p:cTn id="86" dur="250" fill="hold"/>
                                        <p:tgtEl>
                                          <p:spTgt spid="40"/>
                                        </p:tgtEl>
                                        <p:attrNameLst>
                                          <p:attrName>ppt_x</p:attrName>
                                        </p:attrNameLst>
                                      </p:cBhvr>
                                      <p:tavLst>
                                        <p:tav tm="0">
                                          <p:val>
                                            <p:strVal val="#ppt_x"/>
                                          </p:val>
                                        </p:tav>
                                        <p:tav tm="100000">
                                          <p:val>
                                            <p:strVal val="#ppt_x"/>
                                          </p:val>
                                        </p:tav>
                                      </p:tavLst>
                                    </p:anim>
                                    <p:anim calcmode="lin" valueType="num">
                                      <p:cBhvr additive="base">
                                        <p:cTn id="87" dur="250" fill="hold"/>
                                        <p:tgtEl>
                                          <p:spTgt spid="40"/>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250" fill="hold"/>
                                        <p:tgtEl>
                                          <p:spTgt spid="9"/>
                                        </p:tgtEl>
                                        <p:attrNameLst>
                                          <p:attrName>ppt_x</p:attrName>
                                        </p:attrNameLst>
                                      </p:cBhvr>
                                      <p:tavLst>
                                        <p:tav tm="0">
                                          <p:val>
                                            <p:strVal val="#ppt_x"/>
                                          </p:val>
                                        </p:tav>
                                        <p:tav tm="100000">
                                          <p:val>
                                            <p:strVal val="#ppt_x"/>
                                          </p:val>
                                        </p:tav>
                                      </p:tavLst>
                                    </p:anim>
                                    <p:anim calcmode="lin" valueType="num">
                                      <p:cBhvr additive="base">
                                        <p:cTn id="92" dur="250" fill="hold"/>
                                        <p:tgtEl>
                                          <p:spTgt spid="9"/>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46"/>
                                        </p:tgtEl>
                                        <p:attrNameLst>
                                          <p:attrName>style.visibility</p:attrName>
                                        </p:attrNameLst>
                                      </p:cBhvr>
                                      <p:to>
                                        <p:strVal val="visible"/>
                                      </p:to>
                                    </p:set>
                                    <p:anim calcmode="lin" valueType="num">
                                      <p:cBhvr additive="base">
                                        <p:cTn id="96" dur="250" fill="hold"/>
                                        <p:tgtEl>
                                          <p:spTgt spid="46"/>
                                        </p:tgtEl>
                                        <p:attrNameLst>
                                          <p:attrName>ppt_x</p:attrName>
                                        </p:attrNameLst>
                                      </p:cBhvr>
                                      <p:tavLst>
                                        <p:tav tm="0">
                                          <p:val>
                                            <p:strVal val="#ppt_x"/>
                                          </p:val>
                                        </p:tav>
                                        <p:tav tm="100000">
                                          <p:val>
                                            <p:strVal val="#ppt_x"/>
                                          </p:val>
                                        </p:tav>
                                      </p:tavLst>
                                    </p:anim>
                                    <p:anim calcmode="lin" valueType="num">
                                      <p:cBhvr additive="base">
                                        <p:cTn id="97" dur="250" fill="hold"/>
                                        <p:tgtEl>
                                          <p:spTgt spid="4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nodeType="afterEffect">
                                  <p:stCondLst>
                                    <p:cond delay="0"/>
                                  </p:stCondLst>
                                  <p:childTnLst>
                                    <p:set>
                                      <p:cBhvr>
                                        <p:cTn id="100" dur="1" fill="hold">
                                          <p:stCondLst>
                                            <p:cond delay="0"/>
                                          </p:stCondLst>
                                        </p:cTn>
                                        <p:tgtEl>
                                          <p:spTgt spid="32"/>
                                        </p:tgtEl>
                                        <p:attrNameLst>
                                          <p:attrName>style.visibility</p:attrName>
                                        </p:attrNameLst>
                                      </p:cBhvr>
                                      <p:to>
                                        <p:strVal val="visible"/>
                                      </p:to>
                                    </p:set>
                                    <p:anim calcmode="lin" valueType="num">
                                      <p:cBhvr additive="base">
                                        <p:cTn id="101" dur="250" fill="hold"/>
                                        <p:tgtEl>
                                          <p:spTgt spid="32"/>
                                        </p:tgtEl>
                                        <p:attrNameLst>
                                          <p:attrName>ppt_x</p:attrName>
                                        </p:attrNameLst>
                                      </p:cBhvr>
                                      <p:tavLst>
                                        <p:tav tm="0">
                                          <p:val>
                                            <p:strVal val="#ppt_x"/>
                                          </p:val>
                                        </p:tav>
                                        <p:tav tm="100000">
                                          <p:val>
                                            <p:strVal val="#ppt_x"/>
                                          </p:val>
                                        </p:tav>
                                      </p:tavLst>
                                    </p:anim>
                                    <p:anim calcmode="lin" valueType="num">
                                      <p:cBhvr additive="base">
                                        <p:cTn id="102" dur="250" fill="hold"/>
                                        <p:tgtEl>
                                          <p:spTgt spid="3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 calcmode="lin" valueType="num">
                                      <p:cBhvr additive="base">
                                        <p:cTn id="106" dur="250" fill="hold"/>
                                        <p:tgtEl>
                                          <p:spTgt spid="41"/>
                                        </p:tgtEl>
                                        <p:attrNameLst>
                                          <p:attrName>ppt_x</p:attrName>
                                        </p:attrNameLst>
                                      </p:cBhvr>
                                      <p:tavLst>
                                        <p:tav tm="0">
                                          <p:val>
                                            <p:strVal val="#ppt_x"/>
                                          </p:val>
                                        </p:tav>
                                        <p:tav tm="100000">
                                          <p:val>
                                            <p:strVal val="#ppt_x"/>
                                          </p:val>
                                        </p:tav>
                                      </p:tavLst>
                                    </p:anim>
                                    <p:anim calcmode="lin" valueType="num">
                                      <p:cBhvr additive="base">
                                        <p:cTn id="107" dur="250" fill="hold"/>
                                        <p:tgtEl>
                                          <p:spTgt spid="4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10"/>
                                        </p:tgtEl>
                                        <p:attrNameLst>
                                          <p:attrName>style.visibility</p:attrName>
                                        </p:attrNameLst>
                                      </p:cBhvr>
                                      <p:to>
                                        <p:strVal val="visible"/>
                                      </p:to>
                                    </p:set>
                                    <p:anim calcmode="lin" valueType="num">
                                      <p:cBhvr additive="base">
                                        <p:cTn id="111" dur="250" fill="hold"/>
                                        <p:tgtEl>
                                          <p:spTgt spid="10"/>
                                        </p:tgtEl>
                                        <p:attrNameLst>
                                          <p:attrName>ppt_x</p:attrName>
                                        </p:attrNameLst>
                                      </p:cBhvr>
                                      <p:tavLst>
                                        <p:tav tm="0">
                                          <p:val>
                                            <p:strVal val="#ppt_x"/>
                                          </p:val>
                                        </p:tav>
                                        <p:tav tm="100000">
                                          <p:val>
                                            <p:strVal val="#ppt_x"/>
                                          </p:val>
                                        </p:tav>
                                      </p:tavLst>
                                    </p:anim>
                                    <p:anim calcmode="lin" valueType="num">
                                      <p:cBhvr additive="base">
                                        <p:cTn id="112" dur="250" fill="hold"/>
                                        <p:tgtEl>
                                          <p:spTgt spid="10"/>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additive="base">
                                        <p:cTn id="116" dur="250" fill="hold"/>
                                        <p:tgtEl>
                                          <p:spTgt spid="47"/>
                                        </p:tgtEl>
                                        <p:attrNameLst>
                                          <p:attrName>ppt_x</p:attrName>
                                        </p:attrNameLst>
                                      </p:cBhvr>
                                      <p:tavLst>
                                        <p:tav tm="0">
                                          <p:val>
                                            <p:strVal val="#ppt_x"/>
                                          </p:val>
                                        </p:tav>
                                        <p:tav tm="100000">
                                          <p:val>
                                            <p:strVal val="#ppt_x"/>
                                          </p:val>
                                        </p:tav>
                                      </p:tavLst>
                                    </p:anim>
                                    <p:anim calcmode="lin" valueType="num">
                                      <p:cBhvr additive="base">
                                        <p:cTn id="117" dur="250" fill="hold"/>
                                        <p:tgtEl>
                                          <p:spTgt spid="47"/>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36"/>
                                        </p:tgtEl>
                                        <p:attrNameLst>
                                          <p:attrName>style.visibility</p:attrName>
                                        </p:attrNameLst>
                                      </p:cBhvr>
                                      <p:to>
                                        <p:strVal val="visible"/>
                                      </p:to>
                                    </p:set>
                                    <p:anim calcmode="lin" valueType="num">
                                      <p:cBhvr additive="base">
                                        <p:cTn id="121" dur="250" fill="hold"/>
                                        <p:tgtEl>
                                          <p:spTgt spid="36"/>
                                        </p:tgtEl>
                                        <p:attrNameLst>
                                          <p:attrName>ppt_x</p:attrName>
                                        </p:attrNameLst>
                                      </p:cBhvr>
                                      <p:tavLst>
                                        <p:tav tm="0">
                                          <p:val>
                                            <p:strVal val="#ppt_x"/>
                                          </p:val>
                                        </p:tav>
                                        <p:tav tm="100000">
                                          <p:val>
                                            <p:strVal val="#ppt_x"/>
                                          </p:val>
                                        </p:tav>
                                      </p:tavLst>
                                    </p:anim>
                                    <p:anim calcmode="lin" valueType="num">
                                      <p:cBhvr additive="base">
                                        <p:cTn id="122" dur="250" fill="hold"/>
                                        <p:tgtEl>
                                          <p:spTgt spid="36"/>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39"/>
                                        </p:tgtEl>
                                        <p:attrNameLst>
                                          <p:attrName>style.visibility</p:attrName>
                                        </p:attrNameLst>
                                      </p:cBhvr>
                                      <p:to>
                                        <p:strVal val="visible"/>
                                      </p:to>
                                    </p:set>
                                    <p:anim calcmode="lin" valueType="num">
                                      <p:cBhvr additive="base">
                                        <p:cTn id="126" dur="250" fill="hold"/>
                                        <p:tgtEl>
                                          <p:spTgt spid="39"/>
                                        </p:tgtEl>
                                        <p:attrNameLst>
                                          <p:attrName>ppt_x</p:attrName>
                                        </p:attrNameLst>
                                      </p:cBhvr>
                                      <p:tavLst>
                                        <p:tav tm="0">
                                          <p:val>
                                            <p:strVal val="#ppt_x"/>
                                          </p:val>
                                        </p:tav>
                                        <p:tav tm="100000">
                                          <p:val>
                                            <p:strVal val="#ppt_x"/>
                                          </p:val>
                                        </p:tav>
                                      </p:tavLst>
                                    </p:anim>
                                    <p:anim calcmode="lin" valueType="num">
                                      <p:cBhvr additive="base">
                                        <p:cTn id="127" dur="250" fill="hold"/>
                                        <p:tgtEl>
                                          <p:spTgt spid="39"/>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11"/>
                                        </p:tgtEl>
                                        <p:attrNameLst>
                                          <p:attrName>style.visibility</p:attrName>
                                        </p:attrNameLst>
                                      </p:cBhvr>
                                      <p:to>
                                        <p:strVal val="visible"/>
                                      </p:to>
                                    </p:set>
                                    <p:anim calcmode="lin" valueType="num">
                                      <p:cBhvr additive="base">
                                        <p:cTn id="131" dur="250" fill="hold"/>
                                        <p:tgtEl>
                                          <p:spTgt spid="11"/>
                                        </p:tgtEl>
                                        <p:attrNameLst>
                                          <p:attrName>ppt_x</p:attrName>
                                        </p:attrNameLst>
                                      </p:cBhvr>
                                      <p:tavLst>
                                        <p:tav tm="0">
                                          <p:val>
                                            <p:strVal val="#ppt_x"/>
                                          </p:val>
                                        </p:tav>
                                        <p:tav tm="100000">
                                          <p:val>
                                            <p:strVal val="#ppt_x"/>
                                          </p:val>
                                        </p:tav>
                                      </p:tavLst>
                                    </p:anim>
                                    <p:anim calcmode="lin" valueType="num">
                                      <p:cBhvr additive="base">
                                        <p:cTn id="132" dur="250" fill="hold"/>
                                        <p:tgtEl>
                                          <p:spTgt spid="11"/>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48"/>
                                        </p:tgtEl>
                                        <p:attrNameLst>
                                          <p:attrName>style.visibility</p:attrName>
                                        </p:attrNameLst>
                                      </p:cBhvr>
                                      <p:to>
                                        <p:strVal val="visible"/>
                                      </p:to>
                                    </p:set>
                                    <p:anim calcmode="lin" valueType="num">
                                      <p:cBhvr additive="base">
                                        <p:cTn id="136" dur="250" fill="hold"/>
                                        <p:tgtEl>
                                          <p:spTgt spid="48"/>
                                        </p:tgtEl>
                                        <p:attrNameLst>
                                          <p:attrName>ppt_x</p:attrName>
                                        </p:attrNameLst>
                                      </p:cBhvr>
                                      <p:tavLst>
                                        <p:tav tm="0">
                                          <p:val>
                                            <p:strVal val="#ppt_x"/>
                                          </p:val>
                                        </p:tav>
                                        <p:tav tm="100000">
                                          <p:val>
                                            <p:strVal val="#ppt_x"/>
                                          </p:val>
                                        </p:tav>
                                      </p:tavLst>
                                    </p:anim>
                                    <p:anim calcmode="lin" valueType="num">
                                      <p:cBhvr additive="base">
                                        <p:cTn id="137" dur="250" fill="hold"/>
                                        <p:tgtEl>
                                          <p:spTgt spid="48"/>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49"/>
                                        </p:tgtEl>
                                        <p:attrNameLst>
                                          <p:attrName>style.visibility</p:attrName>
                                        </p:attrNameLst>
                                      </p:cBhvr>
                                      <p:to>
                                        <p:strVal val="visible"/>
                                      </p:to>
                                    </p:set>
                                    <p:anim calcmode="lin" valueType="num">
                                      <p:cBhvr additive="base">
                                        <p:cTn id="141" dur="250" fill="hold"/>
                                        <p:tgtEl>
                                          <p:spTgt spid="49"/>
                                        </p:tgtEl>
                                        <p:attrNameLst>
                                          <p:attrName>ppt_x</p:attrName>
                                        </p:attrNameLst>
                                      </p:cBhvr>
                                      <p:tavLst>
                                        <p:tav tm="0">
                                          <p:val>
                                            <p:strVal val="#ppt_x"/>
                                          </p:val>
                                        </p:tav>
                                        <p:tav tm="100000">
                                          <p:val>
                                            <p:strVal val="#ppt_x"/>
                                          </p:val>
                                        </p:tav>
                                      </p:tavLst>
                                    </p:anim>
                                    <p:anim calcmode="lin" valueType="num">
                                      <p:cBhvr additive="base">
                                        <p:cTn id="142" dur="250" fill="hold"/>
                                        <p:tgtEl>
                                          <p:spTgt spid="49"/>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50"/>
                                        </p:tgtEl>
                                        <p:attrNameLst>
                                          <p:attrName>style.visibility</p:attrName>
                                        </p:attrNameLst>
                                      </p:cBhvr>
                                      <p:to>
                                        <p:strVal val="visible"/>
                                      </p:to>
                                    </p:set>
                                    <p:anim calcmode="lin" valueType="num">
                                      <p:cBhvr additive="base">
                                        <p:cTn id="146" dur="250" fill="hold"/>
                                        <p:tgtEl>
                                          <p:spTgt spid="50"/>
                                        </p:tgtEl>
                                        <p:attrNameLst>
                                          <p:attrName>ppt_x</p:attrName>
                                        </p:attrNameLst>
                                      </p:cBhvr>
                                      <p:tavLst>
                                        <p:tav tm="0">
                                          <p:val>
                                            <p:strVal val="#ppt_x"/>
                                          </p:val>
                                        </p:tav>
                                        <p:tav tm="100000">
                                          <p:val>
                                            <p:strVal val="#ppt_x"/>
                                          </p:val>
                                        </p:tav>
                                      </p:tavLst>
                                    </p:anim>
                                    <p:anim calcmode="lin" valueType="num">
                                      <p:cBhvr additive="base">
                                        <p:cTn id="147" dur="25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P spid="8" grpId="0" animBg="1"/>
      <p:bldP spid="9" grpId="0" animBg="1"/>
      <p:bldP spid="10" grpId="0" animBg="1"/>
      <p:bldP spid="11" grpId="0" animBg="1"/>
      <p:bldP spid="27" grpId="0" animBg="1"/>
      <p:bldP spid="36" grpId="0" animBg="1"/>
      <p:bldP spid="38" grpId="0"/>
      <p:bldP spid="39" grpId="0"/>
      <p:bldP spid="40" grpId="0"/>
      <p:bldP spid="41" grpId="0"/>
      <p:bldP spid="43" grpId="0"/>
      <p:bldP spid="44" grpId="0"/>
      <p:bldP spid="45" grpId="0"/>
      <p:bldP spid="46" grpId="0"/>
      <p:bldP spid="47" grpId="0"/>
      <p:bldP spid="48" grpId="0"/>
      <p:bldP spid="49" grpId="0"/>
      <p:bldP spid="50"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Distributing</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grpSp>
        <p:nvGrpSpPr>
          <p:cNvPr id="4" name="Group 3"/>
          <p:cNvGrpSpPr/>
          <p:nvPr/>
        </p:nvGrpSpPr>
        <p:grpSpPr>
          <a:xfrm>
            <a:off x="774273" y="3145321"/>
            <a:ext cx="7823700" cy="1560029"/>
            <a:chOff x="774273" y="3145321"/>
            <a:chExt cx="7823700" cy="1560029"/>
          </a:xfrm>
          <a:solidFill>
            <a:schemeClr val="tx1">
              <a:lumMod val="50000"/>
              <a:lumOff val="50000"/>
            </a:schemeClr>
          </a:solidFill>
        </p:grpSpPr>
        <p:grpSp>
          <p:nvGrpSpPr>
            <p:cNvPr id="5" name="Group 4"/>
            <p:cNvGrpSpPr/>
            <p:nvPr/>
          </p:nvGrpSpPr>
          <p:grpSpPr>
            <a:xfrm>
              <a:off x="774273" y="4208962"/>
              <a:ext cx="1401958" cy="447873"/>
              <a:chOff x="2193925" y="3784600"/>
              <a:chExt cx="1182688" cy="377825"/>
            </a:xfrm>
            <a:grpFill/>
          </p:grpSpPr>
          <p:sp>
            <p:nvSpPr>
              <p:cNvPr id="18" name="Oval 11"/>
              <p:cNvSpPr>
                <a:spLocks noChangeArrowheads="1"/>
              </p:cNvSpPr>
              <p:nvPr/>
            </p:nvSpPr>
            <p:spPr bwMode="auto">
              <a:xfrm>
                <a:off x="2708275"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2"/>
              <p:cNvSpPr>
                <a:spLocks noEditPoints="1"/>
              </p:cNvSpPr>
              <p:nvPr/>
            </p:nvSpPr>
            <p:spPr bwMode="auto">
              <a:xfrm>
                <a:off x="260350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Oval 13"/>
              <p:cNvSpPr>
                <a:spLocks noChangeArrowheads="1"/>
              </p:cNvSpPr>
              <p:nvPr/>
            </p:nvSpPr>
            <p:spPr bwMode="auto">
              <a:xfrm>
                <a:off x="3106738"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4"/>
              <p:cNvSpPr>
                <a:spLocks noEditPoints="1"/>
              </p:cNvSpPr>
              <p:nvPr/>
            </p:nvSpPr>
            <p:spPr bwMode="auto">
              <a:xfrm>
                <a:off x="3001963" y="3784600"/>
                <a:ext cx="374650"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Oval 15"/>
              <p:cNvSpPr>
                <a:spLocks noChangeArrowheads="1"/>
              </p:cNvSpPr>
              <p:nvPr/>
            </p:nvSpPr>
            <p:spPr bwMode="auto">
              <a:xfrm>
                <a:off x="2303463"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6"/>
              <p:cNvSpPr>
                <a:spLocks noEditPoints="1"/>
              </p:cNvSpPr>
              <p:nvPr/>
            </p:nvSpPr>
            <p:spPr bwMode="auto">
              <a:xfrm>
                <a:off x="2193925"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4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 name="Group 6"/>
            <p:cNvGrpSpPr/>
            <p:nvPr/>
          </p:nvGrpSpPr>
          <p:grpSpPr>
            <a:xfrm>
              <a:off x="6352958" y="3145321"/>
              <a:ext cx="2245015" cy="1560029"/>
              <a:chOff x="5256213" y="2846388"/>
              <a:chExt cx="1893888" cy="1316037"/>
            </a:xfrm>
            <a:grpFill/>
          </p:grpSpPr>
          <p:sp>
            <p:nvSpPr>
              <p:cNvPr id="8" name="Freeform 5"/>
              <p:cNvSpPr>
                <a:spLocks noEditPoints="1"/>
              </p:cNvSpPr>
              <p:nvPr/>
            </p:nvSpPr>
            <p:spPr bwMode="auto">
              <a:xfrm>
                <a:off x="6443663" y="3179763"/>
                <a:ext cx="706438" cy="857250"/>
              </a:xfrm>
              <a:custGeom>
                <a:avLst/>
                <a:gdLst>
                  <a:gd name="T0" fmla="*/ 7 w 188"/>
                  <a:gd name="T1" fmla="*/ 165 h 227"/>
                  <a:gd name="T2" fmla="*/ 32 w 188"/>
                  <a:gd name="T3" fmla="*/ 134 h 227"/>
                  <a:gd name="T4" fmla="*/ 39 w 188"/>
                  <a:gd name="T5" fmla="*/ 125 h 227"/>
                  <a:gd name="T6" fmla="*/ 46 w 188"/>
                  <a:gd name="T7" fmla="*/ 15 h 227"/>
                  <a:gd name="T8" fmla="*/ 50 w 188"/>
                  <a:gd name="T9" fmla="*/ 0 h 227"/>
                  <a:gd name="T10" fmla="*/ 152 w 188"/>
                  <a:gd name="T11" fmla="*/ 5 h 227"/>
                  <a:gd name="T12" fmla="*/ 168 w 188"/>
                  <a:gd name="T13" fmla="*/ 11 h 227"/>
                  <a:gd name="T14" fmla="*/ 172 w 188"/>
                  <a:gd name="T15" fmla="*/ 24 h 227"/>
                  <a:gd name="T16" fmla="*/ 165 w 188"/>
                  <a:gd name="T17" fmla="*/ 25 h 227"/>
                  <a:gd name="T18" fmla="*/ 179 w 188"/>
                  <a:gd name="T19" fmla="*/ 84 h 227"/>
                  <a:gd name="T20" fmla="*/ 185 w 188"/>
                  <a:gd name="T21" fmla="*/ 88 h 227"/>
                  <a:gd name="T22" fmla="*/ 185 w 188"/>
                  <a:gd name="T23" fmla="*/ 134 h 227"/>
                  <a:gd name="T24" fmla="*/ 181 w 188"/>
                  <a:gd name="T25" fmla="*/ 154 h 227"/>
                  <a:gd name="T26" fmla="*/ 181 w 188"/>
                  <a:gd name="T27" fmla="*/ 159 h 227"/>
                  <a:gd name="T28" fmla="*/ 188 w 188"/>
                  <a:gd name="T29" fmla="*/ 165 h 227"/>
                  <a:gd name="T30" fmla="*/ 187 w 188"/>
                  <a:gd name="T31" fmla="*/ 191 h 227"/>
                  <a:gd name="T32" fmla="*/ 180 w 188"/>
                  <a:gd name="T33" fmla="*/ 202 h 227"/>
                  <a:gd name="T34" fmla="*/ 166 w 188"/>
                  <a:gd name="T35" fmla="*/ 202 h 227"/>
                  <a:gd name="T36" fmla="*/ 162 w 188"/>
                  <a:gd name="T37" fmla="*/ 202 h 227"/>
                  <a:gd name="T38" fmla="*/ 163 w 188"/>
                  <a:gd name="T39" fmla="*/ 221 h 227"/>
                  <a:gd name="T40" fmla="*/ 163 w 188"/>
                  <a:gd name="T41" fmla="*/ 221 h 227"/>
                  <a:gd name="T42" fmla="*/ 161 w 188"/>
                  <a:gd name="T43" fmla="*/ 225 h 227"/>
                  <a:gd name="T44" fmla="*/ 155 w 188"/>
                  <a:gd name="T45" fmla="*/ 227 h 227"/>
                  <a:gd name="T46" fmla="*/ 155 w 188"/>
                  <a:gd name="T47" fmla="*/ 227 h 227"/>
                  <a:gd name="T48" fmla="*/ 131 w 188"/>
                  <a:gd name="T49" fmla="*/ 227 h 227"/>
                  <a:gd name="T50" fmla="*/ 131 w 188"/>
                  <a:gd name="T51" fmla="*/ 227 h 227"/>
                  <a:gd name="T52" fmla="*/ 130 w 188"/>
                  <a:gd name="T53" fmla="*/ 227 h 227"/>
                  <a:gd name="T54" fmla="*/ 128 w 188"/>
                  <a:gd name="T55" fmla="*/ 225 h 227"/>
                  <a:gd name="T56" fmla="*/ 127 w 188"/>
                  <a:gd name="T57" fmla="*/ 220 h 227"/>
                  <a:gd name="T58" fmla="*/ 127 w 188"/>
                  <a:gd name="T59" fmla="*/ 219 h 227"/>
                  <a:gd name="T60" fmla="*/ 127 w 188"/>
                  <a:gd name="T61" fmla="*/ 202 h 227"/>
                  <a:gd name="T62" fmla="*/ 117 w 188"/>
                  <a:gd name="T63" fmla="*/ 202 h 227"/>
                  <a:gd name="T64" fmla="*/ 110 w 188"/>
                  <a:gd name="T65" fmla="*/ 172 h 227"/>
                  <a:gd name="T66" fmla="*/ 85 w 188"/>
                  <a:gd name="T67" fmla="*/ 146 h 227"/>
                  <a:gd name="T68" fmla="*/ 43 w 188"/>
                  <a:gd name="T69" fmla="*/ 144 h 227"/>
                  <a:gd name="T70" fmla="*/ 16 w 188"/>
                  <a:gd name="T71" fmla="*/ 170 h 227"/>
                  <a:gd name="T72" fmla="*/ 6 w 188"/>
                  <a:gd name="T73" fmla="*/ 215 h 227"/>
                  <a:gd name="T74" fmla="*/ 0 w 188"/>
                  <a:gd name="T75" fmla="*/ 215 h 227"/>
                  <a:gd name="T76" fmla="*/ 7 w 188"/>
                  <a:gd name="T77" fmla="*/ 165 h 227"/>
                  <a:gd name="T78" fmla="*/ 147 w 188"/>
                  <a:gd name="T79" fmla="*/ 15 h 227"/>
                  <a:gd name="T80" fmla="*/ 133 w 188"/>
                  <a:gd name="T81" fmla="*/ 14 h 227"/>
                  <a:gd name="T82" fmla="*/ 135 w 188"/>
                  <a:gd name="T83" fmla="*/ 112 h 227"/>
                  <a:gd name="T84" fmla="*/ 161 w 188"/>
                  <a:gd name="T85" fmla="*/ 112 h 227"/>
                  <a:gd name="T86" fmla="*/ 161 w 188"/>
                  <a:gd name="T87" fmla="*/ 80 h 227"/>
                  <a:gd name="T88" fmla="*/ 147 w 188"/>
                  <a:gd name="T89" fmla="*/ 15 h 227"/>
                  <a:gd name="T90" fmla="*/ 132 w 188"/>
                  <a:gd name="T91" fmla="*/ 219 h 227"/>
                  <a:gd name="T92" fmla="*/ 132 w 188"/>
                  <a:gd name="T93" fmla="*/ 220 h 227"/>
                  <a:gd name="T94" fmla="*/ 132 w 188"/>
                  <a:gd name="T95" fmla="*/ 222 h 227"/>
                  <a:gd name="T96" fmla="*/ 141 w 188"/>
                  <a:gd name="T97" fmla="*/ 222 h 227"/>
                  <a:gd name="T98" fmla="*/ 155 w 188"/>
                  <a:gd name="T99" fmla="*/ 222 h 227"/>
                  <a:gd name="T100" fmla="*/ 157 w 188"/>
                  <a:gd name="T101" fmla="*/ 222 h 227"/>
                  <a:gd name="T102" fmla="*/ 158 w 188"/>
                  <a:gd name="T103" fmla="*/ 221 h 227"/>
                  <a:gd name="T104" fmla="*/ 158 w 188"/>
                  <a:gd name="T105" fmla="*/ 221 h 227"/>
                  <a:gd name="T106" fmla="*/ 157 w 188"/>
                  <a:gd name="T107" fmla="*/ 202 h 227"/>
                  <a:gd name="T108" fmla="*/ 132 w 188"/>
                  <a:gd name="T109" fmla="*/ 202 h 227"/>
                  <a:gd name="T110" fmla="*/ 132 w 188"/>
                  <a:gd name="T111" fmla="*/ 219 h 227"/>
                  <a:gd name="T112" fmla="*/ 131 w 188"/>
                  <a:gd name="T113" fmla="*/ 81 h 227"/>
                  <a:gd name="T114" fmla="*/ 129 w 188"/>
                  <a:gd name="T115" fmla="*/ 15 h 227"/>
                  <a:gd name="T116" fmla="*/ 79 w 188"/>
                  <a:gd name="T117" fmla="*/ 13 h 227"/>
                  <a:gd name="T118" fmla="*/ 78 w 188"/>
                  <a:gd name="T119" fmla="*/ 65 h 227"/>
                  <a:gd name="T120" fmla="*/ 131 w 188"/>
                  <a:gd name="T12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227">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6"/>
              <p:cNvSpPr>
                <a:spLocks noEditPoints="1"/>
              </p:cNvSpPr>
              <p:nvPr/>
            </p:nvSpPr>
            <p:spPr bwMode="auto">
              <a:xfrm>
                <a:off x="6488113" y="3784600"/>
                <a:ext cx="376238"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Oval 7"/>
              <p:cNvSpPr>
                <a:spLocks noChangeArrowheads="1"/>
              </p:cNvSpPr>
              <p:nvPr/>
            </p:nvSpPr>
            <p:spPr bwMode="auto">
              <a:xfrm>
                <a:off x="6592888"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Oval 8"/>
              <p:cNvSpPr>
                <a:spLocks noChangeArrowheads="1"/>
              </p:cNvSpPr>
              <p:nvPr/>
            </p:nvSpPr>
            <p:spPr bwMode="auto">
              <a:xfrm>
                <a:off x="5399088" y="3894138"/>
                <a:ext cx="160338"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9"/>
              <p:cNvSpPr/>
              <p:nvPr/>
            </p:nvSpPr>
            <p:spPr bwMode="auto">
              <a:xfrm>
                <a:off x="6477000" y="3152775"/>
                <a:ext cx="123825" cy="615950"/>
              </a:xfrm>
              <a:custGeom>
                <a:avLst/>
                <a:gdLst>
                  <a:gd name="T0" fmla="*/ 2 w 33"/>
                  <a:gd name="T1" fmla="*/ 35 h 163"/>
                  <a:gd name="T2" fmla="*/ 4 w 33"/>
                  <a:gd name="T3" fmla="*/ 36 h 163"/>
                  <a:gd name="T4" fmla="*/ 5 w 33"/>
                  <a:gd name="T5" fmla="*/ 8 h 163"/>
                  <a:gd name="T6" fmla="*/ 15 w 33"/>
                  <a:gd name="T7" fmla="*/ 7 h 163"/>
                  <a:gd name="T8" fmla="*/ 16 w 33"/>
                  <a:gd name="T9" fmla="*/ 36 h 163"/>
                  <a:gd name="T10" fmla="*/ 19 w 33"/>
                  <a:gd name="T11" fmla="*/ 37 h 163"/>
                  <a:gd name="T12" fmla="*/ 33 w 33"/>
                  <a:gd name="T13" fmla="*/ 38 h 163"/>
                  <a:gd name="T14" fmla="*/ 27 w 33"/>
                  <a:gd name="T15" fmla="*/ 133 h 163"/>
                  <a:gd name="T16" fmla="*/ 10 w 33"/>
                  <a:gd name="T17" fmla="*/ 150 h 163"/>
                  <a:gd name="T18" fmla="*/ 0 w 33"/>
                  <a:gd name="T19" fmla="*/ 163 h 163"/>
                  <a:gd name="T20" fmla="*/ 2 w 33"/>
                  <a:gd name="T21" fmla="*/ 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3">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289550"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3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17"/>
              <p:cNvSpPr>
                <a:spLocks noChangeArrowheads="1"/>
              </p:cNvSpPr>
              <p:nvPr/>
            </p:nvSpPr>
            <p:spPr bwMode="auto">
              <a:xfrm>
                <a:off x="5800725"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8"/>
              <p:cNvSpPr>
                <a:spLocks noEditPoints="1"/>
              </p:cNvSpPr>
              <p:nvPr/>
            </p:nvSpPr>
            <p:spPr bwMode="auto">
              <a:xfrm>
                <a:off x="569595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
              <p:cNvSpPr/>
              <p:nvPr/>
            </p:nvSpPr>
            <p:spPr bwMode="auto">
              <a:xfrm>
                <a:off x="5256213" y="3757613"/>
                <a:ext cx="1176338" cy="234950"/>
              </a:xfrm>
              <a:custGeom>
                <a:avLst/>
                <a:gdLst>
                  <a:gd name="T0" fmla="*/ 8 w 313"/>
                  <a:gd name="T1" fmla="*/ 0 h 62"/>
                  <a:gd name="T2" fmla="*/ 304 w 313"/>
                  <a:gd name="T3" fmla="*/ 0 h 62"/>
                  <a:gd name="T4" fmla="*/ 313 w 313"/>
                  <a:gd name="T5" fmla="*/ 9 h 62"/>
                  <a:gd name="T6" fmla="*/ 313 w 313"/>
                  <a:gd name="T7" fmla="*/ 54 h 62"/>
                  <a:gd name="T8" fmla="*/ 304 w 313"/>
                  <a:gd name="T9" fmla="*/ 62 h 62"/>
                  <a:gd name="T10" fmla="*/ 223 w 313"/>
                  <a:gd name="T11" fmla="*/ 62 h 62"/>
                  <a:gd name="T12" fmla="*/ 224 w 313"/>
                  <a:gd name="T13" fmla="*/ 58 h 62"/>
                  <a:gd name="T14" fmla="*/ 167 w 313"/>
                  <a:gd name="T15" fmla="*/ 2 h 62"/>
                  <a:gd name="T16" fmla="*/ 113 w 313"/>
                  <a:gd name="T17" fmla="*/ 43 h 62"/>
                  <a:gd name="T18" fmla="*/ 59 w 313"/>
                  <a:gd name="T19" fmla="*/ 2 h 62"/>
                  <a:gd name="T20" fmla="*/ 3 w 313"/>
                  <a:gd name="T21" fmla="*/ 58 h 62"/>
                  <a:gd name="T22" fmla="*/ 3 w 313"/>
                  <a:gd name="T23" fmla="*/ 60 h 62"/>
                  <a:gd name="T24" fmla="*/ 0 w 313"/>
                  <a:gd name="T25" fmla="*/ 54 h 62"/>
                  <a:gd name="T26" fmla="*/ 0 w 313"/>
                  <a:gd name="T27" fmla="*/ 9 h 62"/>
                  <a:gd name="T28" fmla="*/ 8 w 313"/>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62">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21"/>
              <p:cNvSpPr/>
              <p:nvPr/>
            </p:nvSpPr>
            <p:spPr bwMode="auto">
              <a:xfrm>
                <a:off x="6573838" y="2846388"/>
                <a:ext cx="290513" cy="333375"/>
              </a:xfrm>
              <a:custGeom>
                <a:avLst/>
                <a:gdLst>
                  <a:gd name="T0" fmla="*/ 77 w 77"/>
                  <a:gd name="T1" fmla="*/ 88 h 88"/>
                  <a:gd name="T2" fmla="*/ 34 w 77"/>
                  <a:gd name="T3" fmla="*/ 23 h 88"/>
                  <a:gd name="T4" fmla="*/ 0 w 77"/>
                  <a:gd name="T5" fmla="*/ 0 h 88"/>
                  <a:gd name="T6" fmla="*/ 12 w 77"/>
                  <a:gd name="T7" fmla="*/ 85 h 88"/>
                  <a:gd name="T8" fmla="*/ 77 w 77"/>
                  <a:gd name="T9" fmla="*/ 88 h 88"/>
                </a:gdLst>
                <a:ahLst/>
                <a:cxnLst>
                  <a:cxn ang="0">
                    <a:pos x="T0" y="T1"/>
                  </a:cxn>
                  <a:cxn ang="0">
                    <a:pos x="T2" y="T3"/>
                  </a:cxn>
                  <a:cxn ang="0">
                    <a:pos x="T4" y="T5"/>
                  </a:cxn>
                  <a:cxn ang="0">
                    <a:pos x="T6" y="T7"/>
                  </a:cxn>
                  <a:cxn ang="0">
                    <a:pos x="T8" y="T9"/>
                  </a:cxn>
                </a:cxnLst>
                <a:rect l="0" t="0" r="r" b="b"/>
                <a:pathLst>
                  <a:path w="77" h="88">
                    <a:moveTo>
                      <a:pt x="77" y="88"/>
                    </a:moveTo>
                    <a:cubicBezTo>
                      <a:pt x="77" y="88"/>
                      <a:pt x="49" y="40"/>
                      <a:pt x="34" y="23"/>
                    </a:cubicBezTo>
                    <a:cubicBezTo>
                      <a:pt x="20" y="7"/>
                      <a:pt x="0" y="0"/>
                      <a:pt x="0" y="0"/>
                    </a:cubicBezTo>
                    <a:cubicBezTo>
                      <a:pt x="12" y="85"/>
                      <a:pt x="12" y="85"/>
                      <a:pt x="12" y="85"/>
                    </a:cubicBezTo>
                    <a:lnTo>
                      <a:pt x="77" y="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sp>
        <p:nvSpPr>
          <p:cNvPr id="25" name="Rounded Rectangle 24"/>
          <p:cNvSpPr/>
          <p:nvPr/>
        </p:nvSpPr>
        <p:spPr>
          <a:xfrm>
            <a:off x="2590799" y="1640359"/>
            <a:ext cx="1834573" cy="871482"/>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2631785" y="1611594"/>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Asia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endParaRPr lang="en-US" sz="1050" smtClean="0">
              <a:solidFill>
                <a:schemeClr val="bg1"/>
              </a:solidFill>
              <a:latin typeface="Open Sans" pitchFamily="34" charset="0"/>
              <a:ea typeface="Open Sans" pitchFamily="34" charset="0"/>
              <a:cs typeface="Open Sans" pitchFamily="34" charset="0"/>
            </a:endParaRPr>
          </a:p>
        </p:txBody>
      </p:sp>
      <p:sp>
        <p:nvSpPr>
          <p:cNvPr id="26" name="Rounded Rectangle 25"/>
          <p:cNvSpPr/>
          <p:nvPr/>
        </p:nvSpPr>
        <p:spPr>
          <a:xfrm>
            <a:off x="615372" y="1639892"/>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p:cNvSpPr txBox="1">
            <a:spLocks noChangeArrowheads="1"/>
          </p:cNvSpPr>
          <p:nvPr/>
        </p:nvSpPr>
        <p:spPr bwMode="auto">
          <a:xfrm>
            <a:off x="656358"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North America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endParaRPr lang="en-US" sz="1050" smtClean="0">
              <a:solidFill>
                <a:schemeClr val="bg1"/>
              </a:solidFill>
              <a:latin typeface="Open Sans" pitchFamily="34" charset="0"/>
              <a:ea typeface="Open Sans" pitchFamily="34" charset="0"/>
              <a:cs typeface="Open Sans" pitchFamily="34" charset="0"/>
            </a:endParaRPr>
          </a:p>
        </p:txBody>
      </p:sp>
      <p:sp>
        <p:nvSpPr>
          <p:cNvPr id="29" name="Rectangle 28"/>
          <p:cNvSpPr/>
          <p:nvPr/>
        </p:nvSpPr>
        <p:spPr>
          <a:xfrm>
            <a:off x="5029199" y="2989762"/>
            <a:ext cx="2483289"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581400" y="2989762"/>
            <a:ext cx="1447800"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1514864" y="2989762"/>
            <a:ext cx="2069900"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615372" y="2989762"/>
            <a:ext cx="899491"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4598890" y="1639892"/>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Box 10"/>
          <p:cNvSpPr txBox="1">
            <a:spLocks noChangeArrowheads="1"/>
          </p:cNvSpPr>
          <p:nvPr/>
        </p:nvSpPr>
        <p:spPr bwMode="auto">
          <a:xfrm>
            <a:off x="4639876"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Africa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endParaRPr lang="en-US" sz="1050" smtClean="0">
              <a:solidFill>
                <a:schemeClr val="bg1"/>
              </a:solidFill>
              <a:latin typeface="Open Sans" pitchFamily="34" charset="0"/>
              <a:ea typeface="Open Sans" pitchFamily="34" charset="0"/>
              <a:cs typeface="Open Sans" pitchFamily="34" charset="0"/>
            </a:endParaRPr>
          </a:p>
        </p:txBody>
      </p:sp>
      <p:sp>
        <p:nvSpPr>
          <p:cNvPr id="35" name="Rounded Rectangle 34"/>
          <p:cNvSpPr/>
          <p:nvPr/>
        </p:nvSpPr>
        <p:spPr>
          <a:xfrm>
            <a:off x="6623627" y="1639892"/>
            <a:ext cx="1834573" cy="8719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p:cNvSpPr txBox="1">
            <a:spLocks noChangeArrowheads="1"/>
          </p:cNvSpPr>
          <p:nvPr/>
        </p:nvSpPr>
        <p:spPr bwMode="auto">
          <a:xfrm>
            <a:off x="6664613"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Euro</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endParaRPr lang="en-US" sz="1050" smtClean="0">
              <a:solidFill>
                <a:schemeClr val="bg1"/>
              </a:solidFill>
              <a:latin typeface="Open Sans" pitchFamily="34" charset="0"/>
              <a:ea typeface="Open Sans" pitchFamily="34" charset="0"/>
              <a:cs typeface="Open Sans" pitchFamily="34" charset="0"/>
            </a:endParaRPr>
          </a:p>
        </p:txBody>
      </p:sp>
      <p:cxnSp>
        <p:nvCxnSpPr>
          <p:cNvPr id="42" name="Straight Arrow Connector 41"/>
          <p:cNvCxnSpPr>
            <a:stCxn id="32" idx="0"/>
            <a:endCxn id="26" idx="2"/>
          </p:cNvCxnSpPr>
          <p:nvPr/>
        </p:nvCxnSpPr>
        <p:spPr>
          <a:xfrm flipV="1">
            <a:off x="1065118" y="2511841"/>
            <a:ext cx="467541"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a:stCxn id="31" idx="0"/>
            <a:endCxn id="25" idx="2"/>
          </p:cNvCxnSpPr>
          <p:nvPr/>
        </p:nvCxnSpPr>
        <p:spPr>
          <a:xfrm flipV="1">
            <a:off x="2549814" y="2511841"/>
            <a:ext cx="958272"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33" idx="2"/>
          </p:cNvCxnSpPr>
          <p:nvPr/>
        </p:nvCxnSpPr>
        <p:spPr>
          <a:xfrm flipV="1">
            <a:off x="4425372" y="2511841"/>
            <a:ext cx="1090805"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a:stCxn id="29" idx="0"/>
            <a:endCxn id="35" idx="2"/>
          </p:cNvCxnSpPr>
          <p:nvPr/>
        </p:nvCxnSpPr>
        <p:spPr>
          <a:xfrm flipV="1">
            <a:off x="6270844" y="2511841"/>
            <a:ext cx="1270070"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49" name="Text Box 7"/>
          <p:cNvSpPr txBox="1">
            <a:spLocks noChangeArrowheads="1"/>
          </p:cNvSpPr>
          <p:nvPr/>
        </p:nvSpPr>
        <p:spPr bwMode="auto">
          <a:xfrm>
            <a:off x="697549" y="33900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10%</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51" name="Text Box 7"/>
          <p:cNvSpPr txBox="1">
            <a:spLocks noChangeArrowheads="1"/>
          </p:cNvSpPr>
          <p:nvPr/>
        </p:nvSpPr>
        <p:spPr bwMode="auto">
          <a:xfrm>
            <a:off x="2176231" y="33900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30%</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52" name="Text Box 7"/>
          <p:cNvSpPr txBox="1">
            <a:spLocks noChangeArrowheads="1"/>
          </p:cNvSpPr>
          <p:nvPr/>
        </p:nvSpPr>
        <p:spPr bwMode="auto">
          <a:xfrm>
            <a:off x="3937731" y="339009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15%</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53" name="Text Box 7"/>
          <p:cNvSpPr txBox="1">
            <a:spLocks noChangeArrowheads="1"/>
          </p:cNvSpPr>
          <p:nvPr/>
        </p:nvSpPr>
        <p:spPr bwMode="auto">
          <a:xfrm>
            <a:off x="5914537" y="339009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35%</a:t>
            </a:r>
            <a:endParaRPr lang="en-CA" sz="2800" spc="-150"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250" fill="hold"/>
                                        <p:tgtEl>
                                          <p:spTgt spid="29"/>
                                        </p:tgtEl>
                                        <p:attrNameLst>
                                          <p:attrName>ppt_x</p:attrName>
                                        </p:attrNameLst>
                                      </p:cBhvr>
                                      <p:tavLst>
                                        <p:tav tm="0">
                                          <p:val>
                                            <p:strVal val="#ppt_x"/>
                                          </p:val>
                                        </p:tav>
                                        <p:tav tm="100000">
                                          <p:val>
                                            <p:strVal val="#ppt_x"/>
                                          </p:val>
                                        </p:tav>
                                      </p:tavLst>
                                    </p:anim>
                                    <p:anim calcmode="lin" valueType="num">
                                      <p:cBhvr additive="base">
                                        <p:cTn id="47" dur="250" fill="hold"/>
                                        <p:tgtEl>
                                          <p:spTgt spid="29"/>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250" fill="hold"/>
                                        <p:tgtEl>
                                          <p:spTgt spid="53"/>
                                        </p:tgtEl>
                                        <p:attrNameLst>
                                          <p:attrName>ppt_x</p:attrName>
                                        </p:attrNameLst>
                                      </p:cBhvr>
                                      <p:tavLst>
                                        <p:tav tm="0">
                                          <p:val>
                                            <p:strVal val="#ppt_x"/>
                                          </p:val>
                                        </p:tav>
                                        <p:tav tm="100000">
                                          <p:val>
                                            <p:strVal val="#ppt_x"/>
                                          </p:val>
                                        </p:tav>
                                      </p:tavLst>
                                    </p:anim>
                                    <p:anim calcmode="lin" valueType="num">
                                      <p:cBhvr additive="base">
                                        <p:cTn id="52" dur="250" fill="hold"/>
                                        <p:tgtEl>
                                          <p:spTgt spid="53"/>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48"/>
                                        </p:tgtEl>
                                        <p:attrNameLst>
                                          <p:attrName>style.visibility</p:attrName>
                                        </p:attrNameLst>
                                      </p:cBhvr>
                                      <p:to>
                                        <p:strVal val="visible"/>
                                      </p:to>
                                    </p:set>
                                    <p:anim calcmode="lin" valueType="num">
                                      <p:cBhvr additive="base">
                                        <p:cTn id="56" dur="250" fill="hold"/>
                                        <p:tgtEl>
                                          <p:spTgt spid="48"/>
                                        </p:tgtEl>
                                        <p:attrNameLst>
                                          <p:attrName>ppt_x</p:attrName>
                                        </p:attrNameLst>
                                      </p:cBhvr>
                                      <p:tavLst>
                                        <p:tav tm="0">
                                          <p:val>
                                            <p:strVal val="#ppt_x"/>
                                          </p:val>
                                        </p:tav>
                                        <p:tav tm="100000">
                                          <p:val>
                                            <p:strVal val="#ppt_x"/>
                                          </p:val>
                                        </p:tav>
                                      </p:tavLst>
                                    </p:anim>
                                    <p:anim calcmode="lin" valueType="num">
                                      <p:cBhvr additive="base">
                                        <p:cTn id="57" dur="250" fill="hold"/>
                                        <p:tgtEl>
                                          <p:spTgt spid="4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250" fill="hold"/>
                                        <p:tgtEl>
                                          <p:spTgt spid="35"/>
                                        </p:tgtEl>
                                        <p:attrNameLst>
                                          <p:attrName>ppt_x</p:attrName>
                                        </p:attrNameLst>
                                      </p:cBhvr>
                                      <p:tavLst>
                                        <p:tav tm="0">
                                          <p:val>
                                            <p:strVal val="#ppt_x"/>
                                          </p:val>
                                        </p:tav>
                                        <p:tav tm="100000">
                                          <p:val>
                                            <p:strVal val="#ppt_x"/>
                                          </p:val>
                                        </p:tav>
                                      </p:tavLst>
                                    </p:anim>
                                    <p:anim calcmode="lin" valueType="num">
                                      <p:cBhvr additive="base">
                                        <p:cTn id="62" dur="250" fill="hold"/>
                                        <p:tgtEl>
                                          <p:spTgt spid="35"/>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250" fill="hold"/>
                                        <p:tgtEl>
                                          <p:spTgt spid="36"/>
                                        </p:tgtEl>
                                        <p:attrNameLst>
                                          <p:attrName>ppt_x</p:attrName>
                                        </p:attrNameLst>
                                      </p:cBhvr>
                                      <p:tavLst>
                                        <p:tav tm="0">
                                          <p:val>
                                            <p:strVal val="#ppt_x"/>
                                          </p:val>
                                        </p:tav>
                                        <p:tav tm="100000">
                                          <p:val>
                                            <p:strVal val="#ppt_x"/>
                                          </p:val>
                                        </p:tav>
                                      </p:tavLst>
                                    </p:anim>
                                    <p:anim calcmode="lin" valueType="num">
                                      <p:cBhvr additive="base">
                                        <p:cTn id="67" dur="250" fill="hold"/>
                                        <p:tgtEl>
                                          <p:spTgt spid="36"/>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additive="base">
                                        <p:cTn id="71" dur="250" fill="hold"/>
                                        <p:tgtEl>
                                          <p:spTgt spid="30"/>
                                        </p:tgtEl>
                                        <p:attrNameLst>
                                          <p:attrName>ppt_x</p:attrName>
                                        </p:attrNameLst>
                                      </p:cBhvr>
                                      <p:tavLst>
                                        <p:tav tm="0">
                                          <p:val>
                                            <p:strVal val="#ppt_x"/>
                                          </p:val>
                                        </p:tav>
                                        <p:tav tm="100000">
                                          <p:val>
                                            <p:strVal val="#ppt_x"/>
                                          </p:val>
                                        </p:tav>
                                      </p:tavLst>
                                    </p:anim>
                                    <p:anim calcmode="lin" valueType="num">
                                      <p:cBhvr additive="base">
                                        <p:cTn id="72" dur="250" fill="hold"/>
                                        <p:tgtEl>
                                          <p:spTgt spid="30"/>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52"/>
                                        </p:tgtEl>
                                        <p:attrNameLst>
                                          <p:attrName>style.visibility</p:attrName>
                                        </p:attrNameLst>
                                      </p:cBhvr>
                                      <p:to>
                                        <p:strVal val="visible"/>
                                      </p:to>
                                    </p:set>
                                    <p:anim calcmode="lin" valueType="num">
                                      <p:cBhvr additive="base">
                                        <p:cTn id="76" dur="250" fill="hold"/>
                                        <p:tgtEl>
                                          <p:spTgt spid="52"/>
                                        </p:tgtEl>
                                        <p:attrNameLst>
                                          <p:attrName>ppt_x</p:attrName>
                                        </p:attrNameLst>
                                      </p:cBhvr>
                                      <p:tavLst>
                                        <p:tav tm="0">
                                          <p:val>
                                            <p:strVal val="#ppt_x"/>
                                          </p:val>
                                        </p:tav>
                                        <p:tav tm="100000">
                                          <p:val>
                                            <p:strVal val="#ppt_x"/>
                                          </p:val>
                                        </p:tav>
                                      </p:tavLst>
                                    </p:anim>
                                    <p:anim calcmode="lin" valueType="num">
                                      <p:cBhvr additive="base">
                                        <p:cTn id="77" dur="250" fill="hold"/>
                                        <p:tgtEl>
                                          <p:spTgt spid="52"/>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 calcmode="lin" valueType="num">
                                      <p:cBhvr additive="base">
                                        <p:cTn id="81" dur="250" fill="hold"/>
                                        <p:tgtEl>
                                          <p:spTgt spid="46"/>
                                        </p:tgtEl>
                                        <p:attrNameLst>
                                          <p:attrName>ppt_x</p:attrName>
                                        </p:attrNameLst>
                                      </p:cBhvr>
                                      <p:tavLst>
                                        <p:tav tm="0">
                                          <p:val>
                                            <p:strVal val="#ppt_x"/>
                                          </p:val>
                                        </p:tav>
                                        <p:tav tm="100000">
                                          <p:val>
                                            <p:strVal val="#ppt_x"/>
                                          </p:val>
                                        </p:tav>
                                      </p:tavLst>
                                    </p:anim>
                                    <p:anim calcmode="lin" valueType="num">
                                      <p:cBhvr additive="base">
                                        <p:cTn id="82" dur="250" fill="hold"/>
                                        <p:tgtEl>
                                          <p:spTgt spid="4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33"/>
                                        </p:tgtEl>
                                        <p:attrNameLst>
                                          <p:attrName>style.visibility</p:attrName>
                                        </p:attrNameLst>
                                      </p:cBhvr>
                                      <p:to>
                                        <p:strVal val="visible"/>
                                      </p:to>
                                    </p:set>
                                    <p:anim calcmode="lin" valueType="num">
                                      <p:cBhvr additive="base">
                                        <p:cTn id="86" dur="250" fill="hold"/>
                                        <p:tgtEl>
                                          <p:spTgt spid="33"/>
                                        </p:tgtEl>
                                        <p:attrNameLst>
                                          <p:attrName>ppt_x</p:attrName>
                                        </p:attrNameLst>
                                      </p:cBhvr>
                                      <p:tavLst>
                                        <p:tav tm="0">
                                          <p:val>
                                            <p:strVal val="#ppt_x"/>
                                          </p:val>
                                        </p:tav>
                                        <p:tav tm="100000">
                                          <p:val>
                                            <p:strVal val="#ppt_x"/>
                                          </p:val>
                                        </p:tav>
                                      </p:tavLst>
                                    </p:anim>
                                    <p:anim calcmode="lin" valueType="num">
                                      <p:cBhvr additive="base">
                                        <p:cTn id="87" dur="250" fill="hold"/>
                                        <p:tgtEl>
                                          <p:spTgt spid="33"/>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ppt_x"/>
                                          </p:val>
                                        </p:tav>
                                        <p:tav tm="100000">
                                          <p:val>
                                            <p:strVal val="#ppt_x"/>
                                          </p:val>
                                        </p:tav>
                                      </p:tavLst>
                                    </p:anim>
                                    <p:anim calcmode="lin" valueType="num">
                                      <p:cBhvr additive="base">
                                        <p:cTn id="92" dur="250" fill="hold"/>
                                        <p:tgtEl>
                                          <p:spTgt spid="34"/>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250" fill="hold"/>
                                        <p:tgtEl>
                                          <p:spTgt spid="31"/>
                                        </p:tgtEl>
                                        <p:attrNameLst>
                                          <p:attrName>ppt_x</p:attrName>
                                        </p:attrNameLst>
                                      </p:cBhvr>
                                      <p:tavLst>
                                        <p:tav tm="0">
                                          <p:val>
                                            <p:strVal val="#ppt_x"/>
                                          </p:val>
                                        </p:tav>
                                        <p:tav tm="100000">
                                          <p:val>
                                            <p:strVal val="#ppt_x"/>
                                          </p:val>
                                        </p:tav>
                                      </p:tavLst>
                                    </p:anim>
                                    <p:anim calcmode="lin" valueType="num">
                                      <p:cBhvr additive="base">
                                        <p:cTn id="97" dur="250" fill="hold"/>
                                        <p:tgtEl>
                                          <p:spTgt spid="3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additive="base">
                                        <p:cTn id="101" dur="250" fill="hold"/>
                                        <p:tgtEl>
                                          <p:spTgt spid="51"/>
                                        </p:tgtEl>
                                        <p:attrNameLst>
                                          <p:attrName>ppt_x</p:attrName>
                                        </p:attrNameLst>
                                      </p:cBhvr>
                                      <p:tavLst>
                                        <p:tav tm="0">
                                          <p:val>
                                            <p:strVal val="#ppt_x"/>
                                          </p:val>
                                        </p:tav>
                                        <p:tav tm="100000">
                                          <p:val>
                                            <p:strVal val="#ppt_x"/>
                                          </p:val>
                                        </p:tav>
                                      </p:tavLst>
                                    </p:anim>
                                    <p:anim calcmode="lin" valueType="num">
                                      <p:cBhvr additive="base">
                                        <p:cTn id="102" dur="250" fill="hold"/>
                                        <p:tgtEl>
                                          <p:spTgt spid="51"/>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44"/>
                                        </p:tgtEl>
                                        <p:attrNameLst>
                                          <p:attrName>style.visibility</p:attrName>
                                        </p:attrNameLst>
                                      </p:cBhvr>
                                      <p:to>
                                        <p:strVal val="visible"/>
                                      </p:to>
                                    </p:set>
                                    <p:anim calcmode="lin" valueType="num">
                                      <p:cBhvr additive="base">
                                        <p:cTn id="106" dur="250" fill="hold"/>
                                        <p:tgtEl>
                                          <p:spTgt spid="44"/>
                                        </p:tgtEl>
                                        <p:attrNameLst>
                                          <p:attrName>ppt_x</p:attrName>
                                        </p:attrNameLst>
                                      </p:cBhvr>
                                      <p:tavLst>
                                        <p:tav tm="0">
                                          <p:val>
                                            <p:strVal val="#ppt_x"/>
                                          </p:val>
                                        </p:tav>
                                        <p:tav tm="100000">
                                          <p:val>
                                            <p:strVal val="#ppt_x"/>
                                          </p:val>
                                        </p:tav>
                                      </p:tavLst>
                                    </p:anim>
                                    <p:anim calcmode="lin" valueType="num">
                                      <p:cBhvr additive="base">
                                        <p:cTn id="107" dur="250" fill="hold"/>
                                        <p:tgtEl>
                                          <p:spTgt spid="44"/>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5"/>
                                        </p:tgtEl>
                                        <p:attrNameLst>
                                          <p:attrName>style.visibility</p:attrName>
                                        </p:attrNameLst>
                                      </p:cBhvr>
                                      <p:to>
                                        <p:strVal val="visible"/>
                                      </p:to>
                                    </p:set>
                                    <p:anim calcmode="lin" valueType="num">
                                      <p:cBhvr additive="base">
                                        <p:cTn id="111" dur="250" fill="hold"/>
                                        <p:tgtEl>
                                          <p:spTgt spid="25"/>
                                        </p:tgtEl>
                                        <p:attrNameLst>
                                          <p:attrName>ppt_x</p:attrName>
                                        </p:attrNameLst>
                                      </p:cBhvr>
                                      <p:tavLst>
                                        <p:tav tm="0">
                                          <p:val>
                                            <p:strVal val="#ppt_x"/>
                                          </p:val>
                                        </p:tav>
                                        <p:tav tm="100000">
                                          <p:val>
                                            <p:strVal val="#ppt_x"/>
                                          </p:val>
                                        </p:tav>
                                      </p:tavLst>
                                    </p:anim>
                                    <p:anim calcmode="lin" valueType="num">
                                      <p:cBhvr additive="base">
                                        <p:cTn id="112" dur="250" fill="hold"/>
                                        <p:tgtEl>
                                          <p:spTgt spid="25"/>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27"/>
                                        </p:tgtEl>
                                        <p:attrNameLst>
                                          <p:attrName>style.visibility</p:attrName>
                                        </p:attrNameLst>
                                      </p:cBhvr>
                                      <p:to>
                                        <p:strVal val="visible"/>
                                      </p:to>
                                    </p:set>
                                    <p:anim calcmode="lin" valueType="num">
                                      <p:cBhvr additive="base">
                                        <p:cTn id="116" dur="250" fill="hold"/>
                                        <p:tgtEl>
                                          <p:spTgt spid="27"/>
                                        </p:tgtEl>
                                        <p:attrNameLst>
                                          <p:attrName>ppt_x</p:attrName>
                                        </p:attrNameLst>
                                      </p:cBhvr>
                                      <p:tavLst>
                                        <p:tav tm="0">
                                          <p:val>
                                            <p:strVal val="#ppt_x"/>
                                          </p:val>
                                        </p:tav>
                                        <p:tav tm="100000">
                                          <p:val>
                                            <p:strVal val="#ppt_x"/>
                                          </p:val>
                                        </p:tav>
                                      </p:tavLst>
                                    </p:anim>
                                    <p:anim calcmode="lin" valueType="num">
                                      <p:cBhvr additive="base">
                                        <p:cTn id="117" dur="250" fill="hold"/>
                                        <p:tgtEl>
                                          <p:spTgt spid="27"/>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32"/>
                                        </p:tgtEl>
                                        <p:attrNameLst>
                                          <p:attrName>style.visibility</p:attrName>
                                        </p:attrNameLst>
                                      </p:cBhvr>
                                      <p:to>
                                        <p:strVal val="visible"/>
                                      </p:to>
                                    </p:set>
                                    <p:anim calcmode="lin" valueType="num">
                                      <p:cBhvr additive="base">
                                        <p:cTn id="121" dur="250" fill="hold"/>
                                        <p:tgtEl>
                                          <p:spTgt spid="32"/>
                                        </p:tgtEl>
                                        <p:attrNameLst>
                                          <p:attrName>ppt_x</p:attrName>
                                        </p:attrNameLst>
                                      </p:cBhvr>
                                      <p:tavLst>
                                        <p:tav tm="0">
                                          <p:val>
                                            <p:strVal val="#ppt_x"/>
                                          </p:val>
                                        </p:tav>
                                        <p:tav tm="100000">
                                          <p:val>
                                            <p:strVal val="#ppt_x"/>
                                          </p:val>
                                        </p:tav>
                                      </p:tavLst>
                                    </p:anim>
                                    <p:anim calcmode="lin" valueType="num">
                                      <p:cBhvr additive="base">
                                        <p:cTn id="122" dur="250" fill="hold"/>
                                        <p:tgtEl>
                                          <p:spTgt spid="32"/>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49"/>
                                        </p:tgtEl>
                                        <p:attrNameLst>
                                          <p:attrName>style.visibility</p:attrName>
                                        </p:attrNameLst>
                                      </p:cBhvr>
                                      <p:to>
                                        <p:strVal val="visible"/>
                                      </p:to>
                                    </p:set>
                                    <p:anim calcmode="lin" valueType="num">
                                      <p:cBhvr additive="base">
                                        <p:cTn id="126" dur="250" fill="hold"/>
                                        <p:tgtEl>
                                          <p:spTgt spid="49"/>
                                        </p:tgtEl>
                                        <p:attrNameLst>
                                          <p:attrName>ppt_x</p:attrName>
                                        </p:attrNameLst>
                                      </p:cBhvr>
                                      <p:tavLst>
                                        <p:tav tm="0">
                                          <p:val>
                                            <p:strVal val="#ppt_x"/>
                                          </p:val>
                                        </p:tav>
                                        <p:tav tm="100000">
                                          <p:val>
                                            <p:strVal val="#ppt_x"/>
                                          </p:val>
                                        </p:tav>
                                      </p:tavLst>
                                    </p:anim>
                                    <p:anim calcmode="lin" valueType="num">
                                      <p:cBhvr additive="base">
                                        <p:cTn id="127" dur="250" fill="hold"/>
                                        <p:tgtEl>
                                          <p:spTgt spid="49"/>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250" fill="hold"/>
                                        <p:tgtEl>
                                          <p:spTgt spid="42"/>
                                        </p:tgtEl>
                                        <p:attrNameLst>
                                          <p:attrName>ppt_x</p:attrName>
                                        </p:attrNameLst>
                                      </p:cBhvr>
                                      <p:tavLst>
                                        <p:tav tm="0">
                                          <p:val>
                                            <p:strVal val="#ppt_x"/>
                                          </p:val>
                                        </p:tav>
                                        <p:tav tm="100000">
                                          <p:val>
                                            <p:strVal val="#ppt_x"/>
                                          </p:val>
                                        </p:tav>
                                      </p:tavLst>
                                    </p:anim>
                                    <p:anim calcmode="lin" valueType="num">
                                      <p:cBhvr additive="base">
                                        <p:cTn id="132" dur="250" fill="hold"/>
                                        <p:tgtEl>
                                          <p:spTgt spid="4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26"/>
                                        </p:tgtEl>
                                        <p:attrNameLst>
                                          <p:attrName>style.visibility</p:attrName>
                                        </p:attrNameLst>
                                      </p:cBhvr>
                                      <p:to>
                                        <p:strVal val="visible"/>
                                      </p:to>
                                    </p:set>
                                    <p:anim calcmode="lin" valueType="num">
                                      <p:cBhvr additive="base">
                                        <p:cTn id="136" dur="250" fill="hold"/>
                                        <p:tgtEl>
                                          <p:spTgt spid="26"/>
                                        </p:tgtEl>
                                        <p:attrNameLst>
                                          <p:attrName>ppt_x</p:attrName>
                                        </p:attrNameLst>
                                      </p:cBhvr>
                                      <p:tavLst>
                                        <p:tav tm="0">
                                          <p:val>
                                            <p:strVal val="#ppt_x"/>
                                          </p:val>
                                        </p:tav>
                                        <p:tav tm="100000">
                                          <p:val>
                                            <p:strVal val="#ppt_x"/>
                                          </p:val>
                                        </p:tav>
                                      </p:tavLst>
                                    </p:anim>
                                    <p:anim calcmode="lin" valueType="num">
                                      <p:cBhvr additive="base">
                                        <p:cTn id="137" dur="250" fill="hold"/>
                                        <p:tgtEl>
                                          <p:spTgt spid="26"/>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28"/>
                                        </p:tgtEl>
                                        <p:attrNameLst>
                                          <p:attrName>style.visibility</p:attrName>
                                        </p:attrNameLst>
                                      </p:cBhvr>
                                      <p:to>
                                        <p:strVal val="visible"/>
                                      </p:to>
                                    </p:set>
                                    <p:anim calcmode="lin" valueType="num">
                                      <p:cBhvr additive="base">
                                        <p:cTn id="141" dur="250" fill="hold"/>
                                        <p:tgtEl>
                                          <p:spTgt spid="28"/>
                                        </p:tgtEl>
                                        <p:attrNameLst>
                                          <p:attrName>ppt_x</p:attrName>
                                        </p:attrNameLst>
                                      </p:cBhvr>
                                      <p:tavLst>
                                        <p:tav tm="0">
                                          <p:val>
                                            <p:strVal val="#ppt_x"/>
                                          </p:val>
                                        </p:tav>
                                        <p:tav tm="100000">
                                          <p:val>
                                            <p:strVal val="#ppt_x"/>
                                          </p:val>
                                        </p:tav>
                                      </p:tavLst>
                                    </p:anim>
                                    <p:anim calcmode="lin" valueType="num">
                                      <p:cBhvr additive="base">
                                        <p:cTn id="142"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5" grpId="0" animBg="1"/>
      <p:bldP spid="27" grpId="0"/>
      <p:bldP spid="26" grpId="0" animBg="1"/>
      <p:bldP spid="28" grpId="0"/>
      <p:bldP spid="29" grpId="0" animBg="1"/>
      <p:bldP spid="30" grpId="0" animBg="1"/>
      <p:bldP spid="31" grpId="0" animBg="1"/>
      <p:bldP spid="32" grpId="0" animBg="1"/>
      <p:bldP spid="33" grpId="0" animBg="1"/>
      <p:bldP spid="34" grpId="0"/>
      <p:bldP spid="35" grpId="0" animBg="1"/>
      <p:bldP spid="36" grpId="0"/>
      <p:bldP spid="49" grpId="0"/>
      <p:bldP spid="51" grpId="0"/>
      <p:bldP spid="52" grpId="0"/>
      <p:bldP spid="53"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Maintenance Cost</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grpSp>
        <p:nvGrpSpPr>
          <p:cNvPr id="4" name="Group 3"/>
          <p:cNvGrpSpPr/>
          <p:nvPr/>
        </p:nvGrpSpPr>
        <p:grpSpPr>
          <a:xfrm>
            <a:off x="641352" y="1593333"/>
            <a:ext cx="1579212" cy="1580602"/>
            <a:chOff x="641352" y="1593333"/>
            <a:chExt cx="1579212" cy="1580602"/>
          </a:xfrm>
        </p:grpSpPr>
        <p:sp>
          <p:nvSpPr>
            <p:cNvPr id="7" name="Freeform 5"/>
            <p:cNvSpPr/>
            <p:nvPr/>
          </p:nvSpPr>
          <p:spPr bwMode="auto">
            <a:xfrm>
              <a:off x="1430958" y="1593333"/>
              <a:ext cx="105652" cy="214083"/>
            </a:xfrm>
            <a:custGeom>
              <a:avLst/>
              <a:gdLst>
                <a:gd name="T0" fmla="*/ 0 w 94"/>
                <a:gd name="T1" fmla="*/ 181 h 190"/>
                <a:gd name="T2" fmla="*/ 0 w 94"/>
                <a:gd name="T3" fmla="*/ 0 h 190"/>
                <a:gd name="T4" fmla="*/ 94 w 94"/>
                <a:gd name="T5" fmla="*/ 0 h 190"/>
                <a:gd name="T6" fmla="*/ 94 w 94"/>
                <a:gd name="T7" fmla="*/ 190 h 190"/>
                <a:gd name="T8" fmla="*/ 0 w 94"/>
                <a:gd name="T9" fmla="*/ 181 h 190"/>
              </a:gdLst>
              <a:ahLst/>
              <a:cxnLst>
                <a:cxn ang="0">
                  <a:pos x="T0" y="T1"/>
                </a:cxn>
                <a:cxn ang="0">
                  <a:pos x="T2" y="T3"/>
                </a:cxn>
                <a:cxn ang="0">
                  <a:pos x="T4" y="T5"/>
                </a:cxn>
                <a:cxn ang="0">
                  <a:pos x="T6" y="T7"/>
                </a:cxn>
                <a:cxn ang="0">
                  <a:pos x="T8" y="T9"/>
                </a:cxn>
              </a:cxnLst>
              <a:rect l="0" t="0" r="r" b="b"/>
              <a:pathLst>
                <a:path w="94" h="190">
                  <a:moveTo>
                    <a:pt x="0" y="181"/>
                  </a:moveTo>
                  <a:cubicBezTo>
                    <a:pt x="0" y="0"/>
                    <a:pt x="0" y="0"/>
                    <a:pt x="0" y="0"/>
                  </a:cubicBezTo>
                  <a:cubicBezTo>
                    <a:pt x="94" y="0"/>
                    <a:pt x="94" y="0"/>
                    <a:pt x="94" y="0"/>
                  </a:cubicBezTo>
                  <a:cubicBezTo>
                    <a:pt x="94" y="190"/>
                    <a:pt x="94" y="190"/>
                    <a:pt x="94" y="190"/>
                  </a:cubicBezTo>
                  <a:cubicBezTo>
                    <a:pt x="63" y="184"/>
                    <a:pt x="32" y="181"/>
                    <a:pt x="0" y="1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1187681" y="1598894"/>
              <a:ext cx="166818" cy="227985"/>
            </a:xfrm>
            <a:custGeom>
              <a:avLst/>
              <a:gdLst>
                <a:gd name="T0" fmla="*/ 56 w 148"/>
                <a:gd name="T1" fmla="*/ 202 h 202"/>
                <a:gd name="T2" fmla="*/ 0 w 148"/>
                <a:gd name="T3" fmla="*/ 29 h 202"/>
                <a:gd name="T4" fmla="*/ 90 w 148"/>
                <a:gd name="T5" fmla="*/ 0 h 202"/>
                <a:gd name="T6" fmla="*/ 148 w 148"/>
                <a:gd name="T7" fmla="*/ 181 h 202"/>
                <a:gd name="T8" fmla="*/ 56 w 148"/>
                <a:gd name="T9" fmla="*/ 202 h 202"/>
              </a:gdLst>
              <a:ahLst/>
              <a:cxnLst>
                <a:cxn ang="0">
                  <a:pos x="T0" y="T1"/>
                </a:cxn>
                <a:cxn ang="0">
                  <a:pos x="T2" y="T3"/>
                </a:cxn>
                <a:cxn ang="0">
                  <a:pos x="T4" y="T5"/>
                </a:cxn>
                <a:cxn ang="0">
                  <a:pos x="T6" y="T7"/>
                </a:cxn>
                <a:cxn ang="0">
                  <a:pos x="T8" y="T9"/>
                </a:cxn>
              </a:cxnLst>
              <a:rect l="0" t="0" r="r" b="b"/>
              <a:pathLst>
                <a:path w="148" h="202">
                  <a:moveTo>
                    <a:pt x="56" y="202"/>
                  </a:moveTo>
                  <a:cubicBezTo>
                    <a:pt x="0" y="29"/>
                    <a:pt x="0" y="29"/>
                    <a:pt x="0" y="29"/>
                  </a:cubicBezTo>
                  <a:cubicBezTo>
                    <a:pt x="90" y="0"/>
                    <a:pt x="90" y="0"/>
                    <a:pt x="90" y="0"/>
                  </a:cubicBezTo>
                  <a:cubicBezTo>
                    <a:pt x="148" y="181"/>
                    <a:pt x="148" y="181"/>
                    <a:pt x="148" y="181"/>
                  </a:cubicBezTo>
                  <a:cubicBezTo>
                    <a:pt x="117" y="185"/>
                    <a:pt x="86" y="192"/>
                    <a:pt x="56" y="2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7"/>
            <p:cNvSpPr/>
            <p:nvPr/>
          </p:nvSpPr>
          <p:spPr bwMode="auto">
            <a:xfrm>
              <a:off x="966647" y="1680912"/>
              <a:ext cx="211303" cy="229375"/>
            </a:xfrm>
            <a:custGeom>
              <a:avLst/>
              <a:gdLst>
                <a:gd name="T0" fmla="*/ 107 w 188"/>
                <a:gd name="T1" fmla="*/ 203 h 203"/>
                <a:gd name="T2" fmla="*/ 0 w 188"/>
                <a:gd name="T3" fmla="*/ 56 h 203"/>
                <a:gd name="T4" fmla="*/ 77 w 188"/>
                <a:gd name="T5" fmla="*/ 0 h 203"/>
                <a:gd name="T6" fmla="*/ 188 w 188"/>
                <a:gd name="T7" fmla="*/ 154 h 203"/>
                <a:gd name="T8" fmla="*/ 107 w 188"/>
                <a:gd name="T9" fmla="*/ 203 h 203"/>
              </a:gdLst>
              <a:ahLst/>
              <a:cxnLst>
                <a:cxn ang="0">
                  <a:pos x="T0" y="T1"/>
                </a:cxn>
                <a:cxn ang="0">
                  <a:pos x="T2" y="T3"/>
                </a:cxn>
                <a:cxn ang="0">
                  <a:pos x="T4" y="T5"/>
                </a:cxn>
                <a:cxn ang="0">
                  <a:pos x="T6" y="T7"/>
                </a:cxn>
                <a:cxn ang="0">
                  <a:pos x="T8" y="T9"/>
                </a:cxn>
              </a:cxnLst>
              <a:rect l="0" t="0" r="r" b="b"/>
              <a:pathLst>
                <a:path w="188" h="203">
                  <a:moveTo>
                    <a:pt x="107" y="203"/>
                  </a:moveTo>
                  <a:cubicBezTo>
                    <a:pt x="0" y="56"/>
                    <a:pt x="0" y="56"/>
                    <a:pt x="0" y="56"/>
                  </a:cubicBezTo>
                  <a:cubicBezTo>
                    <a:pt x="77" y="0"/>
                    <a:pt x="77" y="0"/>
                    <a:pt x="77" y="0"/>
                  </a:cubicBezTo>
                  <a:cubicBezTo>
                    <a:pt x="188" y="154"/>
                    <a:pt x="188" y="154"/>
                    <a:pt x="188" y="154"/>
                  </a:cubicBezTo>
                  <a:cubicBezTo>
                    <a:pt x="160" y="168"/>
                    <a:pt x="132" y="184"/>
                    <a:pt x="107" y="20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8"/>
            <p:cNvSpPr/>
            <p:nvPr/>
          </p:nvSpPr>
          <p:spPr bwMode="auto">
            <a:xfrm>
              <a:off x="792878" y="1832439"/>
              <a:ext cx="234935" cy="207133"/>
            </a:xfrm>
            <a:custGeom>
              <a:avLst/>
              <a:gdLst>
                <a:gd name="T0" fmla="*/ 147 w 209"/>
                <a:gd name="T1" fmla="*/ 183 h 183"/>
                <a:gd name="T2" fmla="*/ 0 w 209"/>
                <a:gd name="T3" fmla="*/ 76 h 183"/>
                <a:gd name="T4" fmla="*/ 55 w 209"/>
                <a:gd name="T5" fmla="*/ 0 h 183"/>
                <a:gd name="T6" fmla="*/ 209 w 209"/>
                <a:gd name="T7" fmla="*/ 112 h 183"/>
                <a:gd name="T8" fmla="*/ 147 w 209"/>
                <a:gd name="T9" fmla="*/ 183 h 183"/>
              </a:gdLst>
              <a:ahLst/>
              <a:cxnLst>
                <a:cxn ang="0">
                  <a:pos x="T0" y="T1"/>
                </a:cxn>
                <a:cxn ang="0">
                  <a:pos x="T2" y="T3"/>
                </a:cxn>
                <a:cxn ang="0">
                  <a:pos x="T4" y="T5"/>
                </a:cxn>
                <a:cxn ang="0">
                  <a:pos x="T6" y="T7"/>
                </a:cxn>
                <a:cxn ang="0">
                  <a:pos x="T8" y="T9"/>
                </a:cxn>
              </a:cxnLst>
              <a:rect l="0" t="0" r="r" b="b"/>
              <a:pathLst>
                <a:path w="209" h="183">
                  <a:moveTo>
                    <a:pt x="147" y="183"/>
                  </a:moveTo>
                  <a:cubicBezTo>
                    <a:pt x="0" y="76"/>
                    <a:pt x="0" y="76"/>
                    <a:pt x="0" y="76"/>
                  </a:cubicBezTo>
                  <a:cubicBezTo>
                    <a:pt x="55" y="0"/>
                    <a:pt x="55" y="0"/>
                    <a:pt x="55" y="0"/>
                  </a:cubicBezTo>
                  <a:cubicBezTo>
                    <a:pt x="209" y="112"/>
                    <a:pt x="209" y="112"/>
                    <a:pt x="209" y="112"/>
                  </a:cubicBezTo>
                  <a:cubicBezTo>
                    <a:pt x="187" y="133"/>
                    <a:pt x="166" y="157"/>
                    <a:pt x="147" y="1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9"/>
            <p:cNvSpPr/>
            <p:nvPr/>
          </p:nvSpPr>
          <p:spPr bwMode="auto">
            <a:xfrm>
              <a:off x="680275" y="2038182"/>
              <a:ext cx="236326" cy="164038"/>
            </a:xfrm>
            <a:custGeom>
              <a:avLst/>
              <a:gdLst>
                <a:gd name="T0" fmla="*/ 173 w 211"/>
                <a:gd name="T1" fmla="*/ 146 h 146"/>
                <a:gd name="T2" fmla="*/ 0 w 211"/>
                <a:gd name="T3" fmla="*/ 90 h 146"/>
                <a:gd name="T4" fmla="*/ 29 w 211"/>
                <a:gd name="T5" fmla="*/ 0 h 146"/>
                <a:gd name="T6" fmla="*/ 211 w 211"/>
                <a:gd name="T7" fmla="*/ 59 h 146"/>
                <a:gd name="T8" fmla="*/ 173 w 211"/>
                <a:gd name="T9" fmla="*/ 146 h 146"/>
              </a:gdLst>
              <a:ahLst/>
              <a:cxnLst>
                <a:cxn ang="0">
                  <a:pos x="T0" y="T1"/>
                </a:cxn>
                <a:cxn ang="0">
                  <a:pos x="T2" y="T3"/>
                </a:cxn>
                <a:cxn ang="0">
                  <a:pos x="T4" y="T5"/>
                </a:cxn>
                <a:cxn ang="0">
                  <a:pos x="T6" y="T7"/>
                </a:cxn>
                <a:cxn ang="0">
                  <a:pos x="T8" y="T9"/>
                </a:cxn>
              </a:cxnLst>
              <a:rect l="0" t="0" r="r" b="b"/>
              <a:pathLst>
                <a:path w="211" h="146">
                  <a:moveTo>
                    <a:pt x="173" y="146"/>
                  </a:moveTo>
                  <a:cubicBezTo>
                    <a:pt x="0" y="90"/>
                    <a:pt x="0" y="90"/>
                    <a:pt x="0" y="90"/>
                  </a:cubicBezTo>
                  <a:cubicBezTo>
                    <a:pt x="29" y="0"/>
                    <a:pt x="29" y="0"/>
                    <a:pt x="29" y="0"/>
                  </a:cubicBezTo>
                  <a:cubicBezTo>
                    <a:pt x="211" y="59"/>
                    <a:pt x="211" y="59"/>
                    <a:pt x="211" y="59"/>
                  </a:cubicBezTo>
                  <a:cubicBezTo>
                    <a:pt x="196" y="86"/>
                    <a:pt x="183" y="115"/>
                    <a:pt x="173" y="1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0"/>
            <p:cNvSpPr/>
            <p:nvPr/>
          </p:nvSpPr>
          <p:spPr bwMode="auto">
            <a:xfrm>
              <a:off x="641352" y="2277288"/>
              <a:ext cx="214083" cy="107042"/>
            </a:xfrm>
            <a:custGeom>
              <a:avLst/>
              <a:gdLst>
                <a:gd name="T0" fmla="*/ 182 w 190"/>
                <a:gd name="T1" fmla="*/ 95 h 95"/>
                <a:gd name="T2" fmla="*/ 0 w 190"/>
                <a:gd name="T3" fmla="*/ 95 h 95"/>
                <a:gd name="T4" fmla="*/ 0 w 190"/>
                <a:gd name="T5" fmla="*/ 0 h 95"/>
                <a:gd name="T6" fmla="*/ 190 w 190"/>
                <a:gd name="T7" fmla="*/ 0 h 95"/>
                <a:gd name="T8" fmla="*/ 182 w 190"/>
                <a:gd name="T9" fmla="*/ 95 h 95"/>
              </a:gdLst>
              <a:ahLst/>
              <a:cxnLst>
                <a:cxn ang="0">
                  <a:pos x="T0" y="T1"/>
                </a:cxn>
                <a:cxn ang="0">
                  <a:pos x="T2" y="T3"/>
                </a:cxn>
                <a:cxn ang="0">
                  <a:pos x="T4" y="T5"/>
                </a:cxn>
                <a:cxn ang="0">
                  <a:pos x="T6" y="T7"/>
                </a:cxn>
                <a:cxn ang="0">
                  <a:pos x="T8" y="T9"/>
                </a:cxn>
              </a:cxnLst>
              <a:rect l="0" t="0" r="r" b="b"/>
              <a:pathLst>
                <a:path w="190" h="95">
                  <a:moveTo>
                    <a:pt x="182" y="95"/>
                  </a:moveTo>
                  <a:cubicBezTo>
                    <a:pt x="0" y="95"/>
                    <a:pt x="0" y="95"/>
                    <a:pt x="0" y="95"/>
                  </a:cubicBezTo>
                  <a:cubicBezTo>
                    <a:pt x="0" y="0"/>
                    <a:pt x="0" y="0"/>
                    <a:pt x="0" y="0"/>
                  </a:cubicBezTo>
                  <a:cubicBezTo>
                    <a:pt x="190" y="0"/>
                    <a:pt x="190" y="0"/>
                    <a:pt x="190" y="0"/>
                  </a:cubicBezTo>
                  <a:cubicBezTo>
                    <a:pt x="185" y="31"/>
                    <a:pt x="182" y="62"/>
                    <a:pt x="182" y="9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1"/>
            <p:cNvSpPr/>
            <p:nvPr/>
          </p:nvSpPr>
          <p:spPr bwMode="auto">
            <a:xfrm>
              <a:off x="646912" y="2460788"/>
              <a:ext cx="227985" cy="166818"/>
            </a:xfrm>
            <a:custGeom>
              <a:avLst/>
              <a:gdLst>
                <a:gd name="T0" fmla="*/ 202 w 202"/>
                <a:gd name="T1" fmla="*/ 92 h 148"/>
                <a:gd name="T2" fmla="*/ 29 w 202"/>
                <a:gd name="T3" fmla="*/ 148 h 148"/>
                <a:gd name="T4" fmla="*/ 0 w 202"/>
                <a:gd name="T5" fmla="*/ 59 h 148"/>
                <a:gd name="T6" fmla="*/ 181 w 202"/>
                <a:gd name="T7" fmla="*/ 0 h 148"/>
                <a:gd name="T8" fmla="*/ 202 w 202"/>
                <a:gd name="T9" fmla="*/ 92 h 148"/>
              </a:gdLst>
              <a:ahLst/>
              <a:cxnLst>
                <a:cxn ang="0">
                  <a:pos x="T0" y="T1"/>
                </a:cxn>
                <a:cxn ang="0">
                  <a:pos x="T2" y="T3"/>
                </a:cxn>
                <a:cxn ang="0">
                  <a:pos x="T4" y="T5"/>
                </a:cxn>
                <a:cxn ang="0">
                  <a:pos x="T6" y="T7"/>
                </a:cxn>
                <a:cxn ang="0">
                  <a:pos x="T8" y="T9"/>
                </a:cxn>
              </a:cxnLst>
              <a:rect l="0" t="0" r="r" b="b"/>
              <a:pathLst>
                <a:path w="202" h="148">
                  <a:moveTo>
                    <a:pt x="202" y="92"/>
                  </a:moveTo>
                  <a:cubicBezTo>
                    <a:pt x="29" y="148"/>
                    <a:pt x="29" y="148"/>
                    <a:pt x="29" y="148"/>
                  </a:cubicBezTo>
                  <a:cubicBezTo>
                    <a:pt x="0" y="59"/>
                    <a:pt x="0" y="59"/>
                    <a:pt x="0" y="59"/>
                  </a:cubicBezTo>
                  <a:cubicBezTo>
                    <a:pt x="181" y="0"/>
                    <a:pt x="181" y="0"/>
                    <a:pt x="181" y="0"/>
                  </a:cubicBezTo>
                  <a:cubicBezTo>
                    <a:pt x="185" y="32"/>
                    <a:pt x="192" y="62"/>
                    <a:pt x="202" y="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2"/>
            <p:cNvSpPr/>
            <p:nvPr/>
          </p:nvSpPr>
          <p:spPr bwMode="auto">
            <a:xfrm>
              <a:off x="730321" y="2635947"/>
              <a:ext cx="227985" cy="212694"/>
            </a:xfrm>
            <a:custGeom>
              <a:avLst/>
              <a:gdLst>
                <a:gd name="T0" fmla="*/ 202 w 202"/>
                <a:gd name="T1" fmla="*/ 81 h 188"/>
                <a:gd name="T2" fmla="*/ 55 w 202"/>
                <a:gd name="T3" fmla="*/ 188 h 188"/>
                <a:gd name="T4" fmla="*/ 0 w 202"/>
                <a:gd name="T5" fmla="*/ 112 h 188"/>
                <a:gd name="T6" fmla="*/ 154 w 202"/>
                <a:gd name="T7" fmla="*/ 0 h 188"/>
                <a:gd name="T8" fmla="*/ 202 w 202"/>
                <a:gd name="T9" fmla="*/ 81 h 188"/>
              </a:gdLst>
              <a:ahLst/>
              <a:cxnLst>
                <a:cxn ang="0">
                  <a:pos x="T0" y="T1"/>
                </a:cxn>
                <a:cxn ang="0">
                  <a:pos x="T2" y="T3"/>
                </a:cxn>
                <a:cxn ang="0">
                  <a:pos x="T4" y="T5"/>
                </a:cxn>
                <a:cxn ang="0">
                  <a:pos x="T6" y="T7"/>
                </a:cxn>
                <a:cxn ang="0">
                  <a:pos x="T8" y="T9"/>
                </a:cxn>
              </a:cxnLst>
              <a:rect l="0" t="0" r="r" b="b"/>
              <a:pathLst>
                <a:path w="202" h="188">
                  <a:moveTo>
                    <a:pt x="202" y="81"/>
                  </a:moveTo>
                  <a:cubicBezTo>
                    <a:pt x="55" y="188"/>
                    <a:pt x="55" y="188"/>
                    <a:pt x="55" y="188"/>
                  </a:cubicBezTo>
                  <a:cubicBezTo>
                    <a:pt x="0" y="112"/>
                    <a:pt x="0" y="112"/>
                    <a:pt x="0" y="112"/>
                  </a:cubicBezTo>
                  <a:cubicBezTo>
                    <a:pt x="154" y="0"/>
                    <a:pt x="154" y="0"/>
                    <a:pt x="154" y="0"/>
                  </a:cubicBezTo>
                  <a:cubicBezTo>
                    <a:pt x="167" y="29"/>
                    <a:pt x="184" y="56"/>
                    <a:pt x="202" y="8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3"/>
            <p:cNvSpPr/>
            <p:nvPr/>
          </p:nvSpPr>
          <p:spPr bwMode="auto">
            <a:xfrm>
              <a:off x="881848" y="2787473"/>
              <a:ext cx="205743" cy="234936"/>
            </a:xfrm>
            <a:custGeom>
              <a:avLst/>
              <a:gdLst>
                <a:gd name="T0" fmla="*/ 183 w 183"/>
                <a:gd name="T1" fmla="*/ 62 h 209"/>
                <a:gd name="T2" fmla="*/ 76 w 183"/>
                <a:gd name="T3" fmla="*/ 209 h 209"/>
                <a:gd name="T4" fmla="*/ 0 w 183"/>
                <a:gd name="T5" fmla="*/ 154 h 209"/>
                <a:gd name="T6" fmla="*/ 112 w 183"/>
                <a:gd name="T7" fmla="*/ 0 h 209"/>
                <a:gd name="T8" fmla="*/ 183 w 183"/>
                <a:gd name="T9" fmla="*/ 62 h 209"/>
              </a:gdLst>
              <a:ahLst/>
              <a:cxnLst>
                <a:cxn ang="0">
                  <a:pos x="T0" y="T1"/>
                </a:cxn>
                <a:cxn ang="0">
                  <a:pos x="T2" y="T3"/>
                </a:cxn>
                <a:cxn ang="0">
                  <a:pos x="T4" y="T5"/>
                </a:cxn>
                <a:cxn ang="0">
                  <a:pos x="T6" y="T7"/>
                </a:cxn>
                <a:cxn ang="0">
                  <a:pos x="T8" y="T9"/>
                </a:cxn>
              </a:cxnLst>
              <a:rect l="0" t="0" r="r" b="b"/>
              <a:pathLst>
                <a:path w="183" h="209">
                  <a:moveTo>
                    <a:pt x="183" y="62"/>
                  </a:moveTo>
                  <a:cubicBezTo>
                    <a:pt x="76" y="209"/>
                    <a:pt x="76" y="209"/>
                    <a:pt x="76" y="209"/>
                  </a:cubicBezTo>
                  <a:cubicBezTo>
                    <a:pt x="0" y="154"/>
                    <a:pt x="0" y="154"/>
                    <a:pt x="0" y="154"/>
                  </a:cubicBezTo>
                  <a:cubicBezTo>
                    <a:pt x="112" y="0"/>
                    <a:pt x="112" y="0"/>
                    <a:pt x="112" y="0"/>
                  </a:cubicBezTo>
                  <a:cubicBezTo>
                    <a:pt x="134" y="23"/>
                    <a:pt x="158" y="44"/>
                    <a:pt x="183" y="6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4"/>
            <p:cNvSpPr/>
            <p:nvPr/>
          </p:nvSpPr>
          <p:spPr bwMode="auto">
            <a:xfrm>
              <a:off x="1086200" y="2898685"/>
              <a:ext cx="164038" cy="236326"/>
            </a:xfrm>
            <a:custGeom>
              <a:avLst/>
              <a:gdLst>
                <a:gd name="T0" fmla="*/ 146 w 146"/>
                <a:gd name="T1" fmla="*/ 37 h 210"/>
                <a:gd name="T2" fmla="*/ 90 w 146"/>
                <a:gd name="T3" fmla="*/ 210 h 210"/>
                <a:gd name="T4" fmla="*/ 0 w 146"/>
                <a:gd name="T5" fmla="*/ 181 h 210"/>
                <a:gd name="T6" fmla="*/ 59 w 146"/>
                <a:gd name="T7" fmla="*/ 0 h 210"/>
                <a:gd name="T8" fmla="*/ 146 w 146"/>
                <a:gd name="T9" fmla="*/ 37 h 210"/>
              </a:gdLst>
              <a:ahLst/>
              <a:cxnLst>
                <a:cxn ang="0">
                  <a:pos x="T0" y="T1"/>
                </a:cxn>
                <a:cxn ang="0">
                  <a:pos x="T2" y="T3"/>
                </a:cxn>
                <a:cxn ang="0">
                  <a:pos x="T4" y="T5"/>
                </a:cxn>
                <a:cxn ang="0">
                  <a:pos x="T6" y="T7"/>
                </a:cxn>
                <a:cxn ang="0">
                  <a:pos x="T8" y="T9"/>
                </a:cxn>
              </a:cxnLst>
              <a:rect l="0" t="0" r="r" b="b"/>
              <a:pathLst>
                <a:path w="146" h="210">
                  <a:moveTo>
                    <a:pt x="146" y="37"/>
                  </a:moveTo>
                  <a:cubicBezTo>
                    <a:pt x="90" y="210"/>
                    <a:pt x="90" y="210"/>
                    <a:pt x="90" y="210"/>
                  </a:cubicBezTo>
                  <a:cubicBezTo>
                    <a:pt x="0" y="181"/>
                    <a:pt x="0" y="181"/>
                    <a:pt x="0" y="181"/>
                  </a:cubicBezTo>
                  <a:cubicBezTo>
                    <a:pt x="59" y="0"/>
                    <a:pt x="59" y="0"/>
                    <a:pt x="59" y="0"/>
                  </a:cubicBezTo>
                  <a:cubicBezTo>
                    <a:pt x="87" y="15"/>
                    <a:pt x="116" y="27"/>
                    <a:pt x="146"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5"/>
            <p:cNvSpPr/>
            <p:nvPr/>
          </p:nvSpPr>
          <p:spPr bwMode="auto">
            <a:xfrm>
              <a:off x="1325306" y="2959852"/>
              <a:ext cx="105652" cy="214083"/>
            </a:xfrm>
            <a:custGeom>
              <a:avLst/>
              <a:gdLst>
                <a:gd name="T0" fmla="*/ 94 w 94"/>
                <a:gd name="T1" fmla="*/ 8 h 190"/>
                <a:gd name="T2" fmla="*/ 94 w 94"/>
                <a:gd name="T3" fmla="*/ 190 h 190"/>
                <a:gd name="T4" fmla="*/ 0 w 94"/>
                <a:gd name="T5" fmla="*/ 190 h 190"/>
                <a:gd name="T6" fmla="*/ 0 w 94"/>
                <a:gd name="T7" fmla="*/ 0 h 190"/>
                <a:gd name="T8" fmla="*/ 94 w 94"/>
                <a:gd name="T9" fmla="*/ 8 h 190"/>
              </a:gdLst>
              <a:ahLst/>
              <a:cxnLst>
                <a:cxn ang="0">
                  <a:pos x="T0" y="T1"/>
                </a:cxn>
                <a:cxn ang="0">
                  <a:pos x="T2" y="T3"/>
                </a:cxn>
                <a:cxn ang="0">
                  <a:pos x="T4" y="T5"/>
                </a:cxn>
                <a:cxn ang="0">
                  <a:pos x="T6" y="T7"/>
                </a:cxn>
                <a:cxn ang="0">
                  <a:pos x="T8" y="T9"/>
                </a:cxn>
              </a:cxnLst>
              <a:rect l="0" t="0" r="r" b="b"/>
              <a:pathLst>
                <a:path w="94" h="190">
                  <a:moveTo>
                    <a:pt x="94" y="8"/>
                  </a:moveTo>
                  <a:cubicBezTo>
                    <a:pt x="94" y="190"/>
                    <a:pt x="94" y="190"/>
                    <a:pt x="94" y="190"/>
                  </a:cubicBezTo>
                  <a:cubicBezTo>
                    <a:pt x="0" y="190"/>
                    <a:pt x="0" y="190"/>
                    <a:pt x="0" y="190"/>
                  </a:cubicBezTo>
                  <a:cubicBezTo>
                    <a:pt x="0" y="0"/>
                    <a:pt x="0" y="0"/>
                    <a:pt x="0" y="0"/>
                  </a:cubicBezTo>
                  <a:cubicBezTo>
                    <a:pt x="30" y="6"/>
                    <a:pt x="61" y="8"/>
                    <a:pt x="94"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6"/>
            <p:cNvSpPr/>
            <p:nvPr/>
          </p:nvSpPr>
          <p:spPr bwMode="auto">
            <a:xfrm>
              <a:off x="1507416" y="2940390"/>
              <a:ext cx="168208" cy="227985"/>
            </a:xfrm>
            <a:custGeom>
              <a:avLst/>
              <a:gdLst>
                <a:gd name="T0" fmla="*/ 92 w 149"/>
                <a:gd name="T1" fmla="*/ 0 h 202"/>
                <a:gd name="T2" fmla="*/ 149 w 149"/>
                <a:gd name="T3" fmla="*/ 173 h 202"/>
                <a:gd name="T4" fmla="*/ 59 w 149"/>
                <a:gd name="T5" fmla="*/ 202 h 202"/>
                <a:gd name="T6" fmla="*/ 0 w 149"/>
                <a:gd name="T7" fmla="*/ 21 h 202"/>
                <a:gd name="T8" fmla="*/ 92 w 149"/>
                <a:gd name="T9" fmla="*/ 0 h 202"/>
              </a:gdLst>
              <a:ahLst/>
              <a:cxnLst>
                <a:cxn ang="0">
                  <a:pos x="T0" y="T1"/>
                </a:cxn>
                <a:cxn ang="0">
                  <a:pos x="T2" y="T3"/>
                </a:cxn>
                <a:cxn ang="0">
                  <a:pos x="T4" y="T5"/>
                </a:cxn>
                <a:cxn ang="0">
                  <a:pos x="T6" y="T7"/>
                </a:cxn>
                <a:cxn ang="0">
                  <a:pos x="T8" y="T9"/>
                </a:cxn>
              </a:cxnLst>
              <a:rect l="0" t="0" r="r" b="b"/>
              <a:pathLst>
                <a:path w="149" h="202">
                  <a:moveTo>
                    <a:pt x="92" y="0"/>
                  </a:moveTo>
                  <a:cubicBezTo>
                    <a:pt x="149" y="173"/>
                    <a:pt x="149" y="173"/>
                    <a:pt x="149" y="173"/>
                  </a:cubicBezTo>
                  <a:cubicBezTo>
                    <a:pt x="59" y="202"/>
                    <a:pt x="59" y="202"/>
                    <a:pt x="59" y="202"/>
                  </a:cubicBezTo>
                  <a:cubicBezTo>
                    <a:pt x="0" y="21"/>
                    <a:pt x="0" y="21"/>
                    <a:pt x="0" y="21"/>
                  </a:cubicBezTo>
                  <a:cubicBezTo>
                    <a:pt x="32" y="17"/>
                    <a:pt x="63" y="10"/>
                    <a:pt x="9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7"/>
            <p:cNvSpPr/>
            <p:nvPr/>
          </p:nvSpPr>
          <p:spPr bwMode="auto">
            <a:xfrm>
              <a:off x="1683965" y="2856980"/>
              <a:ext cx="211303" cy="229375"/>
            </a:xfrm>
            <a:custGeom>
              <a:avLst/>
              <a:gdLst>
                <a:gd name="T0" fmla="*/ 81 w 188"/>
                <a:gd name="T1" fmla="*/ 0 h 203"/>
                <a:gd name="T2" fmla="*/ 188 w 188"/>
                <a:gd name="T3" fmla="*/ 147 h 203"/>
                <a:gd name="T4" fmla="*/ 112 w 188"/>
                <a:gd name="T5" fmla="*/ 203 h 203"/>
                <a:gd name="T6" fmla="*/ 0 w 188"/>
                <a:gd name="T7" fmla="*/ 49 h 203"/>
                <a:gd name="T8" fmla="*/ 81 w 188"/>
                <a:gd name="T9" fmla="*/ 0 h 203"/>
              </a:gdLst>
              <a:ahLst/>
              <a:cxnLst>
                <a:cxn ang="0">
                  <a:pos x="T0" y="T1"/>
                </a:cxn>
                <a:cxn ang="0">
                  <a:pos x="T2" y="T3"/>
                </a:cxn>
                <a:cxn ang="0">
                  <a:pos x="T4" y="T5"/>
                </a:cxn>
                <a:cxn ang="0">
                  <a:pos x="T6" y="T7"/>
                </a:cxn>
                <a:cxn ang="0">
                  <a:pos x="T8" y="T9"/>
                </a:cxn>
              </a:cxnLst>
              <a:rect l="0" t="0" r="r" b="b"/>
              <a:pathLst>
                <a:path w="188" h="203">
                  <a:moveTo>
                    <a:pt x="81" y="0"/>
                  </a:moveTo>
                  <a:cubicBezTo>
                    <a:pt x="188" y="147"/>
                    <a:pt x="188" y="147"/>
                    <a:pt x="188" y="147"/>
                  </a:cubicBezTo>
                  <a:cubicBezTo>
                    <a:pt x="112" y="203"/>
                    <a:pt x="112" y="203"/>
                    <a:pt x="112" y="203"/>
                  </a:cubicBezTo>
                  <a:cubicBezTo>
                    <a:pt x="0" y="49"/>
                    <a:pt x="0" y="49"/>
                    <a:pt x="0" y="49"/>
                  </a:cubicBezTo>
                  <a:cubicBezTo>
                    <a:pt x="29" y="35"/>
                    <a:pt x="56" y="19"/>
                    <a:pt x="8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8"/>
            <p:cNvSpPr/>
            <p:nvPr/>
          </p:nvSpPr>
          <p:spPr bwMode="auto">
            <a:xfrm>
              <a:off x="1834102" y="2727697"/>
              <a:ext cx="236326" cy="205742"/>
            </a:xfrm>
            <a:custGeom>
              <a:avLst/>
              <a:gdLst>
                <a:gd name="T0" fmla="*/ 62 w 210"/>
                <a:gd name="T1" fmla="*/ 0 h 183"/>
                <a:gd name="T2" fmla="*/ 210 w 210"/>
                <a:gd name="T3" fmla="*/ 107 h 183"/>
                <a:gd name="T4" fmla="*/ 154 w 210"/>
                <a:gd name="T5" fmla="*/ 183 h 183"/>
                <a:gd name="T6" fmla="*/ 0 w 210"/>
                <a:gd name="T7" fmla="*/ 71 h 183"/>
                <a:gd name="T8" fmla="*/ 62 w 210"/>
                <a:gd name="T9" fmla="*/ 0 h 183"/>
              </a:gdLst>
              <a:ahLst/>
              <a:cxnLst>
                <a:cxn ang="0">
                  <a:pos x="T0" y="T1"/>
                </a:cxn>
                <a:cxn ang="0">
                  <a:pos x="T2" y="T3"/>
                </a:cxn>
                <a:cxn ang="0">
                  <a:pos x="T4" y="T5"/>
                </a:cxn>
                <a:cxn ang="0">
                  <a:pos x="T6" y="T7"/>
                </a:cxn>
                <a:cxn ang="0">
                  <a:pos x="T8" y="T9"/>
                </a:cxn>
              </a:cxnLst>
              <a:rect l="0" t="0" r="r" b="b"/>
              <a:pathLst>
                <a:path w="210" h="183">
                  <a:moveTo>
                    <a:pt x="62" y="0"/>
                  </a:moveTo>
                  <a:cubicBezTo>
                    <a:pt x="210" y="107"/>
                    <a:pt x="210" y="107"/>
                    <a:pt x="210" y="107"/>
                  </a:cubicBezTo>
                  <a:cubicBezTo>
                    <a:pt x="154" y="183"/>
                    <a:pt x="154" y="183"/>
                    <a:pt x="154" y="183"/>
                  </a:cubicBezTo>
                  <a:cubicBezTo>
                    <a:pt x="0" y="71"/>
                    <a:pt x="0" y="71"/>
                    <a:pt x="0" y="71"/>
                  </a:cubicBezTo>
                  <a:cubicBezTo>
                    <a:pt x="23" y="49"/>
                    <a:pt x="44" y="26"/>
                    <a:pt x="6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1" name="Freeform 19"/>
            <p:cNvSpPr/>
            <p:nvPr/>
          </p:nvSpPr>
          <p:spPr bwMode="auto">
            <a:xfrm>
              <a:off x="1945314" y="2563659"/>
              <a:ext cx="236326" cy="165428"/>
            </a:xfrm>
            <a:custGeom>
              <a:avLst/>
              <a:gdLst>
                <a:gd name="T0" fmla="*/ 37 w 210"/>
                <a:gd name="T1" fmla="*/ 0 h 146"/>
                <a:gd name="T2" fmla="*/ 210 w 210"/>
                <a:gd name="T3" fmla="*/ 56 h 146"/>
                <a:gd name="T4" fmla="*/ 181 w 210"/>
                <a:gd name="T5" fmla="*/ 146 h 146"/>
                <a:gd name="T6" fmla="*/ 0 w 210"/>
                <a:gd name="T7" fmla="*/ 87 h 146"/>
                <a:gd name="T8" fmla="*/ 37 w 210"/>
                <a:gd name="T9" fmla="*/ 0 h 146"/>
              </a:gdLst>
              <a:ahLst/>
              <a:cxnLst>
                <a:cxn ang="0">
                  <a:pos x="T0" y="T1"/>
                </a:cxn>
                <a:cxn ang="0">
                  <a:pos x="T2" y="T3"/>
                </a:cxn>
                <a:cxn ang="0">
                  <a:pos x="T4" y="T5"/>
                </a:cxn>
                <a:cxn ang="0">
                  <a:pos x="T6" y="T7"/>
                </a:cxn>
                <a:cxn ang="0">
                  <a:pos x="T8" y="T9"/>
                </a:cxn>
              </a:cxnLst>
              <a:rect l="0" t="0" r="r" b="b"/>
              <a:pathLst>
                <a:path w="210" h="146">
                  <a:moveTo>
                    <a:pt x="37" y="0"/>
                  </a:moveTo>
                  <a:cubicBezTo>
                    <a:pt x="210" y="56"/>
                    <a:pt x="210" y="56"/>
                    <a:pt x="210" y="56"/>
                  </a:cubicBezTo>
                  <a:cubicBezTo>
                    <a:pt x="181" y="146"/>
                    <a:pt x="181" y="146"/>
                    <a:pt x="181" y="146"/>
                  </a:cubicBezTo>
                  <a:cubicBezTo>
                    <a:pt x="0" y="87"/>
                    <a:pt x="0" y="87"/>
                    <a:pt x="0" y="87"/>
                  </a:cubicBezTo>
                  <a:cubicBezTo>
                    <a:pt x="15" y="60"/>
                    <a:pt x="27" y="30"/>
                    <a:pt x="37"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Freeform 20"/>
            <p:cNvSpPr/>
            <p:nvPr/>
          </p:nvSpPr>
          <p:spPr bwMode="auto">
            <a:xfrm>
              <a:off x="2006481" y="2384329"/>
              <a:ext cx="214083" cy="105652"/>
            </a:xfrm>
            <a:custGeom>
              <a:avLst/>
              <a:gdLst>
                <a:gd name="T0" fmla="*/ 9 w 190"/>
                <a:gd name="T1" fmla="*/ 0 h 94"/>
                <a:gd name="T2" fmla="*/ 190 w 190"/>
                <a:gd name="T3" fmla="*/ 0 h 94"/>
                <a:gd name="T4" fmla="*/ 190 w 190"/>
                <a:gd name="T5" fmla="*/ 94 h 94"/>
                <a:gd name="T6" fmla="*/ 0 w 190"/>
                <a:gd name="T7" fmla="*/ 94 h 94"/>
                <a:gd name="T8" fmla="*/ 9 w 190"/>
                <a:gd name="T9" fmla="*/ 0 h 94"/>
              </a:gdLst>
              <a:ahLst/>
              <a:cxnLst>
                <a:cxn ang="0">
                  <a:pos x="T0" y="T1"/>
                </a:cxn>
                <a:cxn ang="0">
                  <a:pos x="T2" y="T3"/>
                </a:cxn>
                <a:cxn ang="0">
                  <a:pos x="T4" y="T5"/>
                </a:cxn>
                <a:cxn ang="0">
                  <a:pos x="T6" y="T7"/>
                </a:cxn>
                <a:cxn ang="0">
                  <a:pos x="T8" y="T9"/>
                </a:cxn>
              </a:cxnLst>
              <a:rect l="0" t="0" r="r" b="b"/>
              <a:pathLst>
                <a:path w="190" h="94">
                  <a:moveTo>
                    <a:pt x="9" y="0"/>
                  </a:moveTo>
                  <a:cubicBezTo>
                    <a:pt x="190" y="0"/>
                    <a:pt x="190" y="0"/>
                    <a:pt x="190" y="0"/>
                  </a:cubicBezTo>
                  <a:cubicBezTo>
                    <a:pt x="190" y="94"/>
                    <a:pt x="190" y="94"/>
                    <a:pt x="190" y="94"/>
                  </a:cubicBezTo>
                  <a:cubicBezTo>
                    <a:pt x="0" y="94"/>
                    <a:pt x="0" y="94"/>
                    <a:pt x="0" y="94"/>
                  </a:cubicBezTo>
                  <a:cubicBezTo>
                    <a:pt x="6" y="63"/>
                    <a:pt x="9" y="32"/>
                    <a:pt x="9"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21"/>
            <p:cNvSpPr/>
            <p:nvPr/>
          </p:nvSpPr>
          <p:spPr bwMode="auto">
            <a:xfrm>
              <a:off x="1987018" y="2139662"/>
              <a:ext cx="227985" cy="166818"/>
            </a:xfrm>
            <a:custGeom>
              <a:avLst/>
              <a:gdLst>
                <a:gd name="T0" fmla="*/ 0 w 202"/>
                <a:gd name="T1" fmla="*/ 56 h 148"/>
                <a:gd name="T2" fmla="*/ 173 w 202"/>
                <a:gd name="T3" fmla="*/ 0 h 148"/>
                <a:gd name="T4" fmla="*/ 202 w 202"/>
                <a:gd name="T5" fmla="*/ 89 h 148"/>
                <a:gd name="T6" fmla="*/ 21 w 202"/>
                <a:gd name="T7" fmla="*/ 148 h 148"/>
                <a:gd name="T8" fmla="*/ 0 w 202"/>
                <a:gd name="T9" fmla="*/ 56 h 148"/>
              </a:gdLst>
              <a:ahLst/>
              <a:cxnLst>
                <a:cxn ang="0">
                  <a:pos x="T0" y="T1"/>
                </a:cxn>
                <a:cxn ang="0">
                  <a:pos x="T2" y="T3"/>
                </a:cxn>
                <a:cxn ang="0">
                  <a:pos x="T4" y="T5"/>
                </a:cxn>
                <a:cxn ang="0">
                  <a:pos x="T6" y="T7"/>
                </a:cxn>
                <a:cxn ang="0">
                  <a:pos x="T8" y="T9"/>
                </a:cxn>
              </a:cxnLst>
              <a:rect l="0" t="0" r="r" b="b"/>
              <a:pathLst>
                <a:path w="202" h="148">
                  <a:moveTo>
                    <a:pt x="0" y="56"/>
                  </a:moveTo>
                  <a:cubicBezTo>
                    <a:pt x="173" y="0"/>
                    <a:pt x="173" y="0"/>
                    <a:pt x="173" y="0"/>
                  </a:cubicBezTo>
                  <a:cubicBezTo>
                    <a:pt x="202" y="89"/>
                    <a:pt x="202" y="89"/>
                    <a:pt x="202" y="89"/>
                  </a:cubicBezTo>
                  <a:cubicBezTo>
                    <a:pt x="21" y="148"/>
                    <a:pt x="21" y="148"/>
                    <a:pt x="21" y="148"/>
                  </a:cubicBezTo>
                  <a:cubicBezTo>
                    <a:pt x="17" y="116"/>
                    <a:pt x="10" y="85"/>
                    <a:pt x="0" y="5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4" name="Freeform 22"/>
            <p:cNvSpPr/>
            <p:nvPr/>
          </p:nvSpPr>
          <p:spPr bwMode="auto">
            <a:xfrm>
              <a:off x="1903609" y="1918628"/>
              <a:ext cx="229375" cy="211303"/>
            </a:xfrm>
            <a:custGeom>
              <a:avLst/>
              <a:gdLst>
                <a:gd name="T0" fmla="*/ 0 w 203"/>
                <a:gd name="T1" fmla="*/ 107 h 188"/>
                <a:gd name="T2" fmla="*/ 148 w 203"/>
                <a:gd name="T3" fmla="*/ 0 h 188"/>
                <a:gd name="T4" fmla="*/ 203 w 203"/>
                <a:gd name="T5" fmla="*/ 76 h 188"/>
                <a:gd name="T6" fmla="*/ 49 w 203"/>
                <a:gd name="T7" fmla="*/ 188 h 188"/>
                <a:gd name="T8" fmla="*/ 0 w 203"/>
                <a:gd name="T9" fmla="*/ 107 h 188"/>
              </a:gdLst>
              <a:ahLst/>
              <a:cxnLst>
                <a:cxn ang="0">
                  <a:pos x="T0" y="T1"/>
                </a:cxn>
                <a:cxn ang="0">
                  <a:pos x="T2" y="T3"/>
                </a:cxn>
                <a:cxn ang="0">
                  <a:pos x="T4" y="T5"/>
                </a:cxn>
                <a:cxn ang="0">
                  <a:pos x="T6" y="T7"/>
                </a:cxn>
                <a:cxn ang="0">
                  <a:pos x="T8" y="T9"/>
                </a:cxn>
              </a:cxnLst>
              <a:rect l="0" t="0" r="r" b="b"/>
              <a:pathLst>
                <a:path w="203" h="188">
                  <a:moveTo>
                    <a:pt x="0" y="107"/>
                  </a:moveTo>
                  <a:cubicBezTo>
                    <a:pt x="148" y="0"/>
                    <a:pt x="148" y="0"/>
                    <a:pt x="148" y="0"/>
                  </a:cubicBezTo>
                  <a:cubicBezTo>
                    <a:pt x="203" y="76"/>
                    <a:pt x="203" y="76"/>
                    <a:pt x="203" y="76"/>
                  </a:cubicBezTo>
                  <a:cubicBezTo>
                    <a:pt x="49" y="188"/>
                    <a:pt x="49" y="188"/>
                    <a:pt x="49" y="188"/>
                  </a:cubicBezTo>
                  <a:cubicBezTo>
                    <a:pt x="35" y="160"/>
                    <a:pt x="19" y="132"/>
                    <a:pt x="0" y="10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23"/>
            <p:cNvSpPr/>
            <p:nvPr/>
          </p:nvSpPr>
          <p:spPr bwMode="auto">
            <a:xfrm>
              <a:off x="1774326" y="1743469"/>
              <a:ext cx="205743" cy="236326"/>
            </a:xfrm>
            <a:custGeom>
              <a:avLst/>
              <a:gdLst>
                <a:gd name="T0" fmla="*/ 0 w 183"/>
                <a:gd name="T1" fmla="*/ 147 h 209"/>
                <a:gd name="T2" fmla="*/ 107 w 183"/>
                <a:gd name="T3" fmla="*/ 0 h 209"/>
                <a:gd name="T4" fmla="*/ 183 w 183"/>
                <a:gd name="T5" fmla="*/ 55 h 209"/>
                <a:gd name="T6" fmla="*/ 72 w 183"/>
                <a:gd name="T7" fmla="*/ 209 h 209"/>
                <a:gd name="T8" fmla="*/ 0 w 183"/>
                <a:gd name="T9" fmla="*/ 147 h 209"/>
              </a:gdLst>
              <a:ahLst/>
              <a:cxnLst>
                <a:cxn ang="0">
                  <a:pos x="T0" y="T1"/>
                </a:cxn>
                <a:cxn ang="0">
                  <a:pos x="T2" y="T3"/>
                </a:cxn>
                <a:cxn ang="0">
                  <a:pos x="T4" y="T5"/>
                </a:cxn>
                <a:cxn ang="0">
                  <a:pos x="T6" y="T7"/>
                </a:cxn>
                <a:cxn ang="0">
                  <a:pos x="T8" y="T9"/>
                </a:cxn>
              </a:cxnLst>
              <a:rect l="0" t="0" r="r" b="b"/>
              <a:pathLst>
                <a:path w="183" h="209">
                  <a:moveTo>
                    <a:pt x="0" y="147"/>
                  </a:moveTo>
                  <a:cubicBezTo>
                    <a:pt x="107" y="0"/>
                    <a:pt x="107" y="0"/>
                    <a:pt x="107" y="0"/>
                  </a:cubicBezTo>
                  <a:cubicBezTo>
                    <a:pt x="183" y="55"/>
                    <a:pt x="183" y="55"/>
                    <a:pt x="183" y="55"/>
                  </a:cubicBezTo>
                  <a:cubicBezTo>
                    <a:pt x="72" y="209"/>
                    <a:pt x="72" y="209"/>
                    <a:pt x="72" y="209"/>
                  </a:cubicBezTo>
                  <a:cubicBezTo>
                    <a:pt x="50" y="186"/>
                    <a:pt x="26" y="165"/>
                    <a:pt x="0" y="1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6" name="Freeform 24"/>
            <p:cNvSpPr/>
            <p:nvPr/>
          </p:nvSpPr>
          <p:spPr bwMode="auto">
            <a:xfrm>
              <a:off x="1611677" y="1630867"/>
              <a:ext cx="164038" cy="237716"/>
            </a:xfrm>
            <a:custGeom>
              <a:avLst/>
              <a:gdLst>
                <a:gd name="T0" fmla="*/ 0 w 146"/>
                <a:gd name="T1" fmla="*/ 173 h 210"/>
                <a:gd name="T2" fmla="*/ 57 w 146"/>
                <a:gd name="T3" fmla="*/ 0 h 210"/>
                <a:gd name="T4" fmla="*/ 146 w 146"/>
                <a:gd name="T5" fmla="*/ 29 h 210"/>
                <a:gd name="T6" fmla="*/ 87 w 146"/>
                <a:gd name="T7" fmla="*/ 210 h 210"/>
                <a:gd name="T8" fmla="*/ 0 w 146"/>
                <a:gd name="T9" fmla="*/ 173 h 210"/>
              </a:gdLst>
              <a:ahLst/>
              <a:cxnLst>
                <a:cxn ang="0">
                  <a:pos x="T0" y="T1"/>
                </a:cxn>
                <a:cxn ang="0">
                  <a:pos x="T2" y="T3"/>
                </a:cxn>
                <a:cxn ang="0">
                  <a:pos x="T4" y="T5"/>
                </a:cxn>
                <a:cxn ang="0">
                  <a:pos x="T6" y="T7"/>
                </a:cxn>
                <a:cxn ang="0">
                  <a:pos x="T8" y="T9"/>
                </a:cxn>
              </a:cxnLst>
              <a:rect l="0" t="0" r="r" b="b"/>
              <a:pathLst>
                <a:path w="146" h="210">
                  <a:moveTo>
                    <a:pt x="0" y="173"/>
                  </a:moveTo>
                  <a:cubicBezTo>
                    <a:pt x="57" y="0"/>
                    <a:pt x="57" y="0"/>
                    <a:pt x="57" y="0"/>
                  </a:cubicBezTo>
                  <a:cubicBezTo>
                    <a:pt x="146" y="29"/>
                    <a:pt x="146" y="29"/>
                    <a:pt x="146" y="29"/>
                  </a:cubicBezTo>
                  <a:cubicBezTo>
                    <a:pt x="87" y="210"/>
                    <a:pt x="87" y="210"/>
                    <a:pt x="87" y="210"/>
                  </a:cubicBezTo>
                  <a:cubicBezTo>
                    <a:pt x="60" y="195"/>
                    <a:pt x="31" y="183"/>
                    <a:pt x="0" y="17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6" name="Group 5"/>
          <p:cNvGrpSpPr/>
          <p:nvPr/>
        </p:nvGrpSpPr>
        <p:grpSpPr>
          <a:xfrm>
            <a:off x="5029200" y="1634187"/>
            <a:ext cx="1492068" cy="1498894"/>
            <a:chOff x="5029200" y="1634187"/>
            <a:chExt cx="1492068" cy="1498894"/>
          </a:xfrm>
        </p:grpSpPr>
        <p:sp>
          <p:nvSpPr>
            <p:cNvPr id="27" name="Oval 25"/>
            <p:cNvSpPr>
              <a:spLocks noChangeArrowheads="1"/>
            </p:cNvSpPr>
            <p:nvPr/>
          </p:nvSpPr>
          <p:spPr bwMode="auto">
            <a:xfrm>
              <a:off x="5261199" y="1863912"/>
              <a:ext cx="1028072" cy="1032621"/>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26"/>
            <p:cNvSpPr>
              <a:spLocks noChangeArrowheads="1"/>
            </p:cNvSpPr>
            <p:nvPr/>
          </p:nvSpPr>
          <p:spPr bwMode="auto">
            <a:xfrm>
              <a:off x="5688804" y="2964768"/>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9" name="Oval 27"/>
            <p:cNvSpPr>
              <a:spLocks noChangeArrowheads="1"/>
            </p:cNvSpPr>
            <p:nvPr/>
          </p:nvSpPr>
          <p:spPr bwMode="auto">
            <a:xfrm>
              <a:off x="5029200" y="2302889"/>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0" name="Oval 28"/>
            <p:cNvSpPr>
              <a:spLocks noChangeArrowheads="1"/>
            </p:cNvSpPr>
            <p:nvPr/>
          </p:nvSpPr>
          <p:spPr bwMode="auto">
            <a:xfrm>
              <a:off x="6355231" y="2302889"/>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Oval 29"/>
            <p:cNvSpPr>
              <a:spLocks noChangeArrowheads="1"/>
            </p:cNvSpPr>
            <p:nvPr/>
          </p:nvSpPr>
          <p:spPr bwMode="auto">
            <a:xfrm>
              <a:off x="6302918" y="2548535"/>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30"/>
            <p:cNvSpPr>
              <a:spLocks noChangeArrowheads="1"/>
            </p:cNvSpPr>
            <p:nvPr/>
          </p:nvSpPr>
          <p:spPr bwMode="auto">
            <a:xfrm>
              <a:off x="6164173" y="2762337"/>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3" name="Oval 31"/>
            <p:cNvSpPr>
              <a:spLocks noChangeArrowheads="1"/>
            </p:cNvSpPr>
            <p:nvPr/>
          </p:nvSpPr>
          <p:spPr bwMode="auto">
            <a:xfrm>
              <a:off x="5959468" y="2903356"/>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4" name="Oval 32"/>
            <p:cNvSpPr>
              <a:spLocks noChangeArrowheads="1"/>
            </p:cNvSpPr>
            <p:nvPr/>
          </p:nvSpPr>
          <p:spPr bwMode="auto">
            <a:xfrm>
              <a:off x="5074690" y="2548535"/>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Oval 33"/>
            <p:cNvSpPr>
              <a:spLocks noChangeArrowheads="1"/>
            </p:cNvSpPr>
            <p:nvPr/>
          </p:nvSpPr>
          <p:spPr bwMode="auto">
            <a:xfrm>
              <a:off x="5222531" y="2762337"/>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6" name="Oval 34"/>
            <p:cNvSpPr>
              <a:spLocks noChangeArrowheads="1"/>
            </p:cNvSpPr>
            <p:nvPr/>
          </p:nvSpPr>
          <p:spPr bwMode="auto">
            <a:xfrm>
              <a:off x="5418138" y="2903356"/>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7" name="Oval 35"/>
            <p:cNvSpPr>
              <a:spLocks noChangeArrowheads="1"/>
            </p:cNvSpPr>
            <p:nvPr/>
          </p:nvSpPr>
          <p:spPr bwMode="auto">
            <a:xfrm>
              <a:off x="5074690" y="2057243"/>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8" name="Oval 36"/>
            <p:cNvSpPr>
              <a:spLocks noChangeArrowheads="1"/>
            </p:cNvSpPr>
            <p:nvPr/>
          </p:nvSpPr>
          <p:spPr bwMode="auto">
            <a:xfrm>
              <a:off x="5222531" y="1834343"/>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9" name="Oval 37"/>
            <p:cNvSpPr>
              <a:spLocks noChangeArrowheads="1"/>
            </p:cNvSpPr>
            <p:nvPr/>
          </p:nvSpPr>
          <p:spPr bwMode="auto">
            <a:xfrm>
              <a:off x="5418138" y="1695599"/>
              <a:ext cx="166037"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Oval 38"/>
            <p:cNvSpPr>
              <a:spLocks noChangeArrowheads="1"/>
            </p:cNvSpPr>
            <p:nvPr/>
          </p:nvSpPr>
          <p:spPr bwMode="auto">
            <a:xfrm>
              <a:off x="5688804" y="1634187"/>
              <a:ext cx="168313" cy="170588"/>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39"/>
            <p:cNvSpPr>
              <a:spLocks noChangeArrowheads="1"/>
            </p:cNvSpPr>
            <p:nvPr/>
          </p:nvSpPr>
          <p:spPr bwMode="auto">
            <a:xfrm>
              <a:off x="5970841" y="1695599"/>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Oval 40"/>
            <p:cNvSpPr>
              <a:spLocks noChangeArrowheads="1"/>
            </p:cNvSpPr>
            <p:nvPr/>
          </p:nvSpPr>
          <p:spPr bwMode="auto">
            <a:xfrm>
              <a:off x="6161899" y="1834343"/>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Oval 41"/>
            <p:cNvSpPr>
              <a:spLocks noChangeArrowheads="1"/>
            </p:cNvSpPr>
            <p:nvPr/>
          </p:nvSpPr>
          <p:spPr bwMode="auto">
            <a:xfrm>
              <a:off x="6307467" y="2057243"/>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4" name="Group 43"/>
          <p:cNvGrpSpPr/>
          <p:nvPr/>
        </p:nvGrpSpPr>
        <p:grpSpPr>
          <a:xfrm>
            <a:off x="6966132" y="1634187"/>
            <a:ext cx="1492068" cy="1498894"/>
            <a:chOff x="6966132" y="1634187"/>
            <a:chExt cx="1492068" cy="1498894"/>
          </a:xfrm>
        </p:grpSpPr>
        <p:sp>
          <p:nvSpPr>
            <p:cNvPr id="46" name="Oval 25"/>
            <p:cNvSpPr>
              <a:spLocks noChangeArrowheads="1"/>
            </p:cNvSpPr>
            <p:nvPr/>
          </p:nvSpPr>
          <p:spPr bwMode="auto">
            <a:xfrm>
              <a:off x="7198131" y="1863912"/>
              <a:ext cx="1028072" cy="1032621"/>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Oval 26"/>
            <p:cNvSpPr>
              <a:spLocks noChangeArrowheads="1"/>
            </p:cNvSpPr>
            <p:nvPr/>
          </p:nvSpPr>
          <p:spPr bwMode="auto">
            <a:xfrm>
              <a:off x="7625736" y="2964768"/>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Oval 27"/>
            <p:cNvSpPr>
              <a:spLocks noChangeArrowheads="1"/>
            </p:cNvSpPr>
            <p:nvPr/>
          </p:nvSpPr>
          <p:spPr bwMode="auto">
            <a:xfrm>
              <a:off x="6966132" y="2302889"/>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9" name="Oval 28"/>
            <p:cNvSpPr>
              <a:spLocks noChangeArrowheads="1"/>
            </p:cNvSpPr>
            <p:nvPr/>
          </p:nvSpPr>
          <p:spPr bwMode="auto">
            <a:xfrm>
              <a:off x="8292163" y="2302889"/>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Oval 29"/>
            <p:cNvSpPr>
              <a:spLocks noChangeArrowheads="1"/>
            </p:cNvSpPr>
            <p:nvPr/>
          </p:nvSpPr>
          <p:spPr bwMode="auto">
            <a:xfrm>
              <a:off x="8239850" y="2548535"/>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Oval 30"/>
            <p:cNvSpPr>
              <a:spLocks noChangeArrowheads="1"/>
            </p:cNvSpPr>
            <p:nvPr/>
          </p:nvSpPr>
          <p:spPr bwMode="auto">
            <a:xfrm>
              <a:off x="8101105" y="2762337"/>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Oval 31"/>
            <p:cNvSpPr>
              <a:spLocks noChangeArrowheads="1"/>
            </p:cNvSpPr>
            <p:nvPr/>
          </p:nvSpPr>
          <p:spPr bwMode="auto">
            <a:xfrm>
              <a:off x="7896400" y="2903356"/>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Oval 32"/>
            <p:cNvSpPr>
              <a:spLocks noChangeArrowheads="1"/>
            </p:cNvSpPr>
            <p:nvPr/>
          </p:nvSpPr>
          <p:spPr bwMode="auto">
            <a:xfrm>
              <a:off x="7011622" y="2548535"/>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4" name="Oval 33"/>
            <p:cNvSpPr>
              <a:spLocks noChangeArrowheads="1"/>
            </p:cNvSpPr>
            <p:nvPr/>
          </p:nvSpPr>
          <p:spPr bwMode="auto">
            <a:xfrm>
              <a:off x="7159463" y="2762337"/>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5" name="Oval 34"/>
            <p:cNvSpPr>
              <a:spLocks noChangeArrowheads="1"/>
            </p:cNvSpPr>
            <p:nvPr/>
          </p:nvSpPr>
          <p:spPr bwMode="auto">
            <a:xfrm>
              <a:off x="7355070" y="2903356"/>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Oval 35"/>
            <p:cNvSpPr>
              <a:spLocks noChangeArrowheads="1"/>
            </p:cNvSpPr>
            <p:nvPr/>
          </p:nvSpPr>
          <p:spPr bwMode="auto">
            <a:xfrm>
              <a:off x="7011622" y="2057243"/>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Oval 36"/>
            <p:cNvSpPr>
              <a:spLocks noChangeArrowheads="1"/>
            </p:cNvSpPr>
            <p:nvPr/>
          </p:nvSpPr>
          <p:spPr bwMode="auto">
            <a:xfrm>
              <a:off x="7159463" y="1834343"/>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8" name="Oval 37"/>
            <p:cNvSpPr>
              <a:spLocks noChangeArrowheads="1"/>
            </p:cNvSpPr>
            <p:nvPr/>
          </p:nvSpPr>
          <p:spPr bwMode="auto">
            <a:xfrm>
              <a:off x="7355070" y="1695599"/>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9" name="Oval 38"/>
            <p:cNvSpPr>
              <a:spLocks noChangeArrowheads="1"/>
            </p:cNvSpPr>
            <p:nvPr/>
          </p:nvSpPr>
          <p:spPr bwMode="auto">
            <a:xfrm>
              <a:off x="7625736" y="1634187"/>
              <a:ext cx="168313" cy="170588"/>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Oval 39"/>
            <p:cNvSpPr>
              <a:spLocks noChangeArrowheads="1"/>
            </p:cNvSpPr>
            <p:nvPr/>
          </p:nvSpPr>
          <p:spPr bwMode="auto">
            <a:xfrm>
              <a:off x="7907773" y="1695599"/>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Oval 40"/>
            <p:cNvSpPr>
              <a:spLocks noChangeArrowheads="1"/>
            </p:cNvSpPr>
            <p:nvPr/>
          </p:nvSpPr>
          <p:spPr bwMode="auto">
            <a:xfrm>
              <a:off x="8098831" y="1834343"/>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Oval 41"/>
            <p:cNvSpPr>
              <a:spLocks noChangeArrowheads="1"/>
            </p:cNvSpPr>
            <p:nvPr/>
          </p:nvSpPr>
          <p:spPr bwMode="auto">
            <a:xfrm>
              <a:off x="8244399" y="2057243"/>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 name="Group 4"/>
          <p:cNvGrpSpPr/>
          <p:nvPr/>
        </p:nvGrpSpPr>
        <p:grpSpPr>
          <a:xfrm>
            <a:off x="2743200" y="1593333"/>
            <a:ext cx="1579212" cy="1580602"/>
            <a:chOff x="2743200" y="1593333"/>
            <a:chExt cx="1579212" cy="1580602"/>
          </a:xfrm>
        </p:grpSpPr>
        <p:sp>
          <p:nvSpPr>
            <p:cNvPr id="65" name="Freeform 5"/>
            <p:cNvSpPr/>
            <p:nvPr/>
          </p:nvSpPr>
          <p:spPr bwMode="auto">
            <a:xfrm>
              <a:off x="3532806" y="1593333"/>
              <a:ext cx="105652" cy="214083"/>
            </a:xfrm>
            <a:custGeom>
              <a:avLst/>
              <a:gdLst>
                <a:gd name="T0" fmla="*/ 0 w 94"/>
                <a:gd name="T1" fmla="*/ 181 h 190"/>
                <a:gd name="T2" fmla="*/ 0 w 94"/>
                <a:gd name="T3" fmla="*/ 0 h 190"/>
                <a:gd name="T4" fmla="*/ 94 w 94"/>
                <a:gd name="T5" fmla="*/ 0 h 190"/>
                <a:gd name="T6" fmla="*/ 94 w 94"/>
                <a:gd name="T7" fmla="*/ 190 h 190"/>
                <a:gd name="T8" fmla="*/ 0 w 94"/>
                <a:gd name="T9" fmla="*/ 181 h 190"/>
              </a:gdLst>
              <a:ahLst/>
              <a:cxnLst>
                <a:cxn ang="0">
                  <a:pos x="T0" y="T1"/>
                </a:cxn>
                <a:cxn ang="0">
                  <a:pos x="T2" y="T3"/>
                </a:cxn>
                <a:cxn ang="0">
                  <a:pos x="T4" y="T5"/>
                </a:cxn>
                <a:cxn ang="0">
                  <a:pos x="T6" y="T7"/>
                </a:cxn>
                <a:cxn ang="0">
                  <a:pos x="T8" y="T9"/>
                </a:cxn>
              </a:cxnLst>
              <a:rect l="0" t="0" r="r" b="b"/>
              <a:pathLst>
                <a:path w="94" h="190">
                  <a:moveTo>
                    <a:pt x="0" y="181"/>
                  </a:moveTo>
                  <a:cubicBezTo>
                    <a:pt x="0" y="0"/>
                    <a:pt x="0" y="0"/>
                    <a:pt x="0" y="0"/>
                  </a:cubicBezTo>
                  <a:cubicBezTo>
                    <a:pt x="94" y="0"/>
                    <a:pt x="94" y="0"/>
                    <a:pt x="94" y="0"/>
                  </a:cubicBezTo>
                  <a:cubicBezTo>
                    <a:pt x="94" y="190"/>
                    <a:pt x="94" y="190"/>
                    <a:pt x="94" y="190"/>
                  </a:cubicBezTo>
                  <a:cubicBezTo>
                    <a:pt x="63" y="184"/>
                    <a:pt x="32" y="181"/>
                    <a:pt x="0" y="1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6" name="Freeform 6"/>
            <p:cNvSpPr/>
            <p:nvPr/>
          </p:nvSpPr>
          <p:spPr bwMode="auto">
            <a:xfrm>
              <a:off x="3289529" y="1598894"/>
              <a:ext cx="166818" cy="227985"/>
            </a:xfrm>
            <a:custGeom>
              <a:avLst/>
              <a:gdLst>
                <a:gd name="T0" fmla="*/ 56 w 148"/>
                <a:gd name="T1" fmla="*/ 202 h 202"/>
                <a:gd name="T2" fmla="*/ 0 w 148"/>
                <a:gd name="T3" fmla="*/ 29 h 202"/>
                <a:gd name="T4" fmla="*/ 90 w 148"/>
                <a:gd name="T5" fmla="*/ 0 h 202"/>
                <a:gd name="T6" fmla="*/ 148 w 148"/>
                <a:gd name="T7" fmla="*/ 181 h 202"/>
                <a:gd name="T8" fmla="*/ 56 w 148"/>
                <a:gd name="T9" fmla="*/ 202 h 202"/>
              </a:gdLst>
              <a:ahLst/>
              <a:cxnLst>
                <a:cxn ang="0">
                  <a:pos x="T0" y="T1"/>
                </a:cxn>
                <a:cxn ang="0">
                  <a:pos x="T2" y="T3"/>
                </a:cxn>
                <a:cxn ang="0">
                  <a:pos x="T4" y="T5"/>
                </a:cxn>
                <a:cxn ang="0">
                  <a:pos x="T6" y="T7"/>
                </a:cxn>
                <a:cxn ang="0">
                  <a:pos x="T8" y="T9"/>
                </a:cxn>
              </a:cxnLst>
              <a:rect l="0" t="0" r="r" b="b"/>
              <a:pathLst>
                <a:path w="148" h="202">
                  <a:moveTo>
                    <a:pt x="56" y="202"/>
                  </a:moveTo>
                  <a:cubicBezTo>
                    <a:pt x="0" y="29"/>
                    <a:pt x="0" y="29"/>
                    <a:pt x="0" y="29"/>
                  </a:cubicBezTo>
                  <a:cubicBezTo>
                    <a:pt x="90" y="0"/>
                    <a:pt x="90" y="0"/>
                    <a:pt x="90" y="0"/>
                  </a:cubicBezTo>
                  <a:cubicBezTo>
                    <a:pt x="148" y="181"/>
                    <a:pt x="148" y="181"/>
                    <a:pt x="148" y="181"/>
                  </a:cubicBezTo>
                  <a:cubicBezTo>
                    <a:pt x="117" y="185"/>
                    <a:pt x="86" y="192"/>
                    <a:pt x="56" y="2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7"/>
            <p:cNvSpPr/>
            <p:nvPr/>
          </p:nvSpPr>
          <p:spPr bwMode="auto">
            <a:xfrm>
              <a:off x="3068495" y="1680912"/>
              <a:ext cx="211303" cy="229375"/>
            </a:xfrm>
            <a:custGeom>
              <a:avLst/>
              <a:gdLst>
                <a:gd name="T0" fmla="*/ 107 w 188"/>
                <a:gd name="T1" fmla="*/ 203 h 203"/>
                <a:gd name="T2" fmla="*/ 0 w 188"/>
                <a:gd name="T3" fmla="*/ 56 h 203"/>
                <a:gd name="T4" fmla="*/ 77 w 188"/>
                <a:gd name="T5" fmla="*/ 0 h 203"/>
                <a:gd name="T6" fmla="*/ 188 w 188"/>
                <a:gd name="T7" fmla="*/ 154 h 203"/>
                <a:gd name="T8" fmla="*/ 107 w 188"/>
                <a:gd name="T9" fmla="*/ 203 h 203"/>
              </a:gdLst>
              <a:ahLst/>
              <a:cxnLst>
                <a:cxn ang="0">
                  <a:pos x="T0" y="T1"/>
                </a:cxn>
                <a:cxn ang="0">
                  <a:pos x="T2" y="T3"/>
                </a:cxn>
                <a:cxn ang="0">
                  <a:pos x="T4" y="T5"/>
                </a:cxn>
                <a:cxn ang="0">
                  <a:pos x="T6" y="T7"/>
                </a:cxn>
                <a:cxn ang="0">
                  <a:pos x="T8" y="T9"/>
                </a:cxn>
              </a:cxnLst>
              <a:rect l="0" t="0" r="r" b="b"/>
              <a:pathLst>
                <a:path w="188" h="203">
                  <a:moveTo>
                    <a:pt x="107" y="203"/>
                  </a:moveTo>
                  <a:cubicBezTo>
                    <a:pt x="0" y="56"/>
                    <a:pt x="0" y="56"/>
                    <a:pt x="0" y="56"/>
                  </a:cubicBezTo>
                  <a:cubicBezTo>
                    <a:pt x="77" y="0"/>
                    <a:pt x="77" y="0"/>
                    <a:pt x="77" y="0"/>
                  </a:cubicBezTo>
                  <a:cubicBezTo>
                    <a:pt x="188" y="154"/>
                    <a:pt x="188" y="154"/>
                    <a:pt x="188" y="154"/>
                  </a:cubicBezTo>
                  <a:cubicBezTo>
                    <a:pt x="160" y="168"/>
                    <a:pt x="132" y="184"/>
                    <a:pt x="107" y="20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8"/>
            <p:cNvSpPr/>
            <p:nvPr/>
          </p:nvSpPr>
          <p:spPr bwMode="auto">
            <a:xfrm>
              <a:off x="2894726" y="1832439"/>
              <a:ext cx="234935" cy="207133"/>
            </a:xfrm>
            <a:custGeom>
              <a:avLst/>
              <a:gdLst>
                <a:gd name="T0" fmla="*/ 147 w 209"/>
                <a:gd name="T1" fmla="*/ 183 h 183"/>
                <a:gd name="T2" fmla="*/ 0 w 209"/>
                <a:gd name="T3" fmla="*/ 76 h 183"/>
                <a:gd name="T4" fmla="*/ 55 w 209"/>
                <a:gd name="T5" fmla="*/ 0 h 183"/>
                <a:gd name="T6" fmla="*/ 209 w 209"/>
                <a:gd name="T7" fmla="*/ 112 h 183"/>
                <a:gd name="T8" fmla="*/ 147 w 209"/>
                <a:gd name="T9" fmla="*/ 183 h 183"/>
              </a:gdLst>
              <a:ahLst/>
              <a:cxnLst>
                <a:cxn ang="0">
                  <a:pos x="T0" y="T1"/>
                </a:cxn>
                <a:cxn ang="0">
                  <a:pos x="T2" y="T3"/>
                </a:cxn>
                <a:cxn ang="0">
                  <a:pos x="T4" y="T5"/>
                </a:cxn>
                <a:cxn ang="0">
                  <a:pos x="T6" y="T7"/>
                </a:cxn>
                <a:cxn ang="0">
                  <a:pos x="T8" y="T9"/>
                </a:cxn>
              </a:cxnLst>
              <a:rect l="0" t="0" r="r" b="b"/>
              <a:pathLst>
                <a:path w="209" h="183">
                  <a:moveTo>
                    <a:pt x="147" y="183"/>
                  </a:moveTo>
                  <a:cubicBezTo>
                    <a:pt x="0" y="76"/>
                    <a:pt x="0" y="76"/>
                    <a:pt x="0" y="76"/>
                  </a:cubicBezTo>
                  <a:cubicBezTo>
                    <a:pt x="55" y="0"/>
                    <a:pt x="55" y="0"/>
                    <a:pt x="55" y="0"/>
                  </a:cubicBezTo>
                  <a:cubicBezTo>
                    <a:pt x="209" y="112"/>
                    <a:pt x="209" y="112"/>
                    <a:pt x="209" y="112"/>
                  </a:cubicBezTo>
                  <a:cubicBezTo>
                    <a:pt x="187" y="133"/>
                    <a:pt x="166" y="157"/>
                    <a:pt x="147" y="1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9"/>
            <p:cNvSpPr/>
            <p:nvPr/>
          </p:nvSpPr>
          <p:spPr bwMode="auto">
            <a:xfrm>
              <a:off x="2782123" y="2038182"/>
              <a:ext cx="236326" cy="164038"/>
            </a:xfrm>
            <a:custGeom>
              <a:avLst/>
              <a:gdLst>
                <a:gd name="T0" fmla="*/ 173 w 211"/>
                <a:gd name="T1" fmla="*/ 146 h 146"/>
                <a:gd name="T2" fmla="*/ 0 w 211"/>
                <a:gd name="T3" fmla="*/ 90 h 146"/>
                <a:gd name="T4" fmla="*/ 29 w 211"/>
                <a:gd name="T5" fmla="*/ 0 h 146"/>
                <a:gd name="T6" fmla="*/ 211 w 211"/>
                <a:gd name="T7" fmla="*/ 59 h 146"/>
                <a:gd name="T8" fmla="*/ 173 w 211"/>
                <a:gd name="T9" fmla="*/ 146 h 146"/>
              </a:gdLst>
              <a:ahLst/>
              <a:cxnLst>
                <a:cxn ang="0">
                  <a:pos x="T0" y="T1"/>
                </a:cxn>
                <a:cxn ang="0">
                  <a:pos x="T2" y="T3"/>
                </a:cxn>
                <a:cxn ang="0">
                  <a:pos x="T4" y="T5"/>
                </a:cxn>
                <a:cxn ang="0">
                  <a:pos x="T6" y="T7"/>
                </a:cxn>
                <a:cxn ang="0">
                  <a:pos x="T8" y="T9"/>
                </a:cxn>
              </a:cxnLst>
              <a:rect l="0" t="0" r="r" b="b"/>
              <a:pathLst>
                <a:path w="211" h="146">
                  <a:moveTo>
                    <a:pt x="173" y="146"/>
                  </a:moveTo>
                  <a:cubicBezTo>
                    <a:pt x="0" y="90"/>
                    <a:pt x="0" y="90"/>
                    <a:pt x="0" y="90"/>
                  </a:cubicBezTo>
                  <a:cubicBezTo>
                    <a:pt x="29" y="0"/>
                    <a:pt x="29" y="0"/>
                    <a:pt x="29" y="0"/>
                  </a:cubicBezTo>
                  <a:cubicBezTo>
                    <a:pt x="211" y="59"/>
                    <a:pt x="211" y="59"/>
                    <a:pt x="211" y="59"/>
                  </a:cubicBezTo>
                  <a:cubicBezTo>
                    <a:pt x="196" y="86"/>
                    <a:pt x="183" y="115"/>
                    <a:pt x="173" y="1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0"/>
            <p:cNvSpPr/>
            <p:nvPr/>
          </p:nvSpPr>
          <p:spPr bwMode="auto">
            <a:xfrm>
              <a:off x="2743200" y="2277288"/>
              <a:ext cx="214083" cy="107042"/>
            </a:xfrm>
            <a:custGeom>
              <a:avLst/>
              <a:gdLst>
                <a:gd name="T0" fmla="*/ 182 w 190"/>
                <a:gd name="T1" fmla="*/ 95 h 95"/>
                <a:gd name="T2" fmla="*/ 0 w 190"/>
                <a:gd name="T3" fmla="*/ 95 h 95"/>
                <a:gd name="T4" fmla="*/ 0 w 190"/>
                <a:gd name="T5" fmla="*/ 0 h 95"/>
                <a:gd name="T6" fmla="*/ 190 w 190"/>
                <a:gd name="T7" fmla="*/ 0 h 95"/>
                <a:gd name="T8" fmla="*/ 182 w 190"/>
                <a:gd name="T9" fmla="*/ 95 h 95"/>
              </a:gdLst>
              <a:ahLst/>
              <a:cxnLst>
                <a:cxn ang="0">
                  <a:pos x="T0" y="T1"/>
                </a:cxn>
                <a:cxn ang="0">
                  <a:pos x="T2" y="T3"/>
                </a:cxn>
                <a:cxn ang="0">
                  <a:pos x="T4" y="T5"/>
                </a:cxn>
                <a:cxn ang="0">
                  <a:pos x="T6" y="T7"/>
                </a:cxn>
                <a:cxn ang="0">
                  <a:pos x="T8" y="T9"/>
                </a:cxn>
              </a:cxnLst>
              <a:rect l="0" t="0" r="r" b="b"/>
              <a:pathLst>
                <a:path w="190" h="95">
                  <a:moveTo>
                    <a:pt x="182" y="95"/>
                  </a:moveTo>
                  <a:cubicBezTo>
                    <a:pt x="0" y="95"/>
                    <a:pt x="0" y="95"/>
                    <a:pt x="0" y="95"/>
                  </a:cubicBezTo>
                  <a:cubicBezTo>
                    <a:pt x="0" y="0"/>
                    <a:pt x="0" y="0"/>
                    <a:pt x="0" y="0"/>
                  </a:cubicBezTo>
                  <a:cubicBezTo>
                    <a:pt x="190" y="0"/>
                    <a:pt x="190" y="0"/>
                    <a:pt x="190" y="0"/>
                  </a:cubicBezTo>
                  <a:cubicBezTo>
                    <a:pt x="185" y="31"/>
                    <a:pt x="182" y="62"/>
                    <a:pt x="182" y="95"/>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1" name="Freeform 11"/>
            <p:cNvSpPr/>
            <p:nvPr/>
          </p:nvSpPr>
          <p:spPr bwMode="auto">
            <a:xfrm>
              <a:off x="2748760" y="2460788"/>
              <a:ext cx="227985" cy="166818"/>
            </a:xfrm>
            <a:custGeom>
              <a:avLst/>
              <a:gdLst>
                <a:gd name="T0" fmla="*/ 202 w 202"/>
                <a:gd name="T1" fmla="*/ 92 h 148"/>
                <a:gd name="T2" fmla="*/ 29 w 202"/>
                <a:gd name="T3" fmla="*/ 148 h 148"/>
                <a:gd name="T4" fmla="*/ 0 w 202"/>
                <a:gd name="T5" fmla="*/ 59 h 148"/>
                <a:gd name="T6" fmla="*/ 181 w 202"/>
                <a:gd name="T7" fmla="*/ 0 h 148"/>
                <a:gd name="T8" fmla="*/ 202 w 202"/>
                <a:gd name="T9" fmla="*/ 92 h 148"/>
              </a:gdLst>
              <a:ahLst/>
              <a:cxnLst>
                <a:cxn ang="0">
                  <a:pos x="T0" y="T1"/>
                </a:cxn>
                <a:cxn ang="0">
                  <a:pos x="T2" y="T3"/>
                </a:cxn>
                <a:cxn ang="0">
                  <a:pos x="T4" y="T5"/>
                </a:cxn>
                <a:cxn ang="0">
                  <a:pos x="T6" y="T7"/>
                </a:cxn>
                <a:cxn ang="0">
                  <a:pos x="T8" y="T9"/>
                </a:cxn>
              </a:cxnLst>
              <a:rect l="0" t="0" r="r" b="b"/>
              <a:pathLst>
                <a:path w="202" h="148">
                  <a:moveTo>
                    <a:pt x="202" y="92"/>
                  </a:moveTo>
                  <a:cubicBezTo>
                    <a:pt x="29" y="148"/>
                    <a:pt x="29" y="148"/>
                    <a:pt x="29" y="148"/>
                  </a:cubicBezTo>
                  <a:cubicBezTo>
                    <a:pt x="0" y="59"/>
                    <a:pt x="0" y="59"/>
                    <a:pt x="0" y="59"/>
                  </a:cubicBezTo>
                  <a:cubicBezTo>
                    <a:pt x="181" y="0"/>
                    <a:pt x="181" y="0"/>
                    <a:pt x="181" y="0"/>
                  </a:cubicBezTo>
                  <a:cubicBezTo>
                    <a:pt x="185" y="32"/>
                    <a:pt x="192" y="62"/>
                    <a:pt x="202" y="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2" name="Freeform 12"/>
            <p:cNvSpPr/>
            <p:nvPr/>
          </p:nvSpPr>
          <p:spPr bwMode="auto">
            <a:xfrm>
              <a:off x="2832169" y="2635947"/>
              <a:ext cx="227985" cy="212694"/>
            </a:xfrm>
            <a:custGeom>
              <a:avLst/>
              <a:gdLst>
                <a:gd name="T0" fmla="*/ 202 w 202"/>
                <a:gd name="T1" fmla="*/ 81 h 188"/>
                <a:gd name="T2" fmla="*/ 55 w 202"/>
                <a:gd name="T3" fmla="*/ 188 h 188"/>
                <a:gd name="T4" fmla="*/ 0 w 202"/>
                <a:gd name="T5" fmla="*/ 112 h 188"/>
                <a:gd name="T6" fmla="*/ 154 w 202"/>
                <a:gd name="T7" fmla="*/ 0 h 188"/>
                <a:gd name="T8" fmla="*/ 202 w 202"/>
                <a:gd name="T9" fmla="*/ 81 h 188"/>
              </a:gdLst>
              <a:ahLst/>
              <a:cxnLst>
                <a:cxn ang="0">
                  <a:pos x="T0" y="T1"/>
                </a:cxn>
                <a:cxn ang="0">
                  <a:pos x="T2" y="T3"/>
                </a:cxn>
                <a:cxn ang="0">
                  <a:pos x="T4" y="T5"/>
                </a:cxn>
                <a:cxn ang="0">
                  <a:pos x="T6" y="T7"/>
                </a:cxn>
                <a:cxn ang="0">
                  <a:pos x="T8" y="T9"/>
                </a:cxn>
              </a:cxnLst>
              <a:rect l="0" t="0" r="r" b="b"/>
              <a:pathLst>
                <a:path w="202" h="188">
                  <a:moveTo>
                    <a:pt x="202" y="81"/>
                  </a:moveTo>
                  <a:cubicBezTo>
                    <a:pt x="55" y="188"/>
                    <a:pt x="55" y="188"/>
                    <a:pt x="55" y="188"/>
                  </a:cubicBezTo>
                  <a:cubicBezTo>
                    <a:pt x="0" y="112"/>
                    <a:pt x="0" y="112"/>
                    <a:pt x="0" y="112"/>
                  </a:cubicBezTo>
                  <a:cubicBezTo>
                    <a:pt x="154" y="0"/>
                    <a:pt x="154" y="0"/>
                    <a:pt x="154" y="0"/>
                  </a:cubicBezTo>
                  <a:cubicBezTo>
                    <a:pt x="167" y="29"/>
                    <a:pt x="184" y="56"/>
                    <a:pt x="202" y="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3" name="Freeform 13"/>
            <p:cNvSpPr/>
            <p:nvPr/>
          </p:nvSpPr>
          <p:spPr bwMode="auto">
            <a:xfrm>
              <a:off x="2983696" y="2787473"/>
              <a:ext cx="205743" cy="234936"/>
            </a:xfrm>
            <a:custGeom>
              <a:avLst/>
              <a:gdLst>
                <a:gd name="T0" fmla="*/ 183 w 183"/>
                <a:gd name="T1" fmla="*/ 62 h 209"/>
                <a:gd name="T2" fmla="*/ 76 w 183"/>
                <a:gd name="T3" fmla="*/ 209 h 209"/>
                <a:gd name="T4" fmla="*/ 0 w 183"/>
                <a:gd name="T5" fmla="*/ 154 h 209"/>
                <a:gd name="T6" fmla="*/ 112 w 183"/>
                <a:gd name="T7" fmla="*/ 0 h 209"/>
                <a:gd name="T8" fmla="*/ 183 w 183"/>
                <a:gd name="T9" fmla="*/ 62 h 209"/>
              </a:gdLst>
              <a:ahLst/>
              <a:cxnLst>
                <a:cxn ang="0">
                  <a:pos x="T0" y="T1"/>
                </a:cxn>
                <a:cxn ang="0">
                  <a:pos x="T2" y="T3"/>
                </a:cxn>
                <a:cxn ang="0">
                  <a:pos x="T4" y="T5"/>
                </a:cxn>
                <a:cxn ang="0">
                  <a:pos x="T6" y="T7"/>
                </a:cxn>
                <a:cxn ang="0">
                  <a:pos x="T8" y="T9"/>
                </a:cxn>
              </a:cxnLst>
              <a:rect l="0" t="0" r="r" b="b"/>
              <a:pathLst>
                <a:path w="183" h="209">
                  <a:moveTo>
                    <a:pt x="183" y="62"/>
                  </a:moveTo>
                  <a:cubicBezTo>
                    <a:pt x="76" y="209"/>
                    <a:pt x="76" y="209"/>
                    <a:pt x="76" y="209"/>
                  </a:cubicBezTo>
                  <a:cubicBezTo>
                    <a:pt x="0" y="154"/>
                    <a:pt x="0" y="154"/>
                    <a:pt x="0" y="154"/>
                  </a:cubicBezTo>
                  <a:cubicBezTo>
                    <a:pt x="112" y="0"/>
                    <a:pt x="112" y="0"/>
                    <a:pt x="112" y="0"/>
                  </a:cubicBezTo>
                  <a:cubicBezTo>
                    <a:pt x="134" y="23"/>
                    <a:pt x="158" y="44"/>
                    <a:pt x="183" y="6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4" name="Freeform 14"/>
            <p:cNvSpPr/>
            <p:nvPr/>
          </p:nvSpPr>
          <p:spPr bwMode="auto">
            <a:xfrm>
              <a:off x="3188048" y="2898685"/>
              <a:ext cx="164038" cy="236326"/>
            </a:xfrm>
            <a:custGeom>
              <a:avLst/>
              <a:gdLst>
                <a:gd name="T0" fmla="*/ 146 w 146"/>
                <a:gd name="T1" fmla="*/ 37 h 210"/>
                <a:gd name="T2" fmla="*/ 90 w 146"/>
                <a:gd name="T3" fmla="*/ 210 h 210"/>
                <a:gd name="T4" fmla="*/ 0 w 146"/>
                <a:gd name="T5" fmla="*/ 181 h 210"/>
                <a:gd name="T6" fmla="*/ 59 w 146"/>
                <a:gd name="T7" fmla="*/ 0 h 210"/>
                <a:gd name="T8" fmla="*/ 146 w 146"/>
                <a:gd name="T9" fmla="*/ 37 h 210"/>
              </a:gdLst>
              <a:ahLst/>
              <a:cxnLst>
                <a:cxn ang="0">
                  <a:pos x="T0" y="T1"/>
                </a:cxn>
                <a:cxn ang="0">
                  <a:pos x="T2" y="T3"/>
                </a:cxn>
                <a:cxn ang="0">
                  <a:pos x="T4" y="T5"/>
                </a:cxn>
                <a:cxn ang="0">
                  <a:pos x="T6" y="T7"/>
                </a:cxn>
                <a:cxn ang="0">
                  <a:pos x="T8" y="T9"/>
                </a:cxn>
              </a:cxnLst>
              <a:rect l="0" t="0" r="r" b="b"/>
              <a:pathLst>
                <a:path w="146" h="210">
                  <a:moveTo>
                    <a:pt x="146" y="37"/>
                  </a:moveTo>
                  <a:cubicBezTo>
                    <a:pt x="90" y="210"/>
                    <a:pt x="90" y="210"/>
                    <a:pt x="90" y="210"/>
                  </a:cubicBezTo>
                  <a:cubicBezTo>
                    <a:pt x="0" y="181"/>
                    <a:pt x="0" y="181"/>
                    <a:pt x="0" y="181"/>
                  </a:cubicBezTo>
                  <a:cubicBezTo>
                    <a:pt x="59" y="0"/>
                    <a:pt x="59" y="0"/>
                    <a:pt x="59" y="0"/>
                  </a:cubicBezTo>
                  <a:cubicBezTo>
                    <a:pt x="87" y="15"/>
                    <a:pt x="116" y="27"/>
                    <a:pt x="146" y="3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5" name="Freeform 15"/>
            <p:cNvSpPr/>
            <p:nvPr/>
          </p:nvSpPr>
          <p:spPr bwMode="auto">
            <a:xfrm>
              <a:off x="3427154" y="2959852"/>
              <a:ext cx="105652" cy="214083"/>
            </a:xfrm>
            <a:custGeom>
              <a:avLst/>
              <a:gdLst>
                <a:gd name="T0" fmla="*/ 94 w 94"/>
                <a:gd name="T1" fmla="*/ 8 h 190"/>
                <a:gd name="T2" fmla="*/ 94 w 94"/>
                <a:gd name="T3" fmla="*/ 190 h 190"/>
                <a:gd name="T4" fmla="*/ 0 w 94"/>
                <a:gd name="T5" fmla="*/ 190 h 190"/>
                <a:gd name="T6" fmla="*/ 0 w 94"/>
                <a:gd name="T7" fmla="*/ 0 h 190"/>
                <a:gd name="T8" fmla="*/ 94 w 94"/>
                <a:gd name="T9" fmla="*/ 8 h 190"/>
              </a:gdLst>
              <a:ahLst/>
              <a:cxnLst>
                <a:cxn ang="0">
                  <a:pos x="T0" y="T1"/>
                </a:cxn>
                <a:cxn ang="0">
                  <a:pos x="T2" y="T3"/>
                </a:cxn>
                <a:cxn ang="0">
                  <a:pos x="T4" y="T5"/>
                </a:cxn>
                <a:cxn ang="0">
                  <a:pos x="T6" y="T7"/>
                </a:cxn>
                <a:cxn ang="0">
                  <a:pos x="T8" y="T9"/>
                </a:cxn>
              </a:cxnLst>
              <a:rect l="0" t="0" r="r" b="b"/>
              <a:pathLst>
                <a:path w="94" h="190">
                  <a:moveTo>
                    <a:pt x="94" y="8"/>
                  </a:moveTo>
                  <a:cubicBezTo>
                    <a:pt x="94" y="190"/>
                    <a:pt x="94" y="190"/>
                    <a:pt x="94" y="190"/>
                  </a:cubicBezTo>
                  <a:cubicBezTo>
                    <a:pt x="0" y="190"/>
                    <a:pt x="0" y="190"/>
                    <a:pt x="0" y="190"/>
                  </a:cubicBezTo>
                  <a:cubicBezTo>
                    <a:pt x="0" y="0"/>
                    <a:pt x="0" y="0"/>
                    <a:pt x="0" y="0"/>
                  </a:cubicBezTo>
                  <a:cubicBezTo>
                    <a:pt x="30" y="6"/>
                    <a:pt x="61" y="8"/>
                    <a:pt x="94" y="8"/>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6" name="Freeform 16"/>
            <p:cNvSpPr/>
            <p:nvPr/>
          </p:nvSpPr>
          <p:spPr bwMode="auto">
            <a:xfrm>
              <a:off x="3609264" y="2940390"/>
              <a:ext cx="168208" cy="227985"/>
            </a:xfrm>
            <a:custGeom>
              <a:avLst/>
              <a:gdLst>
                <a:gd name="T0" fmla="*/ 92 w 149"/>
                <a:gd name="T1" fmla="*/ 0 h 202"/>
                <a:gd name="T2" fmla="*/ 149 w 149"/>
                <a:gd name="T3" fmla="*/ 173 h 202"/>
                <a:gd name="T4" fmla="*/ 59 w 149"/>
                <a:gd name="T5" fmla="*/ 202 h 202"/>
                <a:gd name="T6" fmla="*/ 0 w 149"/>
                <a:gd name="T7" fmla="*/ 21 h 202"/>
                <a:gd name="T8" fmla="*/ 92 w 149"/>
                <a:gd name="T9" fmla="*/ 0 h 202"/>
              </a:gdLst>
              <a:ahLst/>
              <a:cxnLst>
                <a:cxn ang="0">
                  <a:pos x="T0" y="T1"/>
                </a:cxn>
                <a:cxn ang="0">
                  <a:pos x="T2" y="T3"/>
                </a:cxn>
                <a:cxn ang="0">
                  <a:pos x="T4" y="T5"/>
                </a:cxn>
                <a:cxn ang="0">
                  <a:pos x="T6" y="T7"/>
                </a:cxn>
                <a:cxn ang="0">
                  <a:pos x="T8" y="T9"/>
                </a:cxn>
              </a:cxnLst>
              <a:rect l="0" t="0" r="r" b="b"/>
              <a:pathLst>
                <a:path w="149" h="202">
                  <a:moveTo>
                    <a:pt x="92" y="0"/>
                  </a:moveTo>
                  <a:cubicBezTo>
                    <a:pt x="149" y="173"/>
                    <a:pt x="149" y="173"/>
                    <a:pt x="149" y="173"/>
                  </a:cubicBezTo>
                  <a:cubicBezTo>
                    <a:pt x="59" y="202"/>
                    <a:pt x="59" y="202"/>
                    <a:pt x="59" y="202"/>
                  </a:cubicBezTo>
                  <a:cubicBezTo>
                    <a:pt x="0" y="21"/>
                    <a:pt x="0" y="21"/>
                    <a:pt x="0" y="21"/>
                  </a:cubicBezTo>
                  <a:cubicBezTo>
                    <a:pt x="32" y="17"/>
                    <a:pt x="63" y="10"/>
                    <a:pt x="9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7" name="Freeform 17"/>
            <p:cNvSpPr/>
            <p:nvPr/>
          </p:nvSpPr>
          <p:spPr bwMode="auto">
            <a:xfrm>
              <a:off x="3785813" y="2856980"/>
              <a:ext cx="211303" cy="229375"/>
            </a:xfrm>
            <a:custGeom>
              <a:avLst/>
              <a:gdLst>
                <a:gd name="T0" fmla="*/ 81 w 188"/>
                <a:gd name="T1" fmla="*/ 0 h 203"/>
                <a:gd name="T2" fmla="*/ 188 w 188"/>
                <a:gd name="T3" fmla="*/ 147 h 203"/>
                <a:gd name="T4" fmla="*/ 112 w 188"/>
                <a:gd name="T5" fmla="*/ 203 h 203"/>
                <a:gd name="T6" fmla="*/ 0 w 188"/>
                <a:gd name="T7" fmla="*/ 49 h 203"/>
                <a:gd name="T8" fmla="*/ 81 w 188"/>
                <a:gd name="T9" fmla="*/ 0 h 203"/>
              </a:gdLst>
              <a:ahLst/>
              <a:cxnLst>
                <a:cxn ang="0">
                  <a:pos x="T0" y="T1"/>
                </a:cxn>
                <a:cxn ang="0">
                  <a:pos x="T2" y="T3"/>
                </a:cxn>
                <a:cxn ang="0">
                  <a:pos x="T4" y="T5"/>
                </a:cxn>
                <a:cxn ang="0">
                  <a:pos x="T6" y="T7"/>
                </a:cxn>
                <a:cxn ang="0">
                  <a:pos x="T8" y="T9"/>
                </a:cxn>
              </a:cxnLst>
              <a:rect l="0" t="0" r="r" b="b"/>
              <a:pathLst>
                <a:path w="188" h="203">
                  <a:moveTo>
                    <a:pt x="81" y="0"/>
                  </a:moveTo>
                  <a:cubicBezTo>
                    <a:pt x="188" y="147"/>
                    <a:pt x="188" y="147"/>
                    <a:pt x="188" y="147"/>
                  </a:cubicBezTo>
                  <a:cubicBezTo>
                    <a:pt x="112" y="203"/>
                    <a:pt x="112" y="203"/>
                    <a:pt x="112" y="203"/>
                  </a:cubicBezTo>
                  <a:cubicBezTo>
                    <a:pt x="0" y="49"/>
                    <a:pt x="0" y="49"/>
                    <a:pt x="0" y="49"/>
                  </a:cubicBezTo>
                  <a:cubicBezTo>
                    <a:pt x="29" y="35"/>
                    <a:pt x="56" y="19"/>
                    <a:pt x="81"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8" name="Freeform 18"/>
            <p:cNvSpPr/>
            <p:nvPr/>
          </p:nvSpPr>
          <p:spPr bwMode="auto">
            <a:xfrm>
              <a:off x="3935950" y="2727697"/>
              <a:ext cx="236326" cy="205742"/>
            </a:xfrm>
            <a:custGeom>
              <a:avLst/>
              <a:gdLst>
                <a:gd name="T0" fmla="*/ 62 w 210"/>
                <a:gd name="T1" fmla="*/ 0 h 183"/>
                <a:gd name="T2" fmla="*/ 210 w 210"/>
                <a:gd name="T3" fmla="*/ 107 h 183"/>
                <a:gd name="T4" fmla="*/ 154 w 210"/>
                <a:gd name="T5" fmla="*/ 183 h 183"/>
                <a:gd name="T6" fmla="*/ 0 w 210"/>
                <a:gd name="T7" fmla="*/ 71 h 183"/>
                <a:gd name="T8" fmla="*/ 62 w 210"/>
                <a:gd name="T9" fmla="*/ 0 h 183"/>
              </a:gdLst>
              <a:ahLst/>
              <a:cxnLst>
                <a:cxn ang="0">
                  <a:pos x="T0" y="T1"/>
                </a:cxn>
                <a:cxn ang="0">
                  <a:pos x="T2" y="T3"/>
                </a:cxn>
                <a:cxn ang="0">
                  <a:pos x="T4" y="T5"/>
                </a:cxn>
                <a:cxn ang="0">
                  <a:pos x="T6" y="T7"/>
                </a:cxn>
                <a:cxn ang="0">
                  <a:pos x="T8" y="T9"/>
                </a:cxn>
              </a:cxnLst>
              <a:rect l="0" t="0" r="r" b="b"/>
              <a:pathLst>
                <a:path w="210" h="183">
                  <a:moveTo>
                    <a:pt x="62" y="0"/>
                  </a:moveTo>
                  <a:cubicBezTo>
                    <a:pt x="210" y="107"/>
                    <a:pt x="210" y="107"/>
                    <a:pt x="210" y="107"/>
                  </a:cubicBezTo>
                  <a:cubicBezTo>
                    <a:pt x="154" y="183"/>
                    <a:pt x="154" y="183"/>
                    <a:pt x="154" y="183"/>
                  </a:cubicBezTo>
                  <a:cubicBezTo>
                    <a:pt x="0" y="71"/>
                    <a:pt x="0" y="71"/>
                    <a:pt x="0" y="71"/>
                  </a:cubicBezTo>
                  <a:cubicBezTo>
                    <a:pt x="23" y="49"/>
                    <a:pt x="44" y="26"/>
                    <a:pt x="6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9" name="Freeform 19"/>
            <p:cNvSpPr/>
            <p:nvPr/>
          </p:nvSpPr>
          <p:spPr bwMode="auto">
            <a:xfrm>
              <a:off x="4047162" y="2563659"/>
              <a:ext cx="236326" cy="165428"/>
            </a:xfrm>
            <a:custGeom>
              <a:avLst/>
              <a:gdLst>
                <a:gd name="T0" fmla="*/ 37 w 210"/>
                <a:gd name="T1" fmla="*/ 0 h 146"/>
                <a:gd name="T2" fmla="*/ 210 w 210"/>
                <a:gd name="T3" fmla="*/ 56 h 146"/>
                <a:gd name="T4" fmla="*/ 181 w 210"/>
                <a:gd name="T5" fmla="*/ 146 h 146"/>
                <a:gd name="T6" fmla="*/ 0 w 210"/>
                <a:gd name="T7" fmla="*/ 87 h 146"/>
                <a:gd name="T8" fmla="*/ 37 w 210"/>
                <a:gd name="T9" fmla="*/ 0 h 146"/>
              </a:gdLst>
              <a:ahLst/>
              <a:cxnLst>
                <a:cxn ang="0">
                  <a:pos x="T0" y="T1"/>
                </a:cxn>
                <a:cxn ang="0">
                  <a:pos x="T2" y="T3"/>
                </a:cxn>
                <a:cxn ang="0">
                  <a:pos x="T4" y="T5"/>
                </a:cxn>
                <a:cxn ang="0">
                  <a:pos x="T6" y="T7"/>
                </a:cxn>
                <a:cxn ang="0">
                  <a:pos x="T8" y="T9"/>
                </a:cxn>
              </a:cxnLst>
              <a:rect l="0" t="0" r="r" b="b"/>
              <a:pathLst>
                <a:path w="210" h="146">
                  <a:moveTo>
                    <a:pt x="37" y="0"/>
                  </a:moveTo>
                  <a:cubicBezTo>
                    <a:pt x="210" y="56"/>
                    <a:pt x="210" y="56"/>
                    <a:pt x="210" y="56"/>
                  </a:cubicBezTo>
                  <a:cubicBezTo>
                    <a:pt x="181" y="146"/>
                    <a:pt x="181" y="146"/>
                    <a:pt x="181" y="146"/>
                  </a:cubicBezTo>
                  <a:cubicBezTo>
                    <a:pt x="0" y="87"/>
                    <a:pt x="0" y="87"/>
                    <a:pt x="0" y="87"/>
                  </a:cubicBezTo>
                  <a:cubicBezTo>
                    <a:pt x="15" y="60"/>
                    <a:pt x="27" y="30"/>
                    <a:pt x="37"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0" name="Freeform 20"/>
            <p:cNvSpPr/>
            <p:nvPr/>
          </p:nvSpPr>
          <p:spPr bwMode="auto">
            <a:xfrm>
              <a:off x="4108329" y="2384329"/>
              <a:ext cx="214083" cy="105652"/>
            </a:xfrm>
            <a:custGeom>
              <a:avLst/>
              <a:gdLst>
                <a:gd name="T0" fmla="*/ 9 w 190"/>
                <a:gd name="T1" fmla="*/ 0 h 94"/>
                <a:gd name="T2" fmla="*/ 190 w 190"/>
                <a:gd name="T3" fmla="*/ 0 h 94"/>
                <a:gd name="T4" fmla="*/ 190 w 190"/>
                <a:gd name="T5" fmla="*/ 94 h 94"/>
                <a:gd name="T6" fmla="*/ 0 w 190"/>
                <a:gd name="T7" fmla="*/ 94 h 94"/>
                <a:gd name="T8" fmla="*/ 9 w 190"/>
                <a:gd name="T9" fmla="*/ 0 h 94"/>
              </a:gdLst>
              <a:ahLst/>
              <a:cxnLst>
                <a:cxn ang="0">
                  <a:pos x="T0" y="T1"/>
                </a:cxn>
                <a:cxn ang="0">
                  <a:pos x="T2" y="T3"/>
                </a:cxn>
                <a:cxn ang="0">
                  <a:pos x="T4" y="T5"/>
                </a:cxn>
                <a:cxn ang="0">
                  <a:pos x="T6" y="T7"/>
                </a:cxn>
                <a:cxn ang="0">
                  <a:pos x="T8" y="T9"/>
                </a:cxn>
              </a:cxnLst>
              <a:rect l="0" t="0" r="r" b="b"/>
              <a:pathLst>
                <a:path w="190" h="94">
                  <a:moveTo>
                    <a:pt x="9" y="0"/>
                  </a:moveTo>
                  <a:cubicBezTo>
                    <a:pt x="190" y="0"/>
                    <a:pt x="190" y="0"/>
                    <a:pt x="190" y="0"/>
                  </a:cubicBezTo>
                  <a:cubicBezTo>
                    <a:pt x="190" y="94"/>
                    <a:pt x="190" y="94"/>
                    <a:pt x="190" y="94"/>
                  </a:cubicBezTo>
                  <a:cubicBezTo>
                    <a:pt x="0" y="94"/>
                    <a:pt x="0" y="94"/>
                    <a:pt x="0" y="94"/>
                  </a:cubicBezTo>
                  <a:cubicBezTo>
                    <a:pt x="6" y="63"/>
                    <a:pt x="9" y="32"/>
                    <a:pt x="9"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1" name="Freeform 21"/>
            <p:cNvSpPr/>
            <p:nvPr/>
          </p:nvSpPr>
          <p:spPr bwMode="auto">
            <a:xfrm>
              <a:off x="4088866" y="2139662"/>
              <a:ext cx="227985" cy="166818"/>
            </a:xfrm>
            <a:custGeom>
              <a:avLst/>
              <a:gdLst>
                <a:gd name="T0" fmla="*/ 0 w 202"/>
                <a:gd name="T1" fmla="*/ 56 h 148"/>
                <a:gd name="T2" fmla="*/ 173 w 202"/>
                <a:gd name="T3" fmla="*/ 0 h 148"/>
                <a:gd name="T4" fmla="*/ 202 w 202"/>
                <a:gd name="T5" fmla="*/ 89 h 148"/>
                <a:gd name="T6" fmla="*/ 21 w 202"/>
                <a:gd name="T7" fmla="*/ 148 h 148"/>
                <a:gd name="T8" fmla="*/ 0 w 202"/>
                <a:gd name="T9" fmla="*/ 56 h 148"/>
              </a:gdLst>
              <a:ahLst/>
              <a:cxnLst>
                <a:cxn ang="0">
                  <a:pos x="T0" y="T1"/>
                </a:cxn>
                <a:cxn ang="0">
                  <a:pos x="T2" y="T3"/>
                </a:cxn>
                <a:cxn ang="0">
                  <a:pos x="T4" y="T5"/>
                </a:cxn>
                <a:cxn ang="0">
                  <a:pos x="T6" y="T7"/>
                </a:cxn>
                <a:cxn ang="0">
                  <a:pos x="T8" y="T9"/>
                </a:cxn>
              </a:cxnLst>
              <a:rect l="0" t="0" r="r" b="b"/>
              <a:pathLst>
                <a:path w="202" h="148">
                  <a:moveTo>
                    <a:pt x="0" y="56"/>
                  </a:moveTo>
                  <a:cubicBezTo>
                    <a:pt x="173" y="0"/>
                    <a:pt x="173" y="0"/>
                    <a:pt x="173" y="0"/>
                  </a:cubicBezTo>
                  <a:cubicBezTo>
                    <a:pt x="202" y="89"/>
                    <a:pt x="202" y="89"/>
                    <a:pt x="202" y="89"/>
                  </a:cubicBezTo>
                  <a:cubicBezTo>
                    <a:pt x="21" y="148"/>
                    <a:pt x="21" y="148"/>
                    <a:pt x="21" y="148"/>
                  </a:cubicBezTo>
                  <a:cubicBezTo>
                    <a:pt x="17" y="116"/>
                    <a:pt x="10" y="85"/>
                    <a:pt x="0" y="5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2" name="Freeform 22"/>
            <p:cNvSpPr/>
            <p:nvPr/>
          </p:nvSpPr>
          <p:spPr bwMode="auto">
            <a:xfrm>
              <a:off x="4005457" y="1918628"/>
              <a:ext cx="229375" cy="211303"/>
            </a:xfrm>
            <a:custGeom>
              <a:avLst/>
              <a:gdLst>
                <a:gd name="T0" fmla="*/ 0 w 203"/>
                <a:gd name="T1" fmla="*/ 107 h 188"/>
                <a:gd name="T2" fmla="*/ 148 w 203"/>
                <a:gd name="T3" fmla="*/ 0 h 188"/>
                <a:gd name="T4" fmla="*/ 203 w 203"/>
                <a:gd name="T5" fmla="*/ 76 h 188"/>
                <a:gd name="T6" fmla="*/ 49 w 203"/>
                <a:gd name="T7" fmla="*/ 188 h 188"/>
                <a:gd name="T8" fmla="*/ 0 w 203"/>
                <a:gd name="T9" fmla="*/ 107 h 188"/>
              </a:gdLst>
              <a:ahLst/>
              <a:cxnLst>
                <a:cxn ang="0">
                  <a:pos x="T0" y="T1"/>
                </a:cxn>
                <a:cxn ang="0">
                  <a:pos x="T2" y="T3"/>
                </a:cxn>
                <a:cxn ang="0">
                  <a:pos x="T4" y="T5"/>
                </a:cxn>
                <a:cxn ang="0">
                  <a:pos x="T6" y="T7"/>
                </a:cxn>
                <a:cxn ang="0">
                  <a:pos x="T8" y="T9"/>
                </a:cxn>
              </a:cxnLst>
              <a:rect l="0" t="0" r="r" b="b"/>
              <a:pathLst>
                <a:path w="203" h="188">
                  <a:moveTo>
                    <a:pt x="0" y="107"/>
                  </a:moveTo>
                  <a:cubicBezTo>
                    <a:pt x="148" y="0"/>
                    <a:pt x="148" y="0"/>
                    <a:pt x="148" y="0"/>
                  </a:cubicBezTo>
                  <a:cubicBezTo>
                    <a:pt x="203" y="76"/>
                    <a:pt x="203" y="76"/>
                    <a:pt x="203" y="76"/>
                  </a:cubicBezTo>
                  <a:cubicBezTo>
                    <a:pt x="49" y="188"/>
                    <a:pt x="49" y="188"/>
                    <a:pt x="49" y="188"/>
                  </a:cubicBezTo>
                  <a:cubicBezTo>
                    <a:pt x="35" y="160"/>
                    <a:pt x="19" y="132"/>
                    <a:pt x="0" y="10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3" name="Freeform 23"/>
            <p:cNvSpPr/>
            <p:nvPr/>
          </p:nvSpPr>
          <p:spPr bwMode="auto">
            <a:xfrm>
              <a:off x="3876174" y="1743469"/>
              <a:ext cx="205743" cy="236326"/>
            </a:xfrm>
            <a:custGeom>
              <a:avLst/>
              <a:gdLst>
                <a:gd name="T0" fmla="*/ 0 w 183"/>
                <a:gd name="T1" fmla="*/ 147 h 209"/>
                <a:gd name="T2" fmla="*/ 107 w 183"/>
                <a:gd name="T3" fmla="*/ 0 h 209"/>
                <a:gd name="T4" fmla="*/ 183 w 183"/>
                <a:gd name="T5" fmla="*/ 55 h 209"/>
                <a:gd name="T6" fmla="*/ 72 w 183"/>
                <a:gd name="T7" fmla="*/ 209 h 209"/>
                <a:gd name="T8" fmla="*/ 0 w 183"/>
                <a:gd name="T9" fmla="*/ 147 h 209"/>
              </a:gdLst>
              <a:ahLst/>
              <a:cxnLst>
                <a:cxn ang="0">
                  <a:pos x="T0" y="T1"/>
                </a:cxn>
                <a:cxn ang="0">
                  <a:pos x="T2" y="T3"/>
                </a:cxn>
                <a:cxn ang="0">
                  <a:pos x="T4" y="T5"/>
                </a:cxn>
                <a:cxn ang="0">
                  <a:pos x="T6" y="T7"/>
                </a:cxn>
                <a:cxn ang="0">
                  <a:pos x="T8" y="T9"/>
                </a:cxn>
              </a:cxnLst>
              <a:rect l="0" t="0" r="r" b="b"/>
              <a:pathLst>
                <a:path w="183" h="209">
                  <a:moveTo>
                    <a:pt x="0" y="147"/>
                  </a:moveTo>
                  <a:cubicBezTo>
                    <a:pt x="107" y="0"/>
                    <a:pt x="107" y="0"/>
                    <a:pt x="107" y="0"/>
                  </a:cubicBezTo>
                  <a:cubicBezTo>
                    <a:pt x="183" y="55"/>
                    <a:pt x="183" y="55"/>
                    <a:pt x="183" y="55"/>
                  </a:cubicBezTo>
                  <a:cubicBezTo>
                    <a:pt x="72" y="209"/>
                    <a:pt x="72" y="209"/>
                    <a:pt x="72" y="209"/>
                  </a:cubicBezTo>
                  <a:cubicBezTo>
                    <a:pt x="50" y="186"/>
                    <a:pt x="26" y="165"/>
                    <a:pt x="0" y="1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4" name="Freeform 24"/>
            <p:cNvSpPr/>
            <p:nvPr/>
          </p:nvSpPr>
          <p:spPr bwMode="auto">
            <a:xfrm>
              <a:off x="3713525" y="1630867"/>
              <a:ext cx="164038" cy="237716"/>
            </a:xfrm>
            <a:custGeom>
              <a:avLst/>
              <a:gdLst>
                <a:gd name="T0" fmla="*/ 0 w 146"/>
                <a:gd name="T1" fmla="*/ 173 h 210"/>
                <a:gd name="T2" fmla="*/ 57 w 146"/>
                <a:gd name="T3" fmla="*/ 0 h 210"/>
                <a:gd name="T4" fmla="*/ 146 w 146"/>
                <a:gd name="T5" fmla="*/ 29 h 210"/>
                <a:gd name="T6" fmla="*/ 87 w 146"/>
                <a:gd name="T7" fmla="*/ 210 h 210"/>
                <a:gd name="T8" fmla="*/ 0 w 146"/>
                <a:gd name="T9" fmla="*/ 173 h 210"/>
              </a:gdLst>
              <a:ahLst/>
              <a:cxnLst>
                <a:cxn ang="0">
                  <a:pos x="T0" y="T1"/>
                </a:cxn>
                <a:cxn ang="0">
                  <a:pos x="T2" y="T3"/>
                </a:cxn>
                <a:cxn ang="0">
                  <a:pos x="T4" y="T5"/>
                </a:cxn>
                <a:cxn ang="0">
                  <a:pos x="T6" y="T7"/>
                </a:cxn>
                <a:cxn ang="0">
                  <a:pos x="T8" y="T9"/>
                </a:cxn>
              </a:cxnLst>
              <a:rect l="0" t="0" r="r" b="b"/>
              <a:pathLst>
                <a:path w="146" h="210">
                  <a:moveTo>
                    <a:pt x="0" y="173"/>
                  </a:moveTo>
                  <a:cubicBezTo>
                    <a:pt x="57" y="0"/>
                    <a:pt x="57" y="0"/>
                    <a:pt x="57" y="0"/>
                  </a:cubicBezTo>
                  <a:cubicBezTo>
                    <a:pt x="146" y="29"/>
                    <a:pt x="146" y="29"/>
                    <a:pt x="146" y="29"/>
                  </a:cubicBezTo>
                  <a:cubicBezTo>
                    <a:pt x="87" y="210"/>
                    <a:pt x="87" y="210"/>
                    <a:pt x="87" y="210"/>
                  </a:cubicBezTo>
                  <a:cubicBezTo>
                    <a:pt x="60" y="195"/>
                    <a:pt x="31" y="183"/>
                    <a:pt x="0" y="17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sp>
        <p:nvSpPr>
          <p:cNvPr id="85" name="Text Box 10"/>
          <p:cNvSpPr txBox="1">
            <a:spLocks noChangeArrowheads="1"/>
          </p:cNvSpPr>
          <p:nvPr/>
        </p:nvSpPr>
        <p:spPr bwMode="auto">
          <a:xfrm>
            <a:off x="624707" y="3333750"/>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Low System</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solidFill>
              <a:latin typeface="Open Sans" pitchFamily="34" charset="0"/>
              <a:ea typeface="Open Sans" pitchFamily="34" charset="0"/>
              <a:cs typeface="Open Sans" pitchFamily="34" charset="0"/>
            </a:endParaRPr>
          </a:p>
        </p:txBody>
      </p:sp>
      <p:sp>
        <p:nvSpPr>
          <p:cNvPr id="86" name="Text Box 10"/>
          <p:cNvSpPr txBox="1">
            <a:spLocks noChangeArrowheads="1"/>
          </p:cNvSpPr>
          <p:nvPr/>
        </p:nvSpPr>
        <p:spPr bwMode="auto">
          <a:xfrm>
            <a:off x="2726555" y="3333750"/>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Cost Planning</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solidFill>
              <a:latin typeface="Open Sans" pitchFamily="34" charset="0"/>
              <a:ea typeface="Open Sans" pitchFamily="34" charset="0"/>
              <a:cs typeface="Open Sans" pitchFamily="34" charset="0"/>
            </a:endParaRPr>
          </a:p>
        </p:txBody>
      </p:sp>
      <p:cxnSp>
        <p:nvCxnSpPr>
          <p:cNvPr id="87" name="Straight Connector 86"/>
          <p:cNvCxnSpPr/>
          <p:nvPr/>
        </p:nvCxnSpPr>
        <p:spPr>
          <a:xfrm>
            <a:off x="4648200" y="15811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9" name="Freeform 5"/>
          <p:cNvSpPr/>
          <p:nvPr/>
        </p:nvSpPr>
        <p:spPr bwMode="auto">
          <a:xfrm>
            <a:off x="5029200" y="3257550"/>
            <a:ext cx="1455420" cy="1369606"/>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0" name="Text Box 10"/>
          <p:cNvSpPr txBox="1">
            <a:spLocks noChangeArrowheads="1"/>
          </p:cNvSpPr>
          <p:nvPr/>
        </p:nvSpPr>
        <p:spPr bwMode="auto">
          <a:xfrm>
            <a:off x="5105400" y="3562350"/>
            <a:ext cx="1340037" cy="1015663"/>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91" name="Freeform 5"/>
          <p:cNvSpPr/>
          <p:nvPr/>
        </p:nvSpPr>
        <p:spPr bwMode="auto">
          <a:xfrm>
            <a:off x="6956253" y="3257550"/>
            <a:ext cx="1455420" cy="1369606"/>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2" name="Text Box 10"/>
          <p:cNvSpPr txBox="1">
            <a:spLocks noChangeArrowheads="1"/>
          </p:cNvSpPr>
          <p:nvPr/>
        </p:nvSpPr>
        <p:spPr bwMode="auto">
          <a:xfrm>
            <a:off x="7032453" y="3562350"/>
            <a:ext cx="1340037" cy="1015663"/>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94" name="Text Box 7"/>
          <p:cNvSpPr txBox="1">
            <a:spLocks noChangeArrowheads="1"/>
          </p:cNvSpPr>
          <p:nvPr/>
        </p:nvSpPr>
        <p:spPr bwMode="auto">
          <a:xfrm>
            <a:off x="5449860" y="2190254"/>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30%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5" name="Text Box 7"/>
          <p:cNvSpPr txBox="1">
            <a:spLocks noChangeArrowheads="1"/>
          </p:cNvSpPr>
          <p:nvPr/>
        </p:nvSpPr>
        <p:spPr bwMode="auto">
          <a:xfrm>
            <a:off x="7394291" y="217247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60%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6" name="Text Box 7"/>
          <p:cNvSpPr txBox="1">
            <a:spLocks noChangeArrowheads="1"/>
          </p:cNvSpPr>
          <p:nvPr/>
        </p:nvSpPr>
        <p:spPr bwMode="auto">
          <a:xfrm>
            <a:off x="3165237" y="2178820"/>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75%</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97" name="Text Box 7"/>
          <p:cNvSpPr txBox="1">
            <a:spLocks noChangeArrowheads="1"/>
          </p:cNvSpPr>
          <p:nvPr/>
        </p:nvSpPr>
        <p:spPr bwMode="auto">
          <a:xfrm>
            <a:off x="1037898" y="2178820"/>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35%</a:t>
            </a:r>
            <a:endParaRPr lang="en-CA" sz="2800" spc="-150" smtClean="0">
              <a:solidFill>
                <a:srgbClr val="4BACC6"/>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97"/>
                                        </p:tgtEl>
                                        <p:attrNameLst>
                                          <p:attrName>style.visibility</p:attrName>
                                        </p:attrNameLst>
                                      </p:cBhvr>
                                      <p:to>
                                        <p:strVal val="visible"/>
                                      </p:to>
                                    </p:set>
                                    <p:anim calcmode="lin" valueType="num">
                                      <p:cBhvr additive="base">
                                        <p:cTn id="46" dur="250" fill="hold"/>
                                        <p:tgtEl>
                                          <p:spTgt spid="97"/>
                                        </p:tgtEl>
                                        <p:attrNameLst>
                                          <p:attrName>ppt_x</p:attrName>
                                        </p:attrNameLst>
                                      </p:cBhvr>
                                      <p:tavLst>
                                        <p:tav tm="0">
                                          <p:val>
                                            <p:strVal val="#ppt_x"/>
                                          </p:val>
                                        </p:tav>
                                        <p:tav tm="100000">
                                          <p:val>
                                            <p:strVal val="#ppt_x"/>
                                          </p:val>
                                        </p:tav>
                                      </p:tavLst>
                                    </p:anim>
                                    <p:anim calcmode="lin" valueType="num">
                                      <p:cBhvr additive="base">
                                        <p:cTn id="47" dur="250" fill="hold"/>
                                        <p:tgtEl>
                                          <p:spTgt spid="97"/>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250" fill="hold"/>
                                        <p:tgtEl>
                                          <p:spTgt spid="85"/>
                                        </p:tgtEl>
                                        <p:attrNameLst>
                                          <p:attrName>ppt_x</p:attrName>
                                        </p:attrNameLst>
                                      </p:cBhvr>
                                      <p:tavLst>
                                        <p:tav tm="0">
                                          <p:val>
                                            <p:strVal val="#ppt_x"/>
                                          </p:val>
                                        </p:tav>
                                        <p:tav tm="100000">
                                          <p:val>
                                            <p:strVal val="#ppt_x"/>
                                          </p:val>
                                        </p:tav>
                                      </p:tavLst>
                                    </p:anim>
                                    <p:anim calcmode="lin" valueType="num">
                                      <p:cBhvr additive="base">
                                        <p:cTn id="52" dur="250" fill="hold"/>
                                        <p:tgtEl>
                                          <p:spTgt spid="85"/>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96"/>
                                        </p:tgtEl>
                                        <p:attrNameLst>
                                          <p:attrName>style.visibility</p:attrName>
                                        </p:attrNameLst>
                                      </p:cBhvr>
                                      <p:to>
                                        <p:strVal val="visible"/>
                                      </p:to>
                                    </p:set>
                                    <p:anim calcmode="lin" valueType="num">
                                      <p:cBhvr additive="base">
                                        <p:cTn id="61" dur="250" fill="hold"/>
                                        <p:tgtEl>
                                          <p:spTgt spid="96"/>
                                        </p:tgtEl>
                                        <p:attrNameLst>
                                          <p:attrName>ppt_x</p:attrName>
                                        </p:attrNameLst>
                                      </p:cBhvr>
                                      <p:tavLst>
                                        <p:tav tm="0">
                                          <p:val>
                                            <p:strVal val="#ppt_x"/>
                                          </p:val>
                                        </p:tav>
                                        <p:tav tm="100000">
                                          <p:val>
                                            <p:strVal val="#ppt_x"/>
                                          </p:val>
                                        </p:tav>
                                      </p:tavLst>
                                    </p:anim>
                                    <p:anim calcmode="lin" valueType="num">
                                      <p:cBhvr additive="base">
                                        <p:cTn id="62" dur="250" fill="hold"/>
                                        <p:tgtEl>
                                          <p:spTgt spid="96"/>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6"/>
                                        </p:tgtEl>
                                        <p:attrNameLst>
                                          <p:attrName>style.visibility</p:attrName>
                                        </p:attrNameLst>
                                      </p:cBhvr>
                                      <p:to>
                                        <p:strVal val="visible"/>
                                      </p:to>
                                    </p:set>
                                    <p:anim calcmode="lin" valueType="num">
                                      <p:cBhvr additive="base">
                                        <p:cTn id="66" dur="250" fill="hold"/>
                                        <p:tgtEl>
                                          <p:spTgt spid="86"/>
                                        </p:tgtEl>
                                        <p:attrNameLst>
                                          <p:attrName>ppt_x</p:attrName>
                                        </p:attrNameLst>
                                      </p:cBhvr>
                                      <p:tavLst>
                                        <p:tav tm="0">
                                          <p:val>
                                            <p:strVal val="#ppt_x"/>
                                          </p:val>
                                        </p:tav>
                                        <p:tav tm="100000">
                                          <p:val>
                                            <p:strVal val="#ppt_x"/>
                                          </p:val>
                                        </p:tav>
                                      </p:tavLst>
                                    </p:anim>
                                    <p:anim calcmode="lin" valueType="num">
                                      <p:cBhvr additive="base">
                                        <p:cTn id="67" dur="250" fill="hold"/>
                                        <p:tgtEl>
                                          <p:spTgt spid="86"/>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87"/>
                                        </p:tgtEl>
                                        <p:attrNameLst>
                                          <p:attrName>style.visibility</p:attrName>
                                        </p:attrNameLst>
                                      </p:cBhvr>
                                      <p:to>
                                        <p:strVal val="visible"/>
                                      </p:to>
                                    </p:set>
                                    <p:anim calcmode="lin" valueType="num">
                                      <p:cBhvr additive="base">
                                        <p:cTn id="71" dur="250" fill="hold"/>
                                        <p:tgtEl>
                                          <p:spTgt spid="87"/>
                                        </p:tgtEl>
                                        <p:attrNameLst>
                                          <p:attrName>ppt_x</p:attrName>
                                        </p:attrNameLst>
                                      </p:cBhvr>
                                      <p:tavLst>
                                        <p:tav tm="0">
                                          <p:val>
                                            <p:strVal val="#ppt_x"/>
                                          </p:val>
                                        </p:tav>
                                        <p:tav tm="100000">
                                          <p:val>
                                            <p:strVal val="#ppt_x"/>
                                          </p:val>
                                        </p:tav>
                                      </p:tavLst>
                                    </p:anim>
                                    <p:anim calcmode="lin" valueType="num">
                                      <p:cBhvr additive="base">
                                        <p:cTn id="72" dur="250" fill="hold"/>
                                        <p:tgtEl>
                                          <p:spTgt spid="8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6"/>
                                        </p:tgtEl>
                                        <p:attrNameLst>
                                          <p:attrName>style.visibility</p:attrName>
                                        </p:attrNameLst>
                                      </p:cBhvr>
                                      <p:to>
                                        <p:strVal val="visible"/>
                                      </p:to>
                                    </p:set>
                                    <p:anim calcmode="lin" valueType="num">
                                      <p:cBhvr additive="base">
                                        <p:cTn id="76" dur="250" fill="hold"/>
                                        <p:tgtEl>
                                          <p:spTgt spid="6"/>
                                        </p:tgtEl>
                                        <p:attrNameLst>
                                          <p:attrName>ppt_x</p:attrName>
                                        </p:attrNameLst>
                                      </p:cBhvr>
                                      <p:tavLst>
                                        <p:tav tm="0">
                                          <p:val>
                                            <p:strVal val="#ppt_x"/>
                                          </p:val>
                                        </p:tav>
                                        <p:tav tm="100000">
                                          <p:val>
                                            <p:strVal val="#ppt_x"/>
                                          </p:val>
                                        </p:tav>
                                      </p:tavLst>
                                    </p:anim>
                                    <p:anim calcmode="lin" valueType="num">
                                      <p:cBhvr additive="base">
                                        <p:cTn id="77" dur="250" fill="hold"/>
                                        <p:tgtEl>
                                          <p:spTgt spid="6"/>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additive="base">
                                        <p:cTn id="81" dur="250" fill="hold"/>
                                        <p:tgtEl>
                                          <p:spTgt spid="94"/>
                                        </p:tgtEl>
                                        <p:attrNameLst>
                                          <p:attrName>ppt_x</p:attrName>
                                        </p:attrNameLst>
                                      </p:cBhvr>
                                      <p:tavLst>
                                        <p:tav tm="0">
                                          <p:val>
                                            <p:strVal val="#ppt_x"/>
                                          </p:val>
                                        </p:tav>
                                        <p:tav tm="100000">
                                          <p:val>
                                            <p:strVal val="#ppt_x"/>
                                          </p:val>
                                        </p:tav>
                                      </p:tavLst>
                                    </p:anim>
                                    <p:anim calcmode="lin" valueType="num">
                                      <p:cBhvr additive="base">
                                        <p:cTn id="82" dur="250" fill="hold"/>
                                        <p:tgtEl>
                                          <p:spTgt spid="94"/>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89"/>
                                        </p:tgtEl>
                                        <p:attrNameLst>
                                          <p:attrName>style.visibility</p:attrName>
                                        </p:attrNameLst>
                                      </p:cBhvr>
                                      <p:to>
                                        <p:strVal val="visible"/>
                                      </p:to>
                                    </p:set>
                                    <p:anim calcmode="lin" valueType="num">
                                      <p:cBhvr additive="base">
                                        <p:cTn id="86" dur="250" fill="hold"/>
                                        <p:tgtEl>
                                          <p:spTgt spid="89"/>
                                        </p:tgtEl>
                                        <p:attrNameLst>
                                          <p:attrName>ppt_x</p:attrName>
                                        </p:attrNameLst>
                                      </p:cBhvr>
                                      <p:tavLst>
                                        <p:tav tm="0">
                                          <p:val>
                                            <p:strVal val="#ppt_x"/>
                                          </p:val>
                                        </p:tav>
                                        <p:tav tm="100000">
                                          <p:val>
                                            <p:strVal val="#ppt_x"/>
                                          </p:val>
                                        </p:tav>
                                      </p:tavLst>
                                    </p:anim>
                                    <p:anim calcmode="lin" valueType="num">
                                      <p:cBhvr additive="base">
                                        <p:cTn id="87" dur="250" fill="hold"/>
                                        <p:tgtEl>
                                          <p:spTgt spid="89"/>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250" fill="hold"/>
                                        <p:tgtEl>
                                          <p:spTgt spid="90"/>
                                        </p:tgtEl>
                                        <p:attrNameLst>
                                          <p:attrName>ppt_x</p:attrName>
                                        </p:attrNameLst>
                                      </p:cBhvr>
                                      <p:tavLst>
                                        <p:tav tm="0">
                                          <p:val>
                                            <p:strVal val="#ppt_x"/>
                                          </p:val>
                                        </p:tav>
                                        <p:tav tm="100000">
                                          <p:val>
                                            <p:strVal val="#ppt_x"/>
                                          </p:val>
                                        </p:tav>
                                      </p:tavLst>
                                    </p:anim>
                                    <p:anim calcmode="lin" valueType="num">
                                      <p:cBhvr additive="base">
                                        <p:cTn id="92" dur="250" fill="hold"/>
                                        <p:tgtEl>
                                          <p:spTgt spid="9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nodeType="after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additive="base">
                                        <p:cTn id="96" dur="250" fill="hold"/>
                                        <p:tgtEl>
                                          <p:spTgt spid="44"/>
                                        </p:tgtEl>
                                        <p:attrNameLst>
                                          <p:attrName>ppt_x</p:attrName>
                                        </p:attrNameLst>
                                      </p:cBhvr>
                                      <p:tavLst>
                                        <p:tav tm="0">
                                          <p:val>
                                            <p:strVal val="#ppt_x"/>
                                          </p:val>
                                        </p:tav>
                                        <p:tav tm="100000">
                                          <p:val>
                                            <p:strVal val="#ppt_x"/>
                                          </p:val>
                                        </p:tav>
                                      </p:tavLst>
                                    </p:anim>
                                    <p:anim calcmode="lin" valueType="num">
                                      <p:cBhvr additive="base">
                                        <p:cTn id="97" dur="250" fill="hold"/>
                                        <p:tgtEl>
                                          <p:spTgt spid="44"/>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95"/>
                                        </p:tgtEl>
                                        <p:attrNameLst>
                                          <p:attrName>style.visibility</p:attrName>
                                        </p:attrNameLst>
                                      </p:cBhvr>
                                      <p:to>
                                        <p:strVal val="visible"/>
                                      </p:to>
                                    </p:set>
                                    <p:anim calcmode="lin" valueType="num">
                                      <p:cBhvr additive="base">
                                        <p:cTn id="101" dur="250" fill="hold"/>
                                        <p:tgtEl>
                                          <p:spTgt spid="95"/>
                                        </p:tgtEl>
                                        <p:attrNameLst>
                                          <p:attrName>ppt_x</p:attrName>
                                        </p:attrNameLst>
                                      </p:cBhvr>
                                      <p:tavLst>
                                        <p:tav tm="0">
                                          <p:val>
                                            <p:strVal val="#ppt_x"/>
                                          </p:val>
                                        </p:tav>
                                        <p:tav tm="100000">
                                          <p:val>
                                            <p:strVal val="#ppt_x"/>
                                          </p:val>
                                        </p:tav>
                                      </p:tavLst>
                                    </p:anim>
                                    <p:anim calcmode="lin" valueType="num">
                                      <p:cBhvr additive="base">
                                        <p:cTn id="102" dur="250" fill="hold"/>
                                        <p:tgtEl>
                                          <p:spTgt spid="95"/>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91"/>
                                        </p:tgtEl>
                                        <p:attrNameLst>
                                          <p:attrName>style.visibility</p:attrName>
                                        </p:attrNameLst>
                                      </p:cBhvr>
                                      <p:to>
                                        <p:strVal val="visible"/>
                                      </p:to>
                                    </p:set>
                                    <p:anim calcmode="lin" valueType="num">
                                      <p:cBhvr additive="base">
                                        <p:cTn id="106" dur="250" fill="hold"/>
                                        <p:tgtEl>
                                          <p:spTgt spid="91"/>
                                        </p:tgtEl>
                                        <p:attrNameLst>
                                          <p:attrName>ppt_x</p:attrName>
                                        </p:attrNameLst>
                                      </p:cBhvr>
                                      <p:tavLst>
                                        <p:tav tm="0">
                                          <p:val>
                                            <p:strVal val="#ppt_x"/>
                                          </p:val>
                                        </p:tav>
                                        <p:tav tm="100000">
                                          <p:val>
                                            <p:strVal val="#ppt_x"/>
                                          </p:val>
                                        </p:tav>
                                      </p:tavLst>
                                    </p:anim>
                                    <p:anim calcmode="lin" valueType="num">
                                      <p:cBhvr additive="base">
                                        <p:cTn id="107" dur="250" fill="hold"/>
                                        <p:tgtEl>
                                          <p:spTgt spid="9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250" fill="hold"/>
                                        <p:tgtEl>
                                          <p:spTgt spid="92"/>
                                        </p:tgtEl>
                                        <p:attrNameLst>
                                          <p:attrName>ppt_x</p:attrName>
                                        </p:attrNameLst>
                                      </p:cBhvr>
                                      <p:tavLst>
                                        <p:tav tm="0">
                                          <p:val>
                                            <p:strVal val="#ppt_x"/>
                                          </p:val>
                                        </p:tav>
                                        <p:tav tm="100000">
                                          <p:val>
                                            <p:strVal val="#ppt_x"/>
                                          </p:val>
                                        </p:tav>
                                      </p:tavLst>
                                    </p:anim>
                                    <p:anim calcmode="lin" valueType="num">
                                      <p:cBhvr additive="base">
                                        <p:cTn id="112" dur="25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5" grpId="0"/>
      <p:bldP spid="86" grpId="0"/>
      <p:bldP spid="89" grpId="0" animBg="1"/>
      <p:bldP spid="90" grpId="0"/>
      <p:bldP spid="91" grpId="0" animBg="1"/>
      <p:bldP spid="92" grpId="0"/>
      <p:bldP spid="94" grpId="0"/>
      <p:bldP spid="95" grpId="0"/>
      <p:bldP spid="96" grpId="0"/>
      <p:bldP spid="97"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Energy Cost</a:t>
            </a:r>
            <a:endParaRPr lang="en-CA" sz="3200" b="1" spc="-150" smtClean="0">
              <a:solidFill>
                <a:schemeClr val="bg1"/>
              </a:solidFill>
              <a:latin typeface="Open Sans" pitchFamily="34" charset="0"/>
              <a:ea typeface="Open Sans" pitchFamily="34" charset="0"/>
              <a:cs typeface="Open Sans" pitchFamily="34" charset="0"/>
            </a:endParaRPr>
          </a:p>
        </p:txBody>
      </p:sp>
      <p:grpSp>
        <p:nvGrpSpPr>
          <p:cNvPr id="61" name="Group 60"/>
          <p:cNvGrpSpPr/>
          <p:nvPr/>
        </p:nvGrpSpPr>
        <p:grpSpPr>
          <a:xfrm>
            <a:off x="497545" y="910484"/>
            <a:ext cx="1788454" cy="2575666"/>
            <a:chOff x="497545" y="910484"/>
            <a:chExt cx="1788454" cy="2575666"/>
          </a:xfrm>
        </p:grpSpPr>
        <p:sp>
          <p:nvSpPr>
            <p:cNvPr id="7" name="Freeform 5"/>
            <p:cNvSpPr/>
            <p:nvPr/>
          </p:nvSpPr>
          <p:spPr bwMode="auto">
            <a:xfrm>
              <a:off x="636724"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732410"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890726"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8"/>
            <p:cNvSpPr>
              <a:spLocks noEditPoints="1"/>
            </p:cNvSpPr>
            <p:nvPr/>
          </p:nvSpPr>
          <p:spPr bwMode="auto">
            <a:xfrm>
              <a:off x="497545"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1054262" y="3420040"/>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10"/>
            <p:cNvSpPr/>
            <p:nvPr/>
          </p:nvSpPr>
          <p:spPr bwMode="auto">
            <a:xfrm>
              <a:off x="1092537"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1179523"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2"/>
            <p:cNvSpPr/>
            <p:nvPr/>
          </p:nvSpPr>
          <p:spPr bwMode="auto">
            <a:xfrm>
              <a:off x="1092537" y="3293039"/>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5" name="Rectangle 13"/>
            <p:cNvSpPr>
              <a:spLocks noChangeArrowheads="1"/>
            </p:cNvSpPr>
            <p:nvPr/>
          </p:nvSpPr>
          <p:spPr bwMode="auto">
            <a:xfrm>
              <a:off x="1092537" y="1984201"/>
              <a:ext cx="1155188" cy="1308838"/>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60" name="Group 59"/>
          <p:cNvGrpSpPr/>
          <p:nvPr/>
        </p:nvGrpSpPr>
        <p:grpSpPr>
          <a:xfrm>
            <a:off x="2595291" y="1347329"/>
            <a:ext cx="1788454" cy="2138821"/>
            <a:chOff x="2595291" y="910484"/>
            <a:chExt cx="1788454" cy="2138821"/>
          </a:xfrm>
        </p:grpSpPr>
        <p:sp>
          <p:nvSpPr>
            <p:cNvPr id="29" name="Freeform 5"/>
            <p:cNvSpPr/>
            <p:nvPr/>
          </p:nvSpPr>
          <p:spPr bwMode="auto">
            <a:xfrm>
              <a:off x="2734470"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0" name="Freeform 6"/>
            <p:cNvSpPr/>
            <p:nvPr/>
          </p:nvSpPr>
          <p:spPr bwMode="auto">
            <a:xfrm>
              <a:off x="2830156"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1" name="Freeform 7"/>
            <p:cNvSpPr/>
            <p:nvPr/>
          </p:nvSpPr>
          <p:spPr bwMode="auto">
            <a:xfrm>
              <a:off x="2988472"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2" name="Freeform 8"/>
            <p:cNvSpPr>
              <a:spLocks noEditPoints="1"/>
            </p:cNvSpPr>
            <p:nvPr/>
          </p:nvSpPr>
          <p:spPr bwMode="auto">
            <a:xfrm>
              <a:off x="2595291"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3" name="Freeform 9"/>
            <p:cNvSpPr/>
            <p:nvPr/>
          </p:nvSpPr>
          <p:spPr bwMode="auto">
            <a:xfrm>
              <a:off x="3152008" y="2983195"/>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4" name="Freeform 10"/>
            <p:cNvSpPr/>
            <p:nvPr/>
          </p:nvSpPr>
          <p:spPr bwMode="auto">
            <a:xfrm>
              <a:off x="3190283"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5" name="Freeform 11"/>
            <p:cNvSpPr/>
            <p:nvPr/>
          </p:nvSpPr>
          <p:spPr bwMode="auto">
            <a:xfrm>
              <a:off x="3277269"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2"/>
            <p:cNvSpPr/>
            <p:nvPr/>
          </p:nvSpPr>
          <p:spPr bwMode="auto">
            <a:xfrm>
              <a:off x="3190283" y="2856194"/>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7" name="Rectangle 13"/>
            <p:cNvSpPr>
              <a:spLocks noChangeArrowheads="1"/>
            </p:cNvSpPr>
            <p:nvPr/>
          </p:nvSpPr>
          <p:spPr bwMode="auto">
            <a:xfrm>
              <a:off x="3190283" y="1982504"/>
              <a:ext cx="1155188" cy="873689"/>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9" name="Group 58"/>
          <p:cNvGrpSpPr/>
          <p:nvPr/>
        </p:nvGrpSpPr>
        <p:grpSpPr>
          <a:xfrm>
            <a:off x="4688546" y="1530682"/>
            <a:ext cx="1788454" cy="1955468"/>
            <a:chOff x="4688546" y="910484"/>
            <a:chExt cx="1788454" cy="1955468"/>
          </a:xfrm>
        </p:grpSpPr>
        <p:sp>
          <p:nvSpPr>
            <p:cNvPr id="39" name="Freeform 5"/>
            <p:cNvSpPr/>
            <p:nvPr/>
          </p:nvSpPr>
          <p:spPr bwMode="auto">
            <a:xfrm>
              <a:off x="48277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0" name="Freeform 6"/>
            <p:cNvSpPr/>
            <p:nvPr/>
          </p:nvSpPr>
          <p:spPr bwMode="auto">
            <a:xfrm>
              <a:off x="49234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7"/>
            <p:cNvSpPr/>
            <p:nvPr/>
          </p:nvSpPr>
          <p:spPr bwMode="auto">
            <a:xfrm>
              <a:off x="50817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8"/>
            <p:cNvSpPr>
              <a:spLocks noEditPoints="1"/>
            </p:cNvSpPr>
            <p:nvPr/>
          </p:nvSpPr>
          <p:spPr bwMode="auto">
            <a:xfrm>
              <a:off x="46885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9"/>
            <p:cNvSpPr/>
            <p:nvPr/>
          </p:nvSpPr>
          <p:spPr bwMode="auto">
            <a:xfrm>
              <a:off x="5245263" y="2792241"/>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10"/>
            <p:cNvSpPr/>
            <p:nvPr/>
          </p:nvSpPr>
          <p:spPr bwMode="auto">
            <a:xfrm>
              <a:off x="52835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11"/>
            <p:cNvSpPr/>
            <p:nvPr/>
          </p:nvSpPr>
          <p:spPr bwMode="auto">
            <a:xfrm>
              <a:off x="53705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2"/>
            <p:cNvSpPr/>
            <p:nvPr/>
          </p:nvSpPr>
          <p:spPr bwMode="auto">
            <a:xfrm>
              <a:off x="5283538" y="2665240"/>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7" name="Rectangle 13"/>
            <p:cNvSpPr>
              <a:spLocks noChangeArrowheads="1"/>
            </p:cNvSpPr>
            <p:nvPr/>
          </p:nvSpPr>
          <p:spPr bwMode="auto">
            <a:xfrm>
              <a:off x="5283538" y="1984201"/>
              <a:ext cx="1155188" cy="681039"/>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8" name="Group 57"/>
          <p:cNvGrpSpPr/>
          <p:nvPr/>
        </p:nvGrpSpPr>
        <p:grpSpPr>
          <a:xfrm>
            <a:off x="6822146" y="1237726"/>
            <a:ext cx="1788454" cy="2248424"/>
            <a:chOff x="6822146" y="910484"/>
            <a:chExt cx="1788454" cy="2248424"/>
          </a:xfrm>
        </p:grpSpPr>
        <p:sp>
          <p:nvSpPr>
            <p:cNvPr id="49" name="Freeform 5"/>
            <p:cNvSpPr/>
            <p:nvPr/>
          </p:nvSpPr>
          <p:spPr bwMode="auto">
            <a:xfrm>
              <a:off x="69613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Freeform 6"/>
            <p:cNvSpPr/>
            <p:nvPr/>
          </p:nvSpPr>
          <p:spPr bwMode="auto">
            <a:xfrm>
              <a:off x="70570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1" name="Freeform 7"/>
            <p:cNvSpPr/>
            <p:nvPr/>
          </p:nvSpPr>
          <p:spPr bwMode="auto">
            <a:xfrm>
              <a:off x="72153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2" name="Freeform 8"/>
            <p:cNvSpPr>
              <a:spLocks noEditPoints="1"/>
            </p:cNvSpPr>
            <p:nvPr/>
          </p:nvSpPr>
          <p:spPr bwMode="auto">
            <a:xfrm>
              <a:off x="68221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3" name="Freeform 9"/>
            <p:cNvSpPr/>
            <p:nvPr/>
          </p:nvSpPr>
          <p:spPr bwMode="auto">
            <a:xfrm>
              <a:off x="7378863" y="3092798"/>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4" name="Freeform 10"/>
            <p:cNvSpPr/>
            <p:nvPr/>
          </p:nvSpPr>
          <p:spPr bwMode="auto">
            <a:xfrm>
              <a:off x="74171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5" name="Freeform 11"/>
            <p:cNvSpPr/>
            <p:nvPr/>
          </p:nvSpPr>
          <p:spPr bwMode="auto">
            <a:xfrm>
              <a:off x="75041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12"/>
            <p:cNvSpPr/>
            <p:nvPr/>
          </p:nvSpPr>
          <p:spPr bwMode="auto">
            <a:xfrm>
              <a:off x="7417138" y="2965797"/>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7" name="Rectangle 13"/>
            <p:cNvSpPr>
              <a:spLocks noChangeArrowheads="1"/>
            </p:cNvSpPr>
            <p:nvPr/>
          </p:nvSpPr>
          <p:spPr bwMode="auto">
            <a:xfrm>
              <a:off x="7417138" y="1984201"/>
              <a:ext cx="1155188" cy="998994"/>
            </a:xfrm>
            <a:prstGeom prst="rect">
              <a:avLst/>
            </a:prstGeom>
            <a:solidFill>
              <a:srgbClr val="4BACC6"/>
            </a:solidFill>
            <a:ln>
              <a:noFill/>
            </a:ln>
          </p:spPr>
          <p:txBody>
            <a:bodyPr vert="horz" wrap="square" lIns="91440" tIns="45720" rIns="91440" bIns="45720" numCol="1" anchor="t" anchorCtr="0" compatLnSpc="1"/>
            <a:lstStyle/>
            <a:p>
              <a:endParaRPr lang="en-US"/>
            </a:p>
          </p:txBody>
        </p:sp>
      </p:grpSp>
      <p:sp>
        <p:nvSpPr>
          <p:cNvPr id="62" name="Text Box 10"/>
          <p:cNvSpPr txBox="1">
            <a:spLocks noChangeArrowheads="1"/>
          </p:cNvSpPr>
          <p:nvPr/>
        </p:nvSpPr>
        <p:spPr bwMode="auto">
          <a:xfrm>
            <a:off x="497545"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Machine</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solidFill>
              <a:latin typeface="Open Sans" pitchFamily="34" charset="0"/>
              <a:ea typeface="Open Sans" pitchFamily="34" charset="0"/>
              <a:cs typeface="Open Sans" pitchFamily="34" charset="0"/>
            </a:endParaRPr>
          </a:p>
        </p:txBody>
      </p:sp>
      <p:sp>
        <p:nvSpPr>
          <p:cNvPr id="63" name="Text Box 10"/>
          <p:cNvSpPr txBox="1">
            <a:spLocks noChangeArrowheads="1"/>
          </p:cNvSpPr>
          <p:nvPr/>
        </p:nvSpPr>
        <p:spPr bwMode="auto">
          <a:xfrm>
            <a:off x="2545671"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Display</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solidFill>
              <a:latin typeface="Open Sans" pitchFamily="34" charset="0"/>
              <a:ea typeface="Open Sans" pitchFamily="34" charset="0"/>
              <a:cs typeface="Open Sans" pitchFamily="34" charset="0"/>
            </a:endParaRPr>
          </a:p>
        </p:txBody>
      </p:sp>
      <p:sp>
        <p:nvSpPr>
          <p:cNvPr id="64" name="Text Box 10"/>
          <p:cNvSpPr txBox="1">
            <a:spLocks noChangeArrowheads="1"/>
          </p:cNvSpPr>
          <p:nvPr/>
        </p:nvSpPr>
        <p:spPr bwMode="auto">
          <a:xfrm>
            <a:off x="4638926"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Property</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6776783"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Server</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solidFill>
              <a:latin typeface="Open Sans" pitchFamily="34" charset="0"/>
              <a:ea typeface="Open Sans" pitchFamily="34" charset="0"/>
              <a:cs typeface="Open Sans" pitchFamily="34" charset="0"/>
            </a:endParaRPr>
          </a:p>
        </p:txBody>
      </p:sp>
      <p:sp>
        <p:nvSpPr>
          <p:cNvPr id="66" name="Text Box 7"/>
          <p:cNvSpPr txBox="1">
            <a:spLocks noChangeArrowheads="1"/>
          </p:cNvSpPr>
          <p:nvPr/>
        </p:nvSpPr>
        <p:spPr bwMode="auto">
          <a:xfrm>
            <a:off x="3400307" y="1722929"/>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65%</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67" name="Text Box 7"/>
          <p:cNvSpPr txBox="1">
            <a:spLocks noChangeArrowheads="1"/>
          </p:cNvSpPr>
          <p:nvPr/>
        </p:nvSpPr>
        <p:spPr bwMode="auto">
          <a:xfrm>
            <a:off x="1302562" y="1274077"/>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85%</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68" name="Text Box 7"/>
          <p:cNvSpPr txBox="1">
            <a:spLocks noChangeArrowheads="1"/>
          </p:cNvSpPr>
          <p:nvPr/>
        </p:nvSpPr>
        <p:spPr bwMode="auto">
          <a:xfrm>
            <a:off x="5493562" y="1906282"/>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36%</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69" name="Text Box 7"/>
          <p:cNvSpPr txBox="1">
            <a:spLocks noChangeArrowheads="1"/>
          </p:cNvSpPr>
          <p:nvPr/>
        </p:nvSpPr>
        <p:spPr bwMode="auto">
          <a:xfrm>
            <a:off x="7627163" y="163680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70%</a:t>
            </a:r>
            <a:endParaRPr lang="en-CA" sz="2800" spc="-150" smtClean="0">
              <a:solidFill>
                <a:srgbClr val="4BACC6"/>
              </a:solidFill>
              <a:latin typeface="Open Sans Light" pitchFamily="34" charset="0"/>
              <a:ea typeface="Open Sans Light" pitchFamily="34" charset="0"/>
              <a:cs typeface="Open Sans Light" pitchFamily="34" charset="0"/>
            </a:endParaRPr>
          </a:p>
        </p:txBody>
      </p:sp>
      <p:grpSp>
        <p:nvGrpSpPr>
          <p:cNvPr id="70" name="Group 69"/>
          <p:cNvGrpSpPr/>
          <p:nvPr/>
        </p:nvGrpSpPr>
        <p:grpSpPr>
          <a:xfrm>
            <a:off x="5632238" y="2722098"/>
            <a:ext cx="457788" cy="372514"/>
            <a:chOff x="1550139" y="1314466"/>
            <a:chExt cx="509139" cy="414300"/>
          </a:xfrm>
          <a:solidFill>
            <a:schemeClr val="bg1"/>
          </a:solidFill>
        </p:grpSpPr>
        <p:sp>
          <p:nvSpPr>
            <p:cNvPr id="71"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4" name="Group 73"/>
          <p:cNvGrpSpPr/>
          <p:nvPr/>
        </p:nvGrpSpPr>
        <p:grpSpPr>
          <a:xfrm>
            <a:off x="1410389" y="2576674"/>
            <a:ext cx="484797" cy="477103"/>
            <a:chOff x="1587575" y="2265358"/>
            <a:chExt cx="314468" cy="309477"/>
          </a:xfrm>
          <a:solidFill>
            <a:schemeClr val="bg1"/>
          </a:solidFill>
        </p:grpSpPr>
        <p:sp>
          <p:nvSpPr>
            <p:cNvPr id="75"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7" name="Group 76"/>
          <p:cNvGrpSpPr/>
          <p:nvPr/>
        </p:nvGrpSpPr>
        <p:grpSpPr>
          <a:xfrm>
            <a:off x="7777467" y="2554373"/>
            <a:ext cx="434527" cy="544830"/>
            <a:chOff x="5106627" y="2260366"/>
            <a:chExt cx="324452" cy="406813"/>
          </a:xfrm>
          <a:solidFill>
            <a:schemeClr val="bg1"/>
          </a:solidFill>
        </p:grpSpPr>
        <p:sp>
          <p:nvSpPr>
            <p:cNvPr id="78"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2" name="Group 81"/>
          <p:cNvGrpSpPr/>
          <p:nvPr/>
        </p:nvGrpSpPr>
        <p:grpSpPr>
          <a:xfrm>
            <a:off x="3502544" y="2504935"/>
            <a:ext cx="506986" cy="571835"/>
            <a:chOff x="5513440" y="1766202"/>
            <a:chExt cx="429274" cy="484183"/>
          </a:xfrm>
          <a:solidFill>
            <a:schemeClr val="bg1"/>
          </a:solidFill>
        </p:grpSpPr>
        <p:sp>
          <p:nvSpPr>
            <p:cNvPr id="83"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61"/>
                                        </p:tgtEl>
                                        <p:attrNameLst>
                                          <p:attrName>style.visibility</p:attrName>
                                        </p:attrNameLst>
                                      </p:cBhvr>
                                      <p:to>
                                        <p:strVal val="visible"/>
                                      </p:to>
                                    </p:set>
                                    <p:anim calcmode="lin" valueType="num">
                                      <p:cBhvr additive="base">
                                        <p:cTn id="24" dur="250" fill="hold"/>
                                        <p:tgtEl>
                                          <p:spTgt spid="61"/>
                                        </p:tgtEl>
                                        <p:attrNameLst>
                                          <p:attrName>ppt_x</p:attrName>
                                        </p:attrNameLst>
                                      </p:cBhvr>
                                      <p:tavLst>
                                        <p:tav tm="0">
                                          <p:val>
                                            <p:strVal val="#ppt_x"/>
                                          </p:val>
                                        </p:tav>
                                        <p:tav tm="100000">
                                          <p:val>
                                            <p:strVal val="#ppt_x"/>
                                          </p:val>
                                        </p:tav>
                                      </p:tavLst>
                                    </p:anim>
                                    <p:anim calcmode="lin" valueType="num">
                                      <p:cBhvr additive="base">
                                        <p:cTn id="25" dur="250" fill="hold"/>
                                        <p:tgtEl>
                                          <p:spTgt spid="61"/>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250" fill="hold"/>
                                        <p:tgtEl>
                                          <p:spTgt spid="67"/>
                                        </p:tgtEl>
                                        <p:attrNameLst>
                                          <p:attrName>ppt_x</p:attrName>
                                        </p:attrNameLst>
                                      </p:cBhvr>
                                      <p:tavLst>
                                        <p:tav tm="0">
                                          <p:val>
                                            <p:strVal val="#ppt_x"/>
                                          </p:val>
                                        </p:tav>
                                        <p:tav tm="100000">
                                          <p:val>
                                            <p:strVal val="#ppt_x"/>
                                          </p:val>
                                        </p:tav>
                                      </p:tavLst>
                                    </p:anim>
                                    <p:anim calcmode="lin" valueType="num">
                                      <p:cBhvr additive="base">
                                        <p:cTn id="30" dur="250" fill="hold"/>
                                        <p:tgtEl>
                                          <p:spTgt spid="6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74"/>
                                        </p:tgtEl>
                                        <p:attrNameLst>
                                          <p:attrName>style.visibility</p:attrName>
                                        </p:attrNameLst>
                                      </p:cBhvr>
                                      <p:to>
                                        <p:strVal val="visible"/>
                                      </p:to>
                                    </p:set>
                                    <p:anim calcmode="lin" valueType="num">
                                      <p:cBhvr additive="base">
                                        <p:cTn id="34" dur="250" fill="hold"/>
                                        <p:tgtEl>
                                          <p:spTgt spid="74"/>
                                        </p:tgtEl>
                                        <p:attrNameLst>
                                          <p:attrName>ppt_x</p:attrName>
                                        </p:attrNameLst>
                                      </p:cBhvr>
                                      <p:tavLst>
                                        <p:tav tm="0">
                                          <p:val>
                                            <p:strVal val="#ppt_x"/>
                                          </p:val>
                                        </p:tav>
                                        <p:tav tm="100000">
                                          <p:val>
                                            <p:strVal val="#ppt_x"/>
                                          </p:val>
                                        </p:tav>
                                      </p:tavLst>
                                    </p:anim>
                                    <p:anim calcmode="lin" valueType="num">
                                      <p:cBhvr additive="base">
                                        <p:cTn id="35" dur="250" fill="hold"/>
                                        <p:tgtEl>
                                          <p:spTgt spid="74"/>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250" fill="hold"/>
                                        <p:tgtEl>
                                          <p:spTgt spid="62"/>
                                        </p:tgtEl>
                                        <p:attrNameLst>
                                          <p:attrName>ppt_x</p:attrName>
                                        </p:attrNameLst>
                                      </p:cBhvr>
                                      <p:tavLst>
                                        <p:tav tm="0">
                                          <p:val>
                                            <p:strVal val="#ppt_x"/>
                                          </p:val>
                                        </p:tav>
                                        <p:tav tm="100000">
                                          <p:val>
                                            <p:strVal val="#ppt_x"/>
                                          </p:val>
                                        </p:tav>
                                      </p:tavLst>
                                    </p:anim>
                                    <p:anim calcmode="lin" valueType="num">
                                      <p:cBhvr additive="base">
                                        <p:cTn id="40" dur="250" fill="hold"/>
                                        <p:tgtEl>
                                          <p:spTgt spid="6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60"/>
                                        </p:tgtEl>
                                        <p:attrNameLst>
                                          <p:attrName>style.visibility</p:attrName>
                                        </p:attrNameLst>
                                      </p:cBhvr>
                                      <p:to>
                                        <p:strVal val="visible"/>
                                      </p:to>
                                    </p:set>
                                    <p:anim calcmode="lin" valueType="num">
                                      <p:cBhvr additive="base">
                                        <p:cTn id="44" dur="250" fill="hold"/>
                                        <p:tgtEl>
                                          <p:spTgt spid="60"/>
                                        </p:tgtEl>
                                        <p:attrNameLst>
                                          <p:attrName>ppt_x</p:attrName>
                                        </p:attrNameLst>
                                      </p:cBhvr>
                                      <p:tavLst>
                                        <p:tav tm="0">
                                          <p:val>
                                            <p:strVal val="#ppt_x"/>
                                          </p:val>
                                        </p:tav>
                                        <p:tav tm="100000">
                                          <p:val>
                                            <p:strVal val="#ppt_x"/>
                                          </p:val>
                                        </p:tav>
                                      </p:tavLst>
                                    </p:anim>
                                    <p:anim calcmode="lin" valueType="num">
                                      <p:cBhvr additive="base">
                                        <p:cTn id="45" dur="250" fill="hold"/>
                                        <p:tgtEl>
                                          <p:spTgt spid="6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66"/>
                                        </p:tgtEl>
                                        <p:attrNameLst>
                                          <p:attrName>style.visibility</p:attrName>
                                        </p:attrNameLst>
                                      </p:cBhvr>
                                      <p:to>
                                        <p:strVal val="visible"/>
                                      </p:to>
                                    </p:set>
                                    <p:anim calcmode="lin" valueType="num">
                                      <p:cBhvr additive="base">
                                        <p:cTn id="49" dur="250" fill="hold"/>
                                        <p:tgtEl>
                                          <p:spTgt spid="66"/>
                                        </p:tgtEl>
                                        <p:attrNameLst>
                                          <p:attrName>ppt_x</p:attrName>
                                        </p:attrNameLst>
                                      </p:cBhvr>
                                      <p:tavLst>
                                        <p:tav tm="0">
                                          <p:val>
                                            <p:strVal val="#ppt_x"/>
                                          </p:val>
                                        </p:tav>
                                        <p:tav tm="100000">
                                          <p:val>
                                            <p:strVal val="#ppt_x"/>
                                          </p:val>
                                        </p:tav>
                                      </p:tavLst>
                                    </p:anim>
                                    <p:anim calcmode="lin" valueType="num">
                                      <p:cBhvr additive="base">
                                        <p:cTn id="50" dur="250" fill="hold"/>
                                        <p:tgtEl>
                                          <p:spTgt spid="66"/>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nodeType="afterEffect">
                                  <p:stCondLst>
                                    <p:cond delay="0"/>
                                  </p:stCondLst>
                                  <p:childTnLst>
                                    <p:set>
                                      <p:cBhvr>
                                        <p:cTn id="53" dur="1" fill="hold">
                                          <p:stCondLst>
                                            <p:cond delay="0"/>
                                          </p:stCondLst>
                                        </p:cTn>
                                        <p:tgtEl>
                                          <p:spTgt spid="82"/>
                                        </p:tgtEl>
                                        <p:attrNameLst>
                                          <p:attrName>style.visibility</p:attrName>
                                        </p:attrNameLst>
                                      </p:cBhvr>
                                      <p:to>
                                        <p:strVal val="visible"/>
                                      </p:to>
                                    </p:set>
                                    <p:anim calcmode="lin" valueType="num">
                                      <p:cBhvr additive="base">
                                        <p:cTn id="54" dur="250" fill="hold"/>
                                        <p:tgtEl>
                                          <p:spTgt spid="82"/>
                                        </p:tgtEl>
                                        <p:attrNameLst>
                                          <p:attrName>ppt_x</p:attrName>
                                        </p:attrNameLst>
                                      </p:cBhvr>
                                      <p:tavLst>
                                        <p:tav tm="0">
                                          <p:val>
                                            <p:strVal val="#ppt_x"/>
                                          </p:val>
                                        </p:tav>
                                        <p:tav tm="100000">
                                          <p:val>
                                            <p:strVal val="#ppt_x"/>
                                          </p:val>
                                        </p:tav>
                                      </p:tavLst>
                                    </p:anim>
                                    <p:anim calcmode="lin" valueType="num">
                                      <p:cBhvr additive="base">
                                        <p:cTn id="55" dur="250" fill="hold"/>
                                        <p:tgtEl>
                                          <p:spTgt spid="82"/>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63"/>
                                        </p:tgtEl>
                                        <p:attrNameLst>
                                          <p:attrName>style.visibility</p:attrName>
                                        </p:attrNameLst>
                                      </p:cBhvr>
                                      <p:to>
                                        <p:strVal val="visible"/>
                                      </p:to>
                                    </p:set>
                                    <p:anim calcmode="lin" valueType="num">
                                      <p:cBhvr additive="base">
                                        <p:cTn id="59" dur="250" fill="hold"/>
                                        <p:tgtEl>
                                          <p:spTgt spid="63"/>
                                        </p:tgtEl>
                                        <p:attrNameLst>
                                          <p:attrName>ppt_x</p:attrName>
                                        </p:attrNameLst>
                                      </p:cBhvr>
                                      <p:tavLst>
                                        <p:tav tm="0">
                                          <p:val>
                                            <p:strVal val="#ppt_x"/>
                                          </p:val>
                                        </p:tav>
                                        <p:tav tm="100000">
                                          <p:val>
                                            <p:strVal val="#ppt_x"/>
                                          </p:val>
                                        </p:tav>
                                      </p:tavLst>
                                    </p:anim>
                                    <p:anim calcmode="lin" valueType="num">
                                      <p:cBhvr additive="base">
                                        <p:cTn id="60" dur="250" fill="hold"/>
                                        <p:tgtEl>
                                          <p:spTgt spid="63"/>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59"/>
                                        </p:tgtEl>
                                        <p:attrNameLst>
                                          <p:attrName>style.visibility</p:attrName>
                                        </p:attrNameLst>
                                      </p:cBhvr>
                                      <p:to>
                                        <p:strVal val="visible"/>
                                      </p:to>
                                    </p:set>
                                    <p:anim calcmode="lin" valueType="num">
                                      <p:cBhvr additive="base">
                                        <p:cTn id="64" dur="250" fill="hold"/>
                                        <p:tgtEl>
                                          <p:spTgt spid="59"/>
                                        </p:tgtEl>
                                        <p:attrNameLst>
                                          <p:attrName>ppt_x</p:attrName>
                                        </p:attrNameLst>
                                      </p:cBhvr>
                                      <p:tavLst>
                                        <p:tav tm="0">
                                          <p:val>
                                            <p:strVal val="#ppt_x"/>
                                          </p:val>
                                        </p:tav>
                                        <p:tav tm="100000">
                                          <p:val>
                                            <p:strVal val="#ppt_x"/>
                                          </p:val>
                                        </p:tav>
                                      </p:tavLst>
                                    </p:anim>
                                    <p:anim calcmode="lin" valueType="num">
                                      <p:cBhvr additive="base">
                                        <p:cTn id="65" dur="250" fill="hold"/>
                                        <p:tgtEl>
                                          <p:spTgt spid="5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250" fill="hold"/>
                                        <p:tgtEl>
                                          <p:spTgt spid="68"/>
                                        </p:tgtEl>
                                        <p:attrNameLst>
                                          <p:attrName>ppt_x</p:attrName>
                                        </p:attrNameLst>
                                      </p:cBhvr>
                                      <p:tavLst>
                                        <p:tav tm="0">
                                          <p:val>
                                            <p:strVal val="#ppt_x"/>
                                          </p:val>
                                        </p:tav>
                                        <p:tav tm="100000">
                                          <p:val>
                                            <p:strVal val="#ppt_x"/>
                                          </p:val>
                                        </p:tav>
                                      </p:tavLst>
                                    </p:anim>
                                    <p:anim calcmode="lin" valueType="num">
                                      <p:cBhvr additive="base">
                                        <p:cTn id="70" dur="250" fill="hold"/>
                                        <p:tgtEl>
                                          <p:spTgt spid="68"/>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nodeType="after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250" fill="hold"/>
                                        <p:tgtEl>
                                          <p:spTgt spid="70"/>
                                        </p:tgtEl>
                                        <p:attrNameLst>
                                          <p:attrName>ppt_x</p:attrName>
                                        </p:attrNameLst>
                                      </p:cBhvr>
                                      <p:tavLst>
                                        <p:tav tm="0">
                                          <p:val>
                                            <p:strVal val="#ppt_x"/>
                                          </p:val>
                                        </p:tav>
                                        <p:tav tm="100000">
                                          <p:val>
                                            <p:strVal val="#ppt_x"/>
                                          </p:val>
                                        </p:tav>
                                      </p:tavLst>
                                    </p:anim>
                                    <p:anim calcmode="lin" valueType="num">
                                      <p:cBhvr additive="base">
                                        <p:cTn id="75" dur="250" fill="hold"/>
                                        <p:tgtEl>
                                          <p:spTgt spid="70"/>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250" fill="hold"/>
                                        <p:tgtEl>
                                          <p:spTgt spid="64"/>
                                        </p:tgtEl>
                                        <p:attrNameLst>
                                          <p:attrName>ppt_x</p:attrName>
                                        </p:attrNameLst>
                                      </p:cBhvr>
                                      <p:tavLst>
                                        <p:tav tm="0">
                                          <p:val>
                                            <p:strVal val="#ppt_x"/>
                                          </p:val>
                                        </p:tav>
                                        <p:tav tm="100000">
                                          <p:val>
                                            <p:strVal val="#ppt_x"/>
                                          </p:val>
                                        </p:tav>
                                      </p:tavLst>
                                    </p:anim>
                                    <p:anim calcmode="lin" valueType="num">
                                      <p:cBhvr additive="base">
                                        <p:cTn id="80" dur="250" fill="hold"/>
                                        <p:tgtEl>
                                          <p:spTgt spid="6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58"/>
                                        </p:tgtEl>
                                        <p:attrNameLst>
                                          <p:attrName>style.visibility</p:attrName>
                                        </p:attrNameLst>
                                      </p:cBhvr>
                                      <p:to>
                                        <p:strVal val="visible"/>
                                      </p:to>
                                    </p:set>
                                    <p:anim calcmode="lin" valueType="num">
                                      <p:cBhvr additive="base">
                                        <p:cTn id="84" dur="250" fill="hold"/>
                                        <p:tgtEl>
                                          <p:spTgt spid="58"/>
                                        </p:tgtEl>
                                        <p:attrNameLst>
                                          <p:attrName>ppt_x</p:attrName>
                                        </p:attrNameLst>
                                      </p:cBhvr>
                                      <p:tavLst>
                                        <p:tav tm="0">
                                          <p:val>
                                            <p:strVal val="#ppt_x"/>
                                          </p:val>
                                        </p:tav>
                                        <p:tav tm="100000">
                                          <p:val>
                                            <p:strVal val="#ppt_x"/>
                                          </p:val>
                                        </p:tav>
                                      </p:tavLst>
                                    </p:anim>
                                    <p:anim calcmode="lin" valueType="num">
                                      <p:cBhvr additive="base">
                                        <p:cTn id="85" dur="250" fill="hold"/>
                                        <p:tgtEl>
                                          <p:spTgt spid="58"/>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69"/>
                                        </p:tgtEl>
                                        <p:attrNameLst>
                                          <p:attrName>style.visibility</p:attrName>
                                        </p:attrNameLst>
                                      </p:cBhvr>
                                      <p:to>
                                        <p:strVal val="visible"/>
                                      </p:to>
                                    </p:set>
                                    <p:anim calcmode="lin" valueType="num">
                                      <p:cBhvr additive="base">
                                        <p:cTn id="89" dur="250" fill="hold"/>
                                        <p:tgtEl>
                                          <p:spTgt spid="69"/>
                                        </p:tgtEl>
                                        <p:attrNameLst>
                                          <p:attrName>ppt_x</p:attrName>
                                        </p:attrNameLst>
                                      </p:cBhvr>
                                      <p:tavLst>
                                        <p:tav tm="0">
                                          <p:val>
                                            <p:strVal val="#ppt_x"/>
                                          </p:val>
                                        </p:tav>
                                        <p:tav tm="100000">
                                          <p:val>
                                            <p:strVal val="#ppt_x"/>
                                          </p:val>
                                        </p:tav>
                                      </p:tavLst>
                                    </p:anim>
                                    <p:anim calcmode="lin" valueType="num">
                                      <p:cBhvr additive="base">
                                        <p:cTn id="90" dur="250" fill="hold"/>
                                        <p:tgtEl>
                                          <p:spTgt spid="69"/>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77"/>
                                        </p:tgtEl>
                                        <p:attrNameLst>
                                          <p:attrName>style.visibility</p:attrName>
                                        </p:attrNameLst>
                                      </p:cBhvr>
                                      <p:to>
                                        <p:strVal val="visible"/>
                                      </p:to>
                                    </p:set>
                                    <p:anim calcmode="lin" valueType="num">
                                      <p:cBhvr additive="base">
                                        <p:cTn id="94" dur="250" fill="hold"/>
                                        <p:tgtEl>
                                          <p:spTgt spid="77"/>
                                        </p:tgtEl>
                                        <p:attrNameLst>
                                          <p:attrName>ppt_x</p:attrName>
                                        </p:attrNameLst>
                                      </p:cBhvr>
                                      <p:tavLst>
                                        <p:tav tm="0">
                                          <p:val>
                                            <p:strVal val="#ppt_x"/>
                                          </p:val>
                                        </p:tav>
                                        <p:tav tm="100000">
                                          <p:val>
                                            <p:strVal val="#ppt_x"/>
                                          </p:val>
                                        </p:tav>
                                      </p:tavLst>
                                    </p:anim>
                                    <p:anim calcmode="lin" valueType="num">
                                      <p:cBhvr additive="base">
                                        <p:cTn id="95" dur="250" fill="hold"/>
                                        <p:tgtEl>
                                          <p:spTgt spid="77"/>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65"/>
                                        </p:tgtEl>
                                        <p:attrNameLst>
                                          <p:attrName>style.visibility</p:attrName>
                                        </p:attrNameLst>
                                      </p:cBhvr>
                                      <p:to>
                                        <p:strVal val="visible"/>
                                      </p:to>
                                    </p:set>
                                    <p:anim calcmode="lin" valueType="num">
                                      <p:cBhvr additive="base">
                                        <p:cTn id="99" dur="250" fill="hold"/>
                                        <p:tgtEl>
                                          <p:spTgt spid="65"/>
                                        </p:tgtEl>
                                        <p:attrNameLst>
                                          <p:attrName>ppt_x</p:attrName>
                                        </p:attrNameLst>
                                      </p:cBhvr>
                                      <p:tavLst>
                                        <p:tav tm="0">
                                          <p:val>
                                            <p:strVal val="#ppt_x"/>
                                          </p:val>
                                        </p:tav>
                                        <p:tav tm="100000">
                                          <p:val>
                                            <p:strVal val="#ppt_x"/>
                                          </p:val>
                                        </p:tav>
                                      </p:tavLst>
                                    </p:anim>
                                    <p:anim calcmode="lin" valueType="num">
                                      <p:cBhvr additive="base">
                                        <p:cTn id="100" dur="25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2" grpId="0"/>
      <p:bldP spid="63" grpId="0"/>
      <p:bldP spid="64" grpId="0"/>
      <p:bldP spid="65" grpId="0"/>
      <p:bldP spid="66" grpId="0"/>
      <p:bldP spid="67" grpId="0"/>
      <p:bldP spid="68" grpId="0"/>
      <p:bldP spid="69"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a:off x="4449366" y="848916"/>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6553200" y="375851"/>
            <a:ext cx="1250751" cy="1250751"/>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7969449" y="973316"/>
            <a:ext cx="869751" cy="869751"/>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20"/>
          <p:cNvSpPr>
            <a:spLocks noEditPoints="1"/>
          </p:cNvSpPr>
          <p:nvPr/>
        </p:nvSpPr>
        <p:spPr bwMode="auto">
          <a:xfrm>
            <a:off x="6833882" y="719585"/>
            <a:ext cx="689385" cy="468462"/>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 name="Group 5"/>
          <p:cNvGrpSpPr/>
          <p:nvPr/>
        </p:nvGrpSpPr>
        <p:grpSpPr>
          <a:xfrm>
            <a:off x="8254113" y="1187580"/>
            <a:ext cx="353852" cy="441223"/>
            <a:chOff x="6518275" y="466725"/>
            <a:chExt cx="257175" cy="320675"/>
          </a:xfrm>
          <a:solidFill>
            <a:schemeClr val="bg1"/>
          </a:solidFill>
        </p:grpSpPr>
        <p:sp>
          <p:nvSpPr>
            <p:cNvPr id="7" name="Freeform 90"/>
            <p:cNvSpPr/>
            <p:nvPr/>
          </p:nvSpPr>
          <p:spPr bwMode="auto">
            <a:xfrm>
              <a:off x="6518275" y="600075"/>
              <a:ext cx="257175" cy="104775"/>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1"/>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1"/>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91"/>
            <p:cNvSpPr/>
            <p:nvPr/>
          </p:nvSpPr>
          <p:spPr bwMode="auto">
            <a:xfrm>
              <a:off x="6518275" y="679450"/>
              <a:ext cx="257175" cy="107950"/>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8" y="32"/>
                    <a:pt x="98" y="20"/>
                  </a:cubicBezTo>
                  <a:cubicBezTo>
                    <a:pt x="98" y="5"/>
                    <a:pt x="98" y="5"/>
                    <a:pt x="98" y="5"/>
                  </a:cubicBezTo>
                  <a:cubicBezTo>
                    <a:pt x="98"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92"/>
            <p:cNvSpPr/>
            <p:nvPr/>
          </p:nvSpPr>
          <p:spPr bwMode="auto">
            <a:xfrm>
              <a:off x="6518275" y="522288"/>
              <a:ext cx="257175" cy="104775"/>
            </a:xfrm>
            <a:custGeom>
              <a:avLst/>
              <a:gdLst>
                <a:gd name="T0" fmla="*/ 96 w 98"/>
                <a:gd name="T1" fmla="*/ 0 h 40"/>
                <a:gd name="T2" fmla="*/ 49 w 98"/>
                <a:gd name="T3" fmla="*/ 15 h 40"/>
                <a:gd name="T4" fmla="*/ 2 w 98"/>
                <a:gd name="T5" fmla="*/ 0 h 40"/>
                <a:gd name="T6" fmla="*/ 0 w 98"/>
                <a:gd name="T7" fmla="*/ 5 h 40"/>
                <a:gd name="T8" fmla="*/ 0 w 98"/>
                <a:gd name="T9" fmla="*/ 20 h 40"/>
                <a:gd name="T10" fmla="*/ 49 w 98"/>
                <a:gd name="T11" fmla="*/ 40 h 40"/>
                <a:gd name="T12" fmla="*/ 98 w 98"/>
                <a:gd name="T13" fmla="*/ 20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Oval 93"/>
            <p:cNvSpPr>
              <a:spLocks noChangeArrowheads="1"/>
            </p:cNvSpPr>
            <p:nvPr/>
          </p:nvSpPr>
          <p:spPr bwMode="auto">
            <a:xfrm>
              <a:off x="6524625" y="466725"/>
              <a:ext cx="247650" cy="84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 name="Text Box 10"/>
          <p:cNvSpPr txBox="1">
            <a:spLocks noChangeArrowheads="1"/>
          </p:cNvSpPr>
          <p:nvPr/>
        </p:nvSpPr>
        <p:spPr bwMode="auto">
          <a:xfrm>
            <a:off x="4691380" y="1123950"/>
            <a:ext cx="1600200" cy="1446550"/>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Professional</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50" fill="hold"/>
                                        <p:tgtEl>
                                          <p:spTgt spid="4"/>
                                        </p:tgtEl>
                                        <p:attrNameLst>
                                          <p:attrName>ppt_x</p:attrName>
                                        </p:attrNameLst>
                                      </p:cBhvr>
                                      <p:tavLst>
                                        <p:tav tm="0">
                                          <p:val>
                                            <p:strVal val="#ppt_x"/>
                                          </p:val>
                                        </p:tav>
                                        <p:tav tm="100000">
                                          <p:val>
                                            <p:strVal val="#ppt_x"/>
                                          </p:val>
                                        </p:tav>
                                      </p:tavLst>
                                    </p:anim>
                                    <p:anim calcmode="lin" valueType="num">
                                      <p:cBhvr additive="base">
                                        <p:cTn id="8" dur="25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250" fill="hold"/>
                                        <p:tgtEl>
                                          <p:spTgt spid="2"/>
                                        </p:tgtEl>
                                        <p:attrNameLst>
                                          <p:attrName>ppt_x</p:attrName>
                                        </p:attrNameLst>
                                      </p:cBhvr>
                                      <p:tavLst>
                                        <p:tav tm="0">
                                          <p:val>
                                            <p:strVal val="#ppt_x"/>
                                          </p:val>
                                        </p:tav>
                                        <p:tav tm="100000">
                                          <p:val>
                                            <p:strVal val="#ppt_x"/>
                                          </p:val>
                                        </p:tav>
                                      </p:tavLst>
                                    </p:anim>
                                    <p:anim calcmode="lin" valueType="num">
                                      <p:cBhvr additive="base">
                                        <p:cTn id="28" dur="250" fill="hold"/>
                                        <p:tgtEl>
                                          <p:spTgt spid="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Product Process</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4" name="Oval 3"/>
          <p:cNvSpPr/>
          <p:nvPr/>
        </p:nvSpPr>
        <p:spPr>
          <a:xfrm>
            <a:off x="1422541" y="2513259"/>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91872" y="3443871"/>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823412" y="2118178"/>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5917407" y="3075084"/>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8031016" y="1658918"/>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a:stCxn id="4" idx="5"/>
            <a:endCxn id="5" idx="2"/>
          </p:cNvCxnSpPr>
          <p:nvPr/>
        </p:nvCxnSpPr>
        <p:spPr>
          <a:xfrm>
            <a:off x="1877826" y="2968544"/>
            <a:ext cx="1114046" cy="742027"/>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5" idx="6"/>
            <a:endCxn id="6" idx="3"/>
          </p:cNvCxnSpPr>
          <p:nvPr/>
        </p:nvCxnSpPr>
        <p:spPr>
          <a:xfrm flipV="1">
            <a:off x="3525272" y="2573463"/>
            <a:ext cx="1376255" cy="1137108"/>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6" idx="5"/>
            <a:endCxn id="7" idx="1"/>
          </p:cNvCxnSpPr>
          <p:nvPr/>
        </p:nvCxnSpPr>
        <p:spPr>
          <a:xfrm>
            <a:off x="5278697" y="2573463"/>
            <a:ext cx="716825" cy="579736"/>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7" idx="6"/>
            <a:endCxn id="8" idx="3"/>
          </p:cNvCxnSpPr>
          <p:nvPr/>
        </p:nvCxnSpPr>
        <p:spPr>
          <a:xfrm flipV="1">
            <a:off x="6450807" y="2114203"/>
            <a:ext cx="1658324" cy="1227581"/>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sp>
        <p:nvSpPr>
          <p:cNvPr id="21" name="Text Box 10"/>
          <p:cNvSpPr txBox="1">
            <a:spLocks noChangeArrowheads="1"/>
          </p:cNvSpPr>
          <p:nvPr/>
        </p:nvSpPr>
        <p:spPr bwMode="auto">
          <a:xfrm>
            <a:off x="304800" y="1107534"/>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01</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Planning</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solidFill>
              <a:latin typeface="Open Sans" pitchFamily="34" charset="0"/>
              <a:ea typeface="Open Sans" pitchFamily="34" charset="0"/>
              <a:cs typeface="Open Sans" pitchFamily="34" charset="0"/>
            </a:endParaRPr>
          </a:p>
        </p:txBody>
      </p:sp>
      <p:sp>
        <p:nvSpPr>
          <p:cNvPr id="23" name="Text Box 10"/>
          <p:cNvSpPr txBox="1">
            <a:spLocks noChangeArrowheads="1"/>
          </p:cNvSpPr>
          <p:nvPr/>
        </p:nvSpPr>
        <p:spPr bwMode="auto">
          <a:xfrm>
            <a:off x="1101246" y="34861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02</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Designing</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solidFill>
              <a:latin typeface="Open Sans" pitchFamily="34" charset="0"/>
              <a:ea typeface="Open Sans" pitchFamily="34" charset="0"/>
              <a:cs typeface="Open Sans" pitchFamily="34" charset="0"/>
            </a:endParaRPr>
          </a:p>
        </p:txBody>
      </p:sp>
      <p:sp>
        <p:nvSpPr>
          <p:cNvPr id="24" name="Text Box 10"/>
          <p:cNvSpPr txBox="1">
            <a:spLocks noChangeArrowheads="1"/>
          </p:cNvSpPr>
          <p:nvPr/>
        </p:nvSpPr>
        <p:spPr bwMode="auto">
          <a:xfrm>
            <a:off x="2930046" y="12763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03</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Controlling</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6019800" y="9601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05</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To the Market</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6553200" y="3328050"/>
            <a:ext cx="1718154" cy="1377300"/>
          </a:xfrm>
          <a:prstGeom prst="rect">
            <a:avLst/>
          </a:prstGeom>
          <a:noFill/>
          <a:ln w="9525">
            <a:noFill/>
            <a:miter lim="800000"/>
          </a:ln>
        </p:spPr>
        <p:txBody>
          <a:bodyPr wrap="square" lIns="45720" tIns="22860" rIns="45720" bIns="22860">
            <a:spAutoFit/>
          </a:bodyPr>
          <a:lstStyle/>
          <a:p>
            <a:pPr defTabSz="1087755"/>
            <a:r>
              <a:rPr lang="en-US" sz="3200" smtClean="0">
                <a:solidFill>
                  <a:srgbClr val="4BACC6"/>
                </a:solidFill>
                <a:latin typeface="Open Sans" pitchFamily="34" charset="0"/>
                <a:ea typeface="Open Sans" pitchFamily="34" charset="0"/>
                <a:cs typeface="Open Sans" pitchFamily="34" charset="0"/>
              </a:rPr>
              <a:t>04</a:t>
            </a:r>
            <a:endParaRPr lang="en-US" sz="1400" smtClean="0">
              <a:solidFill>
                <a:srgbClr val="4BACC6"/>
              </a:solidFill>
              <a:latin typeface="Open Sans" pitchFamily="34" charset="0"/>
              <a:ea typeface="Open Sans" pitchFamily="34" charset="0"/>
              <a:cs typeface="Open Sans" pitchFamily="34" charset="0"/>
            </a:endParaRPr>
          </a:p>
          <a:p>
            <a:pPr defTabSz="1087755"/>
            <a:r>
              <a:rPr lang="en-US" sz="1400" b="1" smtClean="0">
                <a:solidFill>
                  <a:srgbClr val="4BACC6"/>
                </a:solidFill>
                <a:latin typeface="Open Sans" pitchFamily="34" charset="0"/>
                <a:ea typeface="Open Sans" pitchFamily="34" charset="0"/>
                <a:cs typeface="Open Sans" pitchFamily="34" charset="0"/>
              </a:rPr>
              <a:t>Factory</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solidFill>
              <a:latin typeface="Open Sans" pitchFamily="34" charset="0"/>
              <a:ea typeface="Open Sans" pitchFamily="34" charset="0"/>
              <a:cs typeface="Open Sans" pitchFamily="34" charset="0"/>
            </a:endParaRPr>
          </a:p>
        </p:txBody>
      </p:sp>
      <p:sp>
        <p:nvSpPr>
          <p:cNvPr id="61" name="Freeform 10"/>
          <p:cNvSpPr>
            <a:spLocks noEditPoints="1"/>
          </p:cNvSpPr>
          <p:nvPr/>
        </p:nvSpPr>
        <p:spPr bwMode="auto">
          <a:xfrm>
            <a:off x="8183130" y="1824909"/>
            <a:ext cx="229172" cy="201418"/>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2" name="Freeform 13"/>
          <p:cNvSpPr>
            <a:spLocks noEditPoints="1"/>
          </p:cNvSpPr>
          <p:nvPr/>
        </p:nvSpPr>
        <p:spPr bwMode="auto">
          <a:xfrm>
            <a:off x="6030366" y="3205988"/>
            <a:ext cx="307482" cy="271593"/>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3" name="Group 62"/>
          <p:cNvGrpSpPr/>
          <p:nvPr/>
        </p:nvGrpSpPr>
        <p:grpSpPr>
          <a:xfrm>
            <a:off x="3130935" y="3619339"/>
            <a:ext cx="255274" cy="182465"/>
            <a:chOff x="1585913" y="1584325"/>
            <a:chExt cx="461963" cy="330201"/>
          </a:xfrm>
          <a:solidFill>
            <a:srgbClr val="45C1A4"/>
          </a:solidFill>
        </p:grpSpPr>
        <p:sp>
          <p:nvSpPr>
            <p:cNvPr id="64" name="Freeform 13"/>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4"/>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6" name="Freeform 23"/>
          <p:cNvSpPr/>
          <p:nvPr/>
        </p:nvSpPr>
        <p:spPr bwMode="auto">
          <a:xfrm>
            <a:off x="1571203" y="2657366"/>
            <a:ext cx="236075" cy="245186"/>
          </a:xfrm>
          <a:custGeom>
            <a:avLst/>
            <a:gdLst>
              <a:gd name="T0" fmla="*/ 100 w 137"/>
              <a:gd name="T1" fmla="*/ 57 h 142"/>
              <a:gd name="T2" fmla="*/ 137 w 137"/>
              <a:gd name="T3" fmla="*/ 57 h 142"/>
              <a:gd name="T4" fmla="*/ 76 w 137"/>
              <a:gd name="T5" fmla="*/ 4 h 142"/>
              <a:gd name="T6" fmla="*/ 70 w 137"/>
              <a:gd name="T7" fmla="*/ 0 h 142"/>
              <a:gd name="T8" fmla="*/ 63 w 137"/>
              <a:gd name="T9" fmla="*/ 4 h 142"/>
              <a:gd name="T10" fmla="*/ 0 w 137"/>
              <a:gd name="T11" fmla="*/ 57 h 142"/>
              <a:gd name="T12" fmla="*/ 40 w 137"/>
              <a:gd name="T13" fmla="*/ 57 h 142"/>
              <a:gd name="T14" fmla="*/ 63 w 137"/>
              <a:gd name="T15" fmla="*/ 4 h 142"/>
              <a:gd name="T16" fmla="*/ 62 w 137"/>
              <a:gd name="T17" fmla="*/ 5 h 142"/>
              <a:gd name="T18" fmla="*/ 44 w 137"/>
              <a:gd name="T19" fmla="*/ 57 h 142"/>
              <a:gd name="T20" fmla="*/ 65 w 137"/>
              <a:gd name="T21" fmla="*/ 57 h 142"/>
              <a:gd name="T22" fmla="*/ 65 w 137"/>
              <a:gd name="T23" fmla="*/ 122 h 142"/>
              <a:gd name="T24" fmla="*/ 65 w 137"/>
              <a:gd name="T25" fmla="*/ 125 h 142"/>
              <a:gd name="T26" fmla="*/ 65 w 137"/>
              <a:gd name="T27" fmla="*/ 130 h 142"/>
              <a:gd name="T28" fmla="*/ 76 w 137"/>
              <a:gd name="T29" fmla="*/ 142 h 142"/>
              <a:gd name="T30" fmla="*/ 88 w 137"/>
              <a:gd name="T31" fmla="*/ 130 h 142"/>
              <a:gd name="T32" fmla="*/ 88 w 137"/>
              <a:gd name="T33" fmla="*/ 125 h 142"/>
              <a:gd name="T34" fmla="*/ 80 w 137"/>
              <a:gd name="T35" fmla="*/ 125 h 142"/>
              <a:gd name="T36" fmla="*/ 80 w 137"/>
              <a:gd name="T37" fmla="*/ 127 h 142"/>
              <a:gd name="T38" fmla="*/ 80 w 137"/>
              <a:gd name="T39" fmla="*/ 129 h 142"/>
              <a:gd name="T40" fmla="*/ 76 w 137"/>
              <a:gd name="T41" fmla="*/ 133 h 142"/>
              <a:gd name="T42" fmla="*/ 73 w 137"/>
              <a:gd name="T43" fmla="*/ 129 h 142"/>
              <a:gd name="T44" fmla="*/ 73 w 137"/>
              <a:gd name="T45" fmla="*/ 127 h 142"/>
              <a:gd name="T46" fmla="*/ 73 w 137"/>
              <a:gd name="T47" fmla="*/ 125 h 142"/>
              <a:gd name="T48" fmla="*/ 73 w 137"/>
              <a:gd name="T49" fmla="*/ 111 h 142"/>
              <a:gd name="T50" fmla="*/ 73 w 137"/>
              <a:gd name="T51" fmla="*/ 57 h 142"/>
              <a:gd name="T52" fmla="*/ 95 w 137"/>
              <a:gd name="T53" fmla="*/ 57 h 142"/>
              <a:gd name="T54" fmla="*/ 77 w 137"/>
              <a:gd name="T55" fmla="*/ 5 h 142"/>
              <a:gd name="T56" fmla="*/ 76 w 137"/>
              <a:gd name="T57" fmla="*/ 4 h 142"/>
              <a:gd name="T58" fmla="*/ 100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7" name="Group 66"/>
          <p:cNvGrpSpPr/>
          <p:nvPr/>
        </p:nvGrpSpPr>
        <p:grpSpPr>
          <a:xfrm>
            <a:off x="4944270" y="2284564"/>
            <a:ext cx="291684" cy="181689"/>
            <a:chOff x="5172076" y="1938338"/>
            <a:chExt cx="471488" cy="293688"/>
          </a:xfrm>
          <a:solidFill>
            <a:srgbClr val="45C1A4"/>
          </a:solidFill>
        </p:grpSpPr>
        <p:sp>
          <p:nvSpPr>
            <p:cNvPr id="68" name="Freeform 8"/>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Rectangle 9"/>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0"/>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additive="base">
                                        <p:cTn id="29" dur="250" fill="hold"/>
                                        <p:tgtEl>
                                          <p:spTgt spid="66"/>
                                        </p:tgtEl>
                                        <p:attrNameLst>
                                          <p:attrName>ppt_x</p:attrName>
                                        </p:attrNameLst>
                                      </p:cBhvr>
                                      <p:tavLst>
                                        <p:tav tm="0">
                                          <p:val>
                                            <p:strVal val="#ppt_x"/>
                                          </p:val>
                                        </p:tav>
                                        <p:tav tm="100000">
                                          <p:val>
                                            <p:strVal val="#ppt_x"/>
                                          </p:val>
                                        </p:tav>
                                      </p:tavLst>
                                    </p:anim>
                                    <p:anim calcmode="lin" valueType="num">
                                      <p:cBhvr additive="base">
                                        <p:cTn id="30" dur="250" fill="hold"/>
                                        <p:tgtEl>
                                          <p:spTgt spid="66"/>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250" fill="hold"/>
                                        <p:tgtEl>
                                          <p:spTgt spid="21"/>
                                        </p:tgtEl>
                                        <p:attrNameLst>
                                          <p:attrName>ppt_x</p:attrName>
                                        </p:attrNameLst>
                                      </p:cBhvr>
                                      <p:tavLst>
                                        <p:tav tm="0">
                                          <p:val>
                                            <p:strVal val="#ppt_x"/>
                                          </p:val>
                                        </p:tav>
                                        <p:tav tm="100000">
                                          <p:val>
                                            <p:strVal val="#ppt_x"/>
                                          </p:val>
                                        </p:tav>
                                      </p:tavLst>
                                    </p:anim>
                                    <p:anim calcmode="lin" valueType="num">
                                      <p:cBhvr additive="base">
                                        <p:cTn id="35" dur="250" fill="hold"/>
                                        <p:tgtEl>
                                          <p:spTgt spid="21"/>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250" fill="hold"/>
                                        <p:tgtEl>
                                          <p:spTgt spid="10"/>
                                        </p:tgtEl>
                                        <p:attrNameLst>
                                          <p:attrName>ppt_x</p:attrName>
                                        </p:attrNameLst>
                                      </p:cBhvr>
                                      <p:tavLst>
                                        <p:tav tm="0">
                                          <p:val>
                                            <p:strVal val="#ppt_x"/>
                                          </p:val>
                                        </p:tav>
                                        <p:tav tm="100000">
                                          <p:val>
                                            <p:strVal val="#ppt_x"/>
                                          </p:val>
                                        </p:tav>
                                      </p:tavLst>
                                    </p:anim>
                                    <p:anim calcmode="lin" valueType="num">
                                      <p:cBhvr additive="base">
                                        <p:cTn id="40" dur="250" fill="hold"/>
                                        <p:tgtEl>
                                          <p:spTgt spid="10"/>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additive="base">
                                        <p:cTn id="44" dur="250" fill="hold"/>
                                        <p:tgtEl>
                                          <p:spTgt spid="5"/>
                                        </p:tgtEl>
                                        <p:attrNameLst>
                                          <p:attrName>ppt_x</p:attrName>
                                        </p:attrNameLst>
                                      </p:cBhvr>
                                      <p:tavLst>
                                        <p:tav tm="0">
                                          <p:val>
                                            <p:strVal val="#ppt_x"/>
                                          </p:val>
                                        </p:tav>
                                        <p:tav tm="100000">
                                          <p:val>
                                            <p:strVal val="#ppt_x"/>
                                          </p:val>
                                        </p:tav>
                                      </p:tavLst>
                                    </p:anim>
                                    <p:anim calcmode="lin" valueType="num">
                                      <p:cBhvr additive="base">
                                        <p:cTn id="45" dur="250" fill="hold"/>
                                        <p:tgtEl>
                                          <p:spTgt spid="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63"/>
                                        </p:tgtEl>
                                        <p:attrNameLst>
                                          <p:attrName>style.visibility</p:attrName>
                                        </p:attrNameLst>
                                      </p:cBhvr>
                                      <p:to>
                                        <p:strVal val="visible"/>
                                      </p:to>
                                    </p:set>
                                    <p:anim calcmode="lin" valueType="num">
                                      <p:cBhvr additive="base">
                                        <p:cTn id="49" dur="250" fill="hold"/>
                                        <p:tgtEl>
                                          <p:spTgt spid="63"/>
                                        </p:tgtEl>
                                        <p:attrNameLst>
                                          <p:attrName>ppt_x</p:attrName>
                                        </p:attrNameLst>
                                      </p:cBhvr>
                                      <p:tavLst>
                                        <p:tav tm="0">
                                          <p:val>
                                            <p:strVal val="#ppt_x"/>
                                          </p:val>
                                        </p:tav>
                                        <p:tav tm="100000">
                                          <p:val>
                                            <p:strVal val="#ppt_x"/>
                                          </p:val>
                                        </p:tav>
                                      </p:tavLst>
                                    </p:anim>
                                    <p:anim calcmode="lin" valueType="num">
                                      <p:cBhvr additive="base">
                                        <p:cTn id="50" dur="250" fill="hold"/>
                                        <p:tgtEl>
                                          <p:spTgt spid="6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250" fill="hold"/>
                                        <p:tgtEl>
                                          <p:spTgt spid="23"/>
                                        </p:tgtEl>
                                        <p:attrNameLst>
                                          <p:attrName>ppt_x</p:attrName>
                                        </p:attrNameLst>
                                      </p:cBhvr>
                                      <p:tavLst>
                                        <p:tav tm="0">
                                          <p:val>
                                            <p:strVal val="#ppt_x"/>
                                          </p:val>
                                        </p:tav>
                                        <p:tav tm="100000">
                                          <p:val>
                                            <p:strVal val="#ppt_x"/>
                                          </p:val>
                                        </p:tav>
                                      </p:tavLst>
                                    </p:anim>
                                    <p:anim calcmode="lin" valueType="num">
                                      <p:cBhvr additive="base">
                                        <p:cTn id="55" dur="250" fill="hold"/>
                                        <p:tgtEl>
                                          <p:spTgt spid="23"/>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250" fill="hold"/>
                                        <p:tgtEl>
                                          <p:spTgt spid="6"/>
                                        </p:tgtEl>
                                        <p:attrNameLst>
                                          <p:attrName>ppt_x</p:attrName>
                                        </p:attrNameLst>
                                      </p:cBhvr>
                                      <p:tavLst>
                                        <p:tav tm="0">
                                          <p:val>
                                            <p:strVal val="#ppt_x"/>
                                          </p:val>
                                        </p:tav>
                                        <p:tav tm="100000">
                                          <p:val>
                                            <p:strVal val="#ppt_x"/>
                                          </p:val>
                                        </p:tav>
                                      </p:tavLst>
                                    </p:anim>
                                    <p:anim calcmode="lin" valueType="num">
                                      <p:cBhvr additive="base">
                                        <p:cTn id="65" dur="250" fill="hold"/>
                                        <p:tgtEl>
                                          <p:spTgt spid="6"/>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67"/>
                                        </p:tgtEl>
                                        <p:attrNameLst>
                                          <p:attrName>style.visibility</p:attrName>
                                        </p:attrNameLst>
                                      </p:cBhvr>
                                      <p:to>
                                        <p:strVal val="visible"/>
                                      </p:to>
                                    </p:set>
                                    <p:anim calcmode="lin" valueType="num">
                                      <p:cBhvr additive="base">
                                        <p:cTn id="69" dur="250" fill="hold"/>
                                        <p:tgtEl>
                                          <p:spTgt spid="67"/>
                                        </p:tgtEl>
                                        <p:attrNameLst>
                                          <p:attrName>ppt_x</p:attrName>
                                        </p:attrNameLst>
                                      </p:cBhvr>
                                      <p:tavLst>
                                        <p:tav tm="0">
                                          <p:val>
                                            <p:strVal val="#ppt_x"/>
                                          </p:val>
                                        </p:tav>
                                        <p:tav tm="100000">
                                          <p:val>
                                            <p:strVal val="#ppt_x"/>
                                          </p:val>
                                        </p:tav>
                                      </p:tavLst>
                                    </p:anim>
                                    <p:anim calcmode="lin" valueType="num">
                                      <p:cBhvr additive="base">
                                        <p:cTn id="70" dur="250" fill="hold"/>
                                        <p:tgtEl>
                                          <p:spTgt spid="67"/>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250" fill="hold"/>
                                        <p:tgtEl>
                                          <p:spTgt spid="24"/>
                                        </p:tgtEl>
                                        <p:attrNameLst>
                                          <p:attrName>ppt_x</p:attrName>
                                        </p:attrNameLst>
                                      </p:cBhvr>
                                      <p:tavLst>
                                        <p:tav tm="0">
                                          <p:val>
                                            <p:strVal val="#ppt_x"/>
                                          </p:val>
                                        </p:tav>
                                        <p:tav tm="100000">
                                          <p:val>
                                            <p:strVal val="#ppt_x"/>
                                          </p:val>
                                        </p:tav>
                                      </p:tavLst>
                                    </p:anim>
                                    <p:anim calcmode="lin" valueType="num">
                                      <p:cBhvr additive="base">
                                        <p:cTn id="75" dur="250" fill="hold"/>
                                        <p:tgtEl>
                                          <p:spTgt spid="2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additive="base">
                                        <p:cTn id="79" dur="250" fill="hold"/>
                                        <p:tgtEl>
                                          <p:spTgt spid="14"/>
                                        </p:tgtEl>
                                        <p:attrNameLst>
                                          <p:attrName>ppt_x</p:attrName>
                                        </p:attrNameLst>
                                      </p:cBhvr>
                                      <p:tavLst>
                                        <p:tav tm="0">
                                          <p:val>
                                            <p:strVal val="#ppt_x"/>
                                          </p:val>
                                        </p:tav>
                                        <p:tav tm="100000">
                                          <p:val>
                                            <p:strVal val="#ppt_x"/>
                                          </p:val>
                                        </p:tav>
                                      </p:tavLst>
                                    </p:anim>
                                    <p:anim calcmode="lin" valueType="num">
                                      <p:cBhvr additive="base">
                                        <p:cTn id="80" dur="250" fill="hold"/>
                                        <p:tgtEl>
                                          <p:spTgt spid="1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anim calcmode="lin" valueType="num">
                                      <p:cBhvr additive="base">
                                        <p:cTn id="84" dur="250" fill="hold"/>
                                        <p:tgtEl>
                                          <p:spTgt spid="7"/>
                                        </p:tgtEl>
                                        <p:attrNameLst>
                                          <p:attrName>ppt_x</p:attrName>
                                        </p:attrNameLst>
                                      </p:cBhvr>
                                      <p:tavLst>
                                        <p:tav tm="0">
                                          <p:val>
                                            <p:strVal val="#ppt_x"/>
                                          </p:val>
                                        </p:tav>
                                        <p:tav tm="100000">
                                          <p:val>
                                            <p:strVal val="#ppt_x"/>
                                          </p:val>
                                        </p:tav>
                                      </p:tavLst>
                                    </p:anim>
                                    <p:anim calcmode="lin" valueType="num">
                                      <p:cBhvr additive="base">
                                        <p:cTn id="85" dur="250" fill="hold"/>
                                        <p:tgtEl>
                                          <p:spTgt spid="7"/>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62"/>
                                        </p:tgtEl>
                                        <p:attrNameLst>
                                          <p:attrName>style.visibility</p:attrName>
                                        </p:attrNameLst>
                                      </p:cBhvr>
                                      <p:to>
                                        <p:strVal val="visible"/>
                                      </p:to>
                                    </p:set>
                                    <p:anim calcmode="lin" valueType="num">
                                      <p:cBhvr additive="base">
                                        <p:cTn id="89" dur="250" fill="hold"/>
                                        <p:tgtEl>
                                          <p:spTgt spid="62"/>
                                        </p:tgtEl>
                                        <p:attrNameLst>
                                          <p:attrName>ppt_x</p:attrName>
                                        </p:attrNameLst>
                                      </p:cBhvr>
                                      <p:tavLst>
                                        <p:tav tm="0">
                                          <p:val>
                                            <p:strVal val="#ppt_x"/>
                                          </p:val>
                                        </p:tav>
                                        <p:tav tm="100000">
                                          <p:val>
                                            <p:strVal val="#ppt_x"/>
                                          </p:val>
                                        </p:tav>
                                      </p:tavLst>
                                    </p:anim>
                                    <p:anim calcmode="lin" valueType="num">
                                      <p:cBhvr additive="base">
                                        <p:cTn id="90" dur="250" fill="hold"/>
                                        <p:tgtEl>
                                          <p:spTgt spid="62"/>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250" fill="hold"/>
                                        <p:tgtEl>
                                          <p:spTgt spid="26"/>
                                        </p:tgtEl>
                                        <p:attrNameLst>
                                          <p:attrName>ppt_x</p:attrName>
                                        </p:attrNameLst>
                                      </p:cBhvr>
                                      <p:tavLst>
                                        <p:tav tm="0">
                                          <p:val>
                                            <p:strVal val="#ppt_x"/>
                                          </p:val>
                                        </p:tav>
                                        <p:tav tm="100000">
                                          <p:val>
                                            <p:strVal val="#ppt_x"/>
                                          </p:val>
                                        </p:tav>
                                      </p:tavLst>
                                    </p:anim>
                                    <p:anim calcmode="lin" valueType="num">
                                      <p:cBhvr additive="base">
                                        <p:cTn id="95" dur="250" fill="hold"/>
                                        <p:tgtEl>
                                          <p:spTgt spid="26"/>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16"/>
                                        </p:tgtEl>
                                        <p:attrNameLst>
                                          <p:attrName>style.visibility</p:attrName>
                                        </p:attrNameLst>
                                      </p:cBhvr>
                                      <p:to>
                                        <p:strVal val="visible"/>
                                      </p:to>
                                    </p:set>
                                    <p:anim calcmode="lin" valueType="num">
                                      <p:cBhvr additive="base">
                                        <p:cTn id="99" dur="250" fill="hold"/>
                                        <p:tgtEl>
                                          <p:spTgt spid="16"/>
                                        </p:tgtEl>
                                        <p:attrNameLst>
                                          <p:attrName>ppt_x</p:attrName>
                                        </p:attrNameLst>
                                      </p:cBhvr>
                                      <p:tavLst>
                                        <p:tav tm="0">
                                          <p:val>
                                            <p:strVal val="#ppt_x"/>
                                          </p:val>
                                        </p:tav>
                                        <p:tav tm="100000">
                                          <p:val>
                                            <p:strVal val="#ppt_x"/>
                                          </p:val>
                                        </p:tav>
                                      </p:tavLst>
                                    </p:anim>
                                    <p:anim calcmode="lin" valueType="num">
                                      <p:cBhvr additive="base">
                                        <p:cTn id="100" dur="250" fill="hold"/>
                                        <p:tgtEl>
                                          <p:spTgt spid="16"/>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additive="base">
                                        <p:cTn id="104" dur="250" fill="hold"/>
                                        <p:tgtEl>
                                          <p:spTgt spid="8"/>
                                        </p:tgtEl>
                                        <p:attrNameLst>
                                          <p:attrName>ppt_x</p:attrName>
                                        </p:attrNameLst>
                                      </p:cBhvr>
                                      <p:tavLst>
                                        <p:tav tm="0">
                                          <p:val>
                                            <p:strVal val="#ppt_x"/>
                                          </p:val>
                                        </p:tav>
                                        <p:tav tm="100000">
                                          <p:val>
                                            <p:strVal val="#ppt_x"/>
                                          </p:val>
                                        </p:tav>
                                      </p:tavLst>
                                    </p:anim>
                                    <p:anim calcmode="lin" valueType="num">
                                      <p:cBhvr additive="base">
                                        <p:cTn id="105" dur="250" fill="hold"/>
                                        <p:tgtEl>
                                          <p:spTgt spid="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additive="base">
                                        <p:cTn id="109" dur="250" fill="hold"/>
                                        <p:tgtEl>
                                          <p:spTgt spid="61"/>
                                        </p:tgtEl>
                                        <p:attrNameLst>
                                          <p:attrName>ppt_x</p:attrName>
                                        </p:attrNameLst>
                                      </p:cBhvr>
                                      <p:tavLst>
                                        <p:tav tm="0">
                                          <p:val>
                                            <p:strVal val="#ppt_x"/>
                                          </p:val>
                                        </p:tav>
                                        <p:tav tm="100000">
                                          <p:val>
                                            <p:strVal val="#ppt_x"/>
                                          </p:val>
                                        </p:tav>
                                      </p:tavLst>
                                    </p:anim>
                                    <p:anim calcmode="lin" valueType="num">
                                      <p:cBhvr additive="base">
                                        <p:cTn id="110" dur="250" fill="hold"/>
                                        <p:tgtEl>
                                          <p:spTgt spid="61"/>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additive="base">
                                        <p:cTn id="114" dur="250" fill="hold"/>
                                        <p:tgtEl>
                                          <p:spTgt spid="25"/>
                                        </p:tgtEl>
                                        <p:attrNameLst>
                                          <p:attrName>ppt_x</p:attrName>
                                        </p:attrNameLst>
                                      </p:cBhvr>
                                      <p:tavLst>
                                        <p:tav tm="0">
                                          <p:val>
                                            <p:strVal val="#ppt_x"/>
                                          </p:val>
                                        </p:tav>
                                        <p:tav tm="100000">
                                          <p:val>
                                            <p:strVal val="#ppt_x"/>
                                          </p:val>
                                        </p:tav>
                                      </p:tavLst>
                                    </p:anim>
                                    <p:anim calcmode="lin" valueType="num">
                                      <p:cBhvr additive="base">
                                        <p:cTn id="115"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21" grpId="0"/>
      <p:bldP spid="23" grpId="0"/>
      <p:bldP spid="24" grpId="0"/>
      <p:bldP spid="25" grpId="0"/>
      <p:bldP spid="26" grpId="0"/>
      <p:bldP spid="61" grpId="0" animBg="1"/>
      <p:bldP spid="62" grpId="0" animBg="1"/>
      <p:bldP spid="6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Financial Performance</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solidFill>
                <a:latin typeface="Open Sans Semibold" pitchFamily="34" charset="0"/>
                <a:ea typeface="Open Sans Semibold" pitchFamily="34" charset="0"/>
                <a:cs typeface="Open Sans Semibold" pitchFamily="34" charset="0"/>
              </a:rPr>
              <a:t>Nullam eu </a:t>
            </a:r>
            <a:r>
              <a:rPr lang="en-US" sz="1400" err="1" smtClean="0">
                <a:solidFill>
                  <a:schemeClr val="bg1"/>
                </a:solidFill>
                <a:latin typeface="Open Sans Semibold" pitchFamily="34" charset="0"/>
                <a:ea typeface="Open Sans Semibold" pitchFamily="34" charset="0"/>
                <a:cs typeface="Open Sans Semibold" pitchFamily="34" charset="0"/>
              </a:rPr>
              <a:t>tempor</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purus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Nunc</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leo</a:t>
            </a:r>
            <a:r>
              <a:rPr lang="en-US" sz="1400" smtClean="0">
                <a:solidFill>
                  <a:schemeClr val="bg1"/>
                </a:solidFill>
                <a:latin typeface="Open Sans Semibold" pitchFamily="34" charset="0"/>
                <a:ea typeface="Open Sans Semibold" pitchFamily="34" charset="0"/>
                <a:cs typeface="Open Sans Semibold" pitchFamily="34" charset="0"/>
              </a:rPr>
              <a:t> magna, sit </a:t>
            </a:r>
            <a:r>
              <a:rPr lang="en-US" sz="1400" err="1" smtClean="0">
                <a:solidFill>
                  <a:schemeClr val="bg1"/>
                </a:solidFill>
                <a:latin typeface="Open Sans Semibold" pitchFamily="34" charset="0"/>
                <a:ea typeface="Open Sans Semibold" pitchFamily="34" charset="0"/>
                <a:cs typeface="Open Sans Semibold" pitchFamily="34" charset="0"/>
              </a:rPr>
              <a:t>amet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consequat</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risus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Etiam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faucibus</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tortor</a:t>
            </a:r>
            <a:r>
              <a:rPr lang="en-US" sz="1400" smtClean="0">
                <a:solidFill>
                  <a:schemeClr val="bg1"/>
                </a:solidFill>
                <a:latin typeface="Open Sans Semibold" pitchFamily="34" charset="0"/>
                <a:ea typeface="Open Sans Semibold" pitchFamily="34" charset="0"/>
                <a:cs typeface="Open Sans Semibold" pitchFamily="34" charset="0"/>
              </a:rPr>
              <a:t> a </a:t>
            </a:r>
            <a:r>
              <a:rPr lang="en-US" sz="1400" err="1" smtClean="0">
                <a:solidFill>
                  <a:schemeClr val="bg1"/>
                </a:solidFill>
                <a:latin typeface="Open Sans Semibold" pitchFamily="34" charset="0"/>
                <a:ea typeface="Open Sans Semibold" pitchFamily="34" charset="0"/>
                <a:cs typeface="Open Sans Semibold" pitchFamily="34" charset="0"/>
              </a:rPr>
              <a:t>ipsum</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vehicula</a:t>
            </a:r>
            <a:r>
              <a:rPr lang="en-US" sz="1400" smtClean="0">
                <a:solidFill>
                  <a:schemeClr val="bg1"/>
                </a:solidFill>
                <a:latin typeface="Open Sans Semibold" pitchFamily="34" charset="0"/>
                <a:ea typeface="Open Sans Semibold" pitchFamily="34" charset="0"/>
                <a:cs typeface="Open Sans Semibold" pitchFamily="34" charset="0"/>
              </a:rPr>
              <a:t> </a:t>
            </a:r>
            <a:r>
              <a:rPr lang="en-US" sz="1400" err="1" smtClean="0">
                <a:solidFill>
                  <a:schemeClr val="bg1"/>
                </a:solidFill>
                <a:latin typeface="Open Sans Semibold" pitchFamily="34" charset="0"/>
                <a:ea typeface="Open Sans Semibold" pitchFamily="34" charset="0"/>
                <a:cs typeface="Open Sans Semibold" pitchFamily="34" charset="0"/>
              </a:rPr>
              <a:t>sed</a:t>
            </a:r>
            <a:r>
              <a:rPr lang="en-US" sz="14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solidFill>
              <a:latin typeface="Open Sans Semibold" pitchFamily="34" charset="0"/>
              <a:ea typeface="Open Sans Semibold" pitchFamily="34" charset="0"/>
              <a:cs typeface="Open Sans Semibold" pitchFamily="34" charset="0"/>
            </a:endParaRPr>
          </a:p>
        </p:txBody>
      </p:sp>
      <p:grpSp>
        <p:nvGrpSpPr>
          <p:cNvPr id="75" name="Group 74"/>
          <p:cNvGrpSpPr/>
          <p:nvPr/>
        </p:nvGrpSpPr>
        <p:grpSpPr>
          <a:xfrm>
            <a:off x="522288" y="2144180"/>
            <a:ext cx="925512" cy="1951570"/>
            <a:chOff x="522288" y="1680358"/>
            <a:chExt cx="925512" cy="1864274"/>
          </a:xfrm>
        </p:grpSpPr>
        <p:sp>
          <p:nvSpPr>
            <p:cNvPr id="7" name="Freeform 5"/>
            <p:cNvSpPr/>
            <p:nvPr/>
          </p:nvSpPr>
          <p:spPr bwMode="auto">
            <a:xfrm>
              <a:off x="522288" y="1680358"/>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983516" y="1680358"/>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6" name="Group 75"/>
          <p:cNvGrpSpPr/>
          <p:nvPr/>
        </p:nvGrpSpPr>
        <p:grpSpPr>
          <a:xfrm>
            <a:off x="1447800" y="2888053"/>
            <a:ext cx="925512" cy="1207696"/>
            <a:chOff x="1447800" y="1680358"/>
            <a:chExt cx="925512" cy="1864274"/>
          </a:xfrm>
        </p:grpSpPr>
        <p:sp>
          <p:nvSpPr>
            <p:cNvPr id="61" name="Freeform 5"/>
            <p:cNvSpPr/>
            <p:nvPr/>
          </p:nvSpPr>
          <p:spPr bwMode="auto">
            <a:xfrm>
              <a:off x="1447800" y="1680358"/>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2" name="Freeform 6"/>
            <p:cNvSpPr/>
            <p:nvPr/>
          </p:nvSpPr>
          <p:spPr bwMode="auto">
            <a:xfrm>
              <a:off x="1909028" y="1680358"/>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7" name="Group 76"/>
          <p:cNvGrpSpPr/>
          <p:nvPr/>
        </p:nvGrpSpPr>
        <p:grpSpPr>
          <a:xfrm>
            <a:off x="2400986" y="1680358"/>
            <a:ext cx="925512" cy="2415392"/>
            <a:chOff x="2400986" y="1657350"/>
            <a:chExt cx="925512" cy="1864274"/>
          </a:xfrm>
        </p:grpSpPr>
        <p:sp>
          <p:nvSpPr>
            <p:cNvPr id="64" name="Freeform 5"/>
            <p:cNvSpPr/>
            <p:nvPr/>
          </p:nvSpPr>
          <p:spPr bwMode="auto">
            <a:xfrm>
              <a:off x="2400986" y="1657350"/>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5" name="Freeform 6"/>
            <p:cNvSpPr/>
            <p:nvPr/>
          </p:nvSpPr>
          <p:spPr bwMode="auto">
            <a:xfrm>
              <a:off x="2862214" y="1657350"/>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8" name="Group 77"/>
          <p:cNvGrpSpPr/>
          <p:nvPr/>
        </p:nvGrpSpPr>
        <p:grpSpPr>
          <a:xfrm>
            <a:off x="3326498" y="2341632"/>
            <a:ext cx="925512" cy="1754118"/>
            <a:chOff x="3326498" y="1657350"/>
            <a:chExt cx="925512" cy="1864274"/>
          </a:xfrm>
        </p:grpSpPr>
        <p:sp>
          <p:nvSpPr>
            <p:cNvPr id="67" name="Freeform 5"/>
            <p:cNvSpPr/>
            <p:nvPr/>
          </p:nvSpPr>
          <p:spPr bwMode="auto">
            <a:xfrm>
              <a:off x="3326498" y="1657350"/>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8" name="Freeform 6"/>
            <p:cNvSpPr/>
            <p:nvPr/>
          </p:nvSpPr>
          <p:spPr bwMode="auto">
            <a:xfrm>
              <a:off x="3787726" y="1657350"/>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9" name="Group 78"/>
          <p:cNvGrpSpPr/>
          <p:nvPr/>
        </p:nvGrpSpPr>
        <p:grpSpPr>
          <a:xfrm>
            <a:off x="4252010" y="2637811"/>
            <a:ext cx="925512" cy="1457939"/>
            <a:chOff x="4252010" y="1669891"/>
            <a:chExt cx="925512" cy="1864274"/>
          </a:xfrm>
        </p:grpSpPr>
        <p:sp>
          <p:nvSpPr>
            <p:cNvPr id="70" name="Freeform 5"/>
            <p:cNvSpPr/>
            <p:nvPr/>
          </p:nvSpPr>
          <p:spPr bwMode="auto">
            <a:xfrm>
              <a:off x="4252010" y="1669891"/>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1" name="Freeform 6"/>
            <p:cNvSpPr/>
            <p:nvPr/>
          </p:nvSpPr>
          <p:spPr bwMode="auto">
            <a:xfrm>
              <a:off x="4713238" y="1669891"/>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80" name="Group 79"/>
          <p:cNvGrpSpPr/>
          <p:nvPr/>
        </p:nvGrpSpPr>
        <p:grpSpPr>
          <a:xfrm>
            <a:off x="5177522" y="1946727"/>
            <a:ext cx="925512" cy="2149023"/>
            <a:chOff x="5177522" y="1669891"/>
            <a:chExt cx="925512" cy="1864274"/>
          </a:xfrm>
        </p:grpSpPr>
        <p:sp>
          <p:nvSpPr>
            <p:cNvPr id="73" name="Freeform 5"/>
            <p:cNvSpPr/>
            <p:nvPr/>
          </p:nvSpPr>
          <p:spPr bwMode="auto">
            <a:xfrm>
              <a:off x="5177522" y="1669891"/>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4" name="Freeform 6"/>
            <p:cNvSpPr/>
            <p:nvPr/>
          </p:nvSpPr>
          <p:spPr bwMode="auto">
            <a:xfrm>
              <a:off x="5638750" y="1669891"/>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cxnSp>
        <p:nvCxnSpPr>
          <p:cNvPr id="81" name="Straight Connector 80"/>
          <p:cNvCxnSpPr/>
          <p:nvPr/>
        </p:nvCxnSpPr>
        <p:spPr>
          <a:xfrm>
            <a:off x="6324600" y="16573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3" name="Text Box 10"/>
          <p:cNvSpPr txBox="1">
            <a:spLocks noChangeArrowheads="1"/>
          </p:cNvSpPr>
          <p:nvPr/>
        </p:nvSpPr>
        <p:spPr bwMode="auto">
          <a:xfrm>
            <a:off x="522288" y="4366052"/>
            <a:ext cx="92551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Fix Cost</a:t>
            </a:r>
            <a:endParaRPr lang="en-US" sz="900" smtClean="0">
              <a:solidFill>
                <a:srgbClr val="4BACC6"/>
              </a:solidFill>
              <a:latin typeface="Open Sans" pitchFamily="34" charset="0"/>
              <a:ea typeface="Open Sans" pitchFamily="34" charset="0"/>
              <a:cs typeface="Open Sans" pitchFamily="34" charset="0"/>
            </a:endParaRPr>
          </a:p>
        </p:txBody>
      </p:sp>
      <p:sp>
        <p:nvSpPr>
          <p:cNvPr id="84" name="Text Box 10"/>
          <p:cNvSpPr txBox="1">
            <a:spLocks noChangeArrowheads="1"/>
          </p:cNvSpPr>
          <p:nvPr/>
        </p:nvSpPr>
        <p:spPr bwMode="auto">
          <a:xfrm>
            <a:off x="1446272"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Property</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Cost</a:t>
            </a:r>
            <a:endParaRPr lang="en-US" sz="900" smtClean="0">
              <a:solidFill>
                <a:srgbClr val="4BACC6"/>
              </a:solidFill>
              <a:latin typeface="Open Sans" pitchFamily="34" charset="0"/>
              <a:ea typeface="Open Sans" pitchFamily="34" charset="0"/>
              <a:cs typeface="Open Sans" pitchFamily="34" charset="0"/>
            </a:endParaRPr>
          </a:p>
        </p:txBody>
      </p:sp>
      <p:sp>
        <p:nvSpPr>
          <p:cNvPr id="85" name="Text Box 10"/>
          <p:cNvSpPr txBox="1">
            <a:spLocks noChangeArrowheads="1"/>
          </p:cNvSpPr>
          <p:nvPr/>
        </p:nvSpPr>
        <p:spPr bwMode="auto">
          <a:xfrm>
            <a:off x="2402514" y="4366052"/>
            <a:ext cx="92551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Interest</a:t>
            </a:r>
            <a:endParaRPr lang="en-US" sz="900" smtClean="0">
              <a:solidFill>
                <a:srgbClr val="4BACC6"/>
              </a:solidFill>
              <a:latin typeface="Open Sans" pitchFamily="34" charset="0"/>
              <a:ea typeface="Open Sans" pitchFamily="34" charset="0"/>
              <a:cs typeface="Open Sans" pitchFamily="34" charset="0"/>
            </a:endParaRPr>
          </a:p>
        </p:txBody>
      </p:sp>
      <p:sp>
        <p:nvSpPr>
          <p:cNvPr id="86" name="Text Box 10"/>
          <p:cNvSpPr txBox="1">
            <a:spLocks noChangeArrowheads="1"/>
          </p:cNvSpPr>
          <p:nvPr/>
        </p:nvSpPr>
        <p:spPr bwMode="auto">
          <a:xfrm>
            <a:off x="3328026"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Another</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Cost</a:t>
            </a:r>
            <a:endParaRPr lang="en-US" sz="900" smtClean="0">
              <a:solidFill>
                <a:srgbClr val="4BACC6"/>
              </a:solidFill>
              <a:latin typeface="Open Sans" pitchFamily="34" charset="0"/>
              <a:ea typeface="Open Sans" pitchFamily="34" charset="0"/>
              <a:cs typeface="Open Sans" pitchFamily="34" charset="0"/>
            </a:endParaRPr>
          </a:p>
        </p:txBody>
      </p:sp>
      <p:sp>
        <p:nvSpPr>
          <p:cNvPr id="87" name="Text Box 10"/>
          <p:cNvSpPr txBox="1">
            <a:spLocks noChangeArrowheads="1"/>
          </p:cNvSpPr>
          <p:nvPr/>
        </p:nvSpPr>
        <p:spPr bwMode="auto">
          <a:xfrm>
            <a:off x="4252010"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Labor </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Payment</a:t>
            </a:r>
            <a:endParaRPr lang="en-US" sz="900" smtClean="0">
              <a:solidFill>
                <a:srgbClr val="4BACC6"/>
              </a:solidFill>
              <a:latin typeface="Open Sans" pitchFamily="34" charset="0"/>
              <a:ea typeface="Open Sans" pitchFamily="34" charset="0"/>
              <a:cs typeface="Open Sans" pitchFamily="34" charset="0"/>
            </a:endParaRPr>
          </a:p>
        </p:txBody>
      </p:sp>
      <p:sp>
        <p:nvSpPr>
          <p:cNvPr id="88" name="Text Box 10"/>
          <p:cNvSpPr txBox="1">
            <a:spLocks noChangeArrowheads="1"/>
          </p:cNvSpPr>
          <p:nvPr/>
        </p:nvSpPr>
        <p:spPr bwMode="auto">
          <a:xfrm>
            <a:off x="5175994"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Tax</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Expense</a:t>
            </a:r>
            <a:endParaRPr lang="en-US" sz="900" smtClean="0">
              <a:solidFill>
                <a:srgbClr val="4BACC6"/>
              </a:solidFill>
              <a:latin typeface="Open Sans" pitchFamily="34" charset="0"/>
              <a:ea typeface="Open Sans" pitchFamily="34" charset="0"/>
              <a:cs typeface="Open Sans" pitchFamily="34" charset="0"/>
            </a:endParaRPr>
          </a:p>
        </p:txBody>
      </p:sp>
      <p:cxnSp>
        <p:nvCxnSpPr>
          <p:cNvPr id="89" name="Straight Connector 88"/>
          <p:cNvCxnSpPr/>
          <p:nvPr/>
        </p:nvCxnSpPr>
        <p:spPr>
          <a:xfrm>
            <a:off x="522288" y="4248150"/>
            <a:ext cx="5579218" cy="1329"/>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1" name="Text Box 7"/>
          <p:cNvSpPr txBox="1">
            <a:spLocks noChangeArrowheads="1"/>
          </p:cNvSpPr>
          <p:nvPr/>
        </p:nvSpPr>
        <p:spPr bwMode="auto">
          <a:xfrm>
            <a:off x="2544337"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90%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2" name="Text Box 7"/>
          <p:cNvSpPr txBox="1">
            <a:spLocks noChangeArrowheads="1"/>
          </p:cNvSpPr>
          <p:nvPr/>
        </p:nvSpPr>
        <p:spPr bwMode="auto">
          <a:xfrm>
            <a:off x="3469849"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67%</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3" name="Text Box 7"/>
          <p:cNvSpPr txBox="1">
            <a:spLocks noChangeArrowheads="1"/>
          </p:cNvSpPr>
          <p:nvPr/>
        </p:nvSpPr>
        <p:spPr bwMode="auto">
          <a:xfrm>
            <a:off x="4395361"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54%</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4" name="Text Box 7"/>
          <p:cNvSpPr txBox="1">
            <a:spLocks noChangeArrowheads="1"/>
          </p:cNvSpPr>
          <p:nvPr/>
        </p:nvSpPr>
        <p:spPr bwMode="auto">
          <a:xfrm>
            <a:off x="5320874" y="3604052"/>
            <a:ext cx="635750"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85%</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5" name="Text Box 7"/>
          <p:cNvSpPr txBox="1">
            <a:spLocks noChangeArrowheads="1"/>
          </p:cNvSpPr>
          <p:nvPr/>
        </p:nvSpPr>
        <p:spPr bwMode="auto">
          <a:xfrm>
            <a:off x="1591151"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39%</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6" name="Text Box 7"/>
          <p:cNvSpPr txBox="1">
            <a:spLocks noChangeArrowheads="1"/>
          </p:cNvSpPr>
          <p:nvPr/>
        </p:nvSpPr>
        <p:spPr bwMode="auto">
          <a:xfrm>
            <a:off x="665639"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79%</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7" name="Text Box 10"/>
          <p:cNvSpPr txBox="1">
            <a:spLocks noChangeArrowheads="1"/>
          </p:cNvSpPr>
          <p:nvPr/>
        </p:nvSpPr>
        <p:spPr bwMode="auto">
          <a:xfrm>
            <a:off x="6555180" y="1657349"/>
            <a:ext cx="2187520" cy="1154162"/>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solidFill>
                <a:latin typeface="Open Sans" pitchFamily="34" charset="0"/>
                <a:ea typeface="Open Sans" pitchFamily="34" charset="0"/>
                <a:cs typeface="Open Sans" pitchFamily="34" charset="0"/>
              </a:rPr>
              <a:t>Nullam eu tempor purus. </a:t>
            </a:r>
            <a:endParaRPr lang="en-US" sz="1200" i="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Nunc a leo magna, sit amet consequat risus. Etiam faucibus tortor a ipsum vehicula sed hendrerit eros suscipit. </a:t>
            </a:r>
            <a:endParaRPr lang="en-US" sz="1200" i="1" smtClean="0">
              <a:solidFill>
                <a:schemeClr val="bg1"/>
              </a:solidFill>
              <a:latin typeface="Open Sans" pitchFamily="34" charset="0"/>
              <a:ea typeface="Open Sans" pitchFamily="34" charset="0"/>
              <a:cs typeface="Open Sans" pitchFamily="34" charset="0"/>
            </a:endParaRPr>
          </a:p>
        </p:txBody>
      </p:sp>
      <p:sp>
        <p:nvSpPr>
          <p:cNvPr id="98" name="Text Box 10"/>
          <p:cNvSpPr txBox="1">
            <a:spLocks noChangeArrowheads="1"/>
          </p:cNvSpPr>
          <p:nvPr/>
        </p:nvSpPr>
        <p:spPr bwMode="auto">
          <a:xfrm>
            <a:off x="6553200" y="2952750"/>
            <a:ext cx="2189499" cy="1854354"/>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Condition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Mauris quam dolor, cursus at porta et, luctus eget purus. Nunc tempor luctus interdum. Duis libero leo, consequat ut accumsan eu.</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75"/>
                                        </p:tgtEl>
                                        <p:attrNameLst>
                                          <p:attrName>style.visibility</p:attrName>
                                        </p:attrNameLst>
                                      </p:cBhvr>
                                      <p:to>
                                        <p:strVal val="visible"/>
                                      </p:to>
                                    </p:set>
                                    <p:anim calcmode="lin" valueType="num">
                                      <p:cBhvr additive="base">
                                        <p:cTn id="41" dur="250" fill="hold"/>
                                        <p:tgtEl>
                                          <p:spTgt spid="75"/>
                                        </p:tgtEl>
                                        <p:attrNameLst>
                                          <p:attrName>ppt_x</p:attrName>
                                        </p:attrNameLst>
                                      </p:cBhvr>
                                      <p:tavLst>
                                        <p:tav tm="0">
                                          <p:val>
                                            <p:strVal val="#ppt_x"/>
                                          </p:val>
                                        </p:tav>
                                        <p:tav tm="100000">
                                          <p:val>
                                            <p:strVal val="#ppt_x"/>
                                          </p:val>
                                        </p:tav>
                                      </p:tavLst>
                                    </p:anim>
                                    <p:anim calcmode="lin" valueType="num">
                                      <p:cBhvr additive="base">
                                        <p:cTn id="42" dur="250" fill="hold"/>
                                        <p:tgtEl>
                                          <p:spTgt spid="7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96"/>
                                        </p:tgtEl>
                                        <p:attrNameLst>
                                          <p:attrName>style.visibility</p:attrName>
                                        </p:attrNameLst>
                                      </p:cBhvr>
                                      <p:to>
                                        <p:strVal val="visible"/>
                                      </p:to>
                                    </p:set>
                                    <p:anim calcmode="lin" valueType="num">
                                      <p:cBhvr additive="base">
                                        <p:cTn id="46" dur="250" fill="hold"/>
                                        <p:tgtEl>
                                          <p:spTgt spid="96"/>
                                        </p:tgtEl>
                                        <p:attrNameLst>
                                          <p:attrName>ppt_x</p:attrName>
                                        </p:attrNameLst>
                                      </p:cBhvr>
                                      <p:tavLst>
                                        <p:tav tm="0">
                                          <p:val>
                                            <p:strVal val="#ppt_x"/>
                                          </p:val>
                                        </p:tav>
                                        <p:tav tm="100000">
                                          <p:val>
                                            <p:strVal val="#ppt_x"/>
                                          </p:val>
                                        </p:tav>
                                      </p:tavLst>
                                    </p:anim>
                                    <p:anim calcmode="lin" valueType="num">
                                      <p:cBhvr additive="base">
                                        <p:cTn id="47" dur="250" fill="hold"/>
                                        <p:tgtEl>
                                          <p:spTgt spid="96"/>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3"/>
                                        </p:tgtEl>
                                        <p:attrNameLst>
                                          <p:attrName>style.visibility</p:attrName>
                                        </p:attrNameLst>
                                      </p:cBhvr>
                                      <p:to>
                                        <p:strVal val="visible"/>
                                      </p:to>
                                    </p:set>
                                    <p:anim calcmode="lin" valueType="num">
                                      <p:cBhvr additive="base">
                                        <p:cTn id="51" dur="250" fill="hold"/>
                                        <p:tgtEl>
                                          <p:spTgt spid="83"/>
                                        </p:tgtEl>
                                        <p:attrNameLst>
                                          <p:attrName>ppt_x</p:attrName>
                                        </p:attrNameLst>
                                      </p:cBhvr>
                                      <p:tavLst>
                                        <p:tav tm="0">
                                          <p:val>
                                            <p:strVal val="#ppt_x"/>
                                          </p:val>
                                        </p:tav>
                                        <p:tav tm="100000">
                                          <p:val>
                                            <p:strVal val="#ppt_x"/>
                                          </p:val>
                                        </p:tav>
                                      </p:tavLst>
                                    </p:anim>
                                    <p:anim calcmode="lin" valueType="num">
                                      <p:cBhvr additive="base">
                                        <p:cTn id="52" dur="250" fill="hold"/>
                                        <p:tgtEl>
                                          <p:spTgt spid="83"/>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76"/>
                                        </p:tgtEl>
                                        <p:attrNameLst>
                                          <p:attrName>style.visibility</p:attrName>
                                        </p:attrNameLst>
                                      </p:cBhvr>
                                      <p:to>
                                        <p:strVal val="visible"/>
                                      </p:to>
                                    </p:set>
                                    <p:anim calcmode="lin" valueType="num">
                                      <p:cBhvr additive="base">
                                        <p:cTn id="56" dur="250" fill="hold"/>
                                        <p:tgtEl>
                                          <p:spTgt spid="76"/>
                                        </p:tgtEl>
                                        <p:attrNameLst>
                                          <p:attrName>ppt_x</p:attrName>
                                        </p:attrNameLst>
                                      </p:cBhvr>
                                      <p:tavLst>
                                        <p:tav tm="0">
                                          <p:val>
                                            <p:strVal val="#ppt_x"/>
                                          </p:val>
                                        </p:tav>
                                        <p:tav tm="100000">
                                          <p:val>
                                            <p:strVal val="#ppt_x"/>
                                          </p:val>
                                        </p:tav>
                                      </p:tavLst>
                                    </p:anim>
                                    <p:anim calcmode="lin" valueType="num">
                                      <p:cBhvr additive="base">
                                        <p:cTn id="57" dur="250" fill="hold"/>
                                        <p:tgtEl>
                                          <p:spTgt spid="76"/>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95"/>
                                        </p:tgtEl>
                                        <p:attrNameLst>
                                          <p:attrName>style.visibility</p:attrName>
                                        </p:attrNameLst>
                                      </p:cBhvr>
                                      <p:to>
                                        <p:strVal val="visible"/>
                                      </p:to>
                                    </p:set>
                                    <p:anim calcmode="lin" valueType="num">
                                      <p:cBhvr additive="base">
                                        <p:cTn id="61" dur="250" fill="hold"/>
                                        <p:tgtEl>
                                          <p:spTgt spid="95"/>
                                        </p:tgtEl>
                                        <p:attrNameLst>
                                          <p:attrName>ppt_x</p:attrName>
                                        </p:attrNameLst>
                                      </p:cBhvr>
                                      <p:tavLst>
                                        <p:tav tm="0">
                                          <p:val>
                                            <p:strVal val="#ppt_x"/>
                                          </p:val>
                                        </p:tav>
                                        <p:tav tm="100000">
                                          <p:val>
                                            <p:strVal val="#ppt_x"/>
                                          </p:val>
                                        </p:tav>
                                      </p:tavLst>
                                    </p:anim>
                                    <p:anim calcmode="lin" valueType="num">
                                      <p:cBhvr additive="base">
                                        <p:cTn id="62" dur="250" fill="hold"/>
                                        <p:tgtEl>
                                          <p:spTgt spid="95"/>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additive="base">
                                        <p:cTn id="66" dur="250" fill="hold"/>
                                        <p:tgtEl>
                                          <p:spTgt spid="84"/>
                                        </p:tgtEl>
                                        <p:attrNameLst>
                                          <p:attrName>ppt_x</p:attrName>
                                        </p:attrNameLst>
                                      </p:cBhvr>
                                      <p:tavLst>
                                        <p:tav tm="0">
                                          <p:val>
                                            <p:strVal val="#ppt_x"/>
                                          </p:val>
                                        </p:tav>
                                        <p:tav tm="100000">
                                          <p:val>
                                            <p:strVal val="#ppt_x"/>
                                          </p:val>
                                        </p:tav>
                                      </p:tavLst>
                                    </p:anim>
                                    <p:anim calcmode="lin" valueType="num">
                                      <p:cBhvr additive="base">
                                        <p:cTn id="67" dur="250" fill="hold"/>
                                        <p:tgtEl>
                                          <p:spTgt spid="84"/>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 calcmode="lin" valueType="num">
                                      <p:cBhvr additive="base">
                                        <p:cTn id="71" dur="250" fill="hold"/>
                                        <p:tgtEl>
                                          <p:spTgt spid="77"/>
                                        </p:tgtEl>
                                        <p:attrNameLst>
                                          <p:attrName>ppt_x</p:attrName>
                                        </p:attrNameLst>
                                      </p:cBhvr>
                                      <p:tavLst>
                                        <p:tav tm="0">
                                          <p:val>
                                            <p:strVal val="#ppt_x"/>
                                          </p:val>
                                        </p:tav>
                                        <p:tav tm="100000">
                                          <p:val>
                                            <p:strVal val="#ppt_x"/>
                                          </p:val>
                                        </p:tav>
                                      </p:tavLst>
                                    </p:anim>
                                    <p:anim calcmode="lin" valueType="num">
                                      <p:cBhvr additive="base">
                                        <p:cTn id="72" dur="250" fill="hold"/>
                                        <p:tgtEl>
                                          <p:spTgt spid="7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 calcmode="lin" valueType="num">
                                      <p:cBhvr additive="base">
                                        <p:cTn id="76" dur="250" fill="hold"/>
                                        <p:tgtEl>
                                          <p:spTgt spid="91"/>
                                        </p:tgtEl>
                                        <p:attrNameLst>
                                          <p:attrName>ppt_x</p:attrName>
                                        </p:attrNameLst>
                                      </p:cBhvr>
                                      <p:tavLst>
                                        <p:tav tm="0">
                                          <p:val>
                                            <p:strVal val="#ppt_x"/>
                                          </p:val>
                                        </p:tav>
                                        <p:tav tm="100000">
                                          <p:val>
                                            <p:strVal val="#ppt_x"/>
                                          </p:val>
                                        </p:tav>
                                      </p:tavLst>
                                    </p:anim>
                                    <p:anim calcmode="lin" valueType="num">
                                      <p:cBhvr additive="base">
                                        <p:cTn id="77" dur="250" fill="hold"/>
                                        <p:tgtEl>
                                          <p:spTgt spid="91"/>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85"/>
                                        </p:tgtEl>
                                        <p:attrNameLst>
                                          <p:attrName>style.visibility</p:attrName>
                                        </p:attrNameLst>
                                      </p:cBhvr>
                                      <p:to>
                                        <p:strVal val="visible"/>
                                      </p:to>
                                    </p:set>
                                    <p:anim calcmode="lin" valueType="num">
                                      <p:cBhvr additive="base">
                                        <p:cTn id="81" dur="250" fill="hold"/>
                                        <p:tgtEl>
                                          <p:spTgt spid="85"/>
                                        </p:tgtEl>
                                        <p:attrNameLst>
                                          <p:attrName>ppt_x</p:attrName>
                                        </p:attrNameLst>
                                      </p:cBhvr>
                                      <p:tavLst>
                                        <p:tav tm="0">
                                          <p:val>
                                            <p:strVal val="#ppt_x"/>
                                          </p:val>
                                        </p:tav>
                                        <p:tav tm="100000">
                                          <p:val>
                                            <p:strVal val="#ppt_x"/>
                                          </p:val>
                                        </p:tav>
                                      </p:tavLst>
                                    </p:anim>
                                    <p:anim calcmode="lin" valueType="num">
                                      <p:cBhvr additive="base">
                                        <p:cTn id="82" dur="250" fill="hold"/>
                                        <p:tgtEl>
                                          <p:spTgt spid="85"/>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78"/>
                                        </p:tgtEl>
                                        <p:attrNameLst>
                                          <p:attrName>style.visibility</p:attrName>
                                        </p:attrNameLst>
                                      </p:cBhvr>
                                      <p:to>
                                        <p:strVal val="visible"/>
                                      </p:to>
                                    </p:set>
                                    <p:anim calcmode="lin" valueType="num">
                                      <p:cBhvr additive="base">
                                        <p:cTn id="86" dur="250" fill="hold"/>
                                        <p:tgtEl>
                                          <p:spTgt spid="78"/>
                                        </p:tgtEl>
                                        <p:attrNameLst>
                                          <p:attrName>ppt_x</p:attrName>
                                        </p:attrNameLst>
                                      </p:cBhvr>
                                      <p:tavLst>
                                        <p:tav tm="0">
                                          <p:val>
                                            <p:strVal val="#ppt_x"/>
                                          </p:val>
                                        </p:tav>
                                        <p:tav tm="100000">
                                          <p:val>
                                            <p:strVal val="#ppt_x"/>
                                          </p:val>
                                        </p:tav>
                                      </p:tavLst>
                                    </p:anim>
                                    <p:anim calcmode="lin" valueType="num">
                                      <p:cBhvr additive="base">
                                        <p:cTn id="87" dur="250" fill="hold"/>
                                        <p:tgtEl>
                                          <p:spTgt spid="78"/>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2"/>
                                        </p:tgtEl>
                                        <p:attrNameLst>
                                          <p:attrName>style.visibility</p:attrName>
                                        </p:attrNameLst>
                                      </p:cBhvr>
                                      <p:to>
                                        <p:strVal val="visible"/>
                                      </p:to>
                                    </p:set>
                                    <p:anim calcmode="lin" valueType="num">
                                      <p:cBhvr additive="base">
                                        <p:cTn id="91" dur="250" fill="hold"/>
                                        <p:tgtEl>
                                          <p:spTgt spid="92"/>
                                        </p:tgtEl>
                                        <p:attrNameLst>
                                          <p:attrName>ppt_x</p:attrName>
                                        </p:attrNameLst>
                                      </p:cBhvr>
                                      <p:tavLst>
                                        <p:tav tm="0">
                                          <p:val>
                                            <p:strVal val="#ppt_x"/>
                                          </p:val>
                                        </p:tav>
                                        <p:tav tm="100000">
                                          <p:val>
                                            <p:strVal val="#ppt_x"/>
                                          </p:val>
                                        </p:tav>
                                      </p:tavLst>
                                    </p:anim>
                                    <p:anim calcmode="lin" valueType="num">
                                      <p:cBhvr additive="base">
                                        <p:cTn id="92" dur="250" fill="hold"/>
                                        <p:tgtEl>
                                          <p:spTgt spid="92"/>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86"/>
                                        </p:tgtEl>
                                        <p:attrNameLst>
                                          <p:attrName>style.visibility</p:attrName>
                                        </p:attrNameLst>
                                      </p:cBhvr>
                                      <p:to>
                                        <p:strVal val="visible"/>
                                      </p:to>
                                    </p:set>
                                    <p:anim calcmode="lin" valueType="num">
                                      <p:cBhvr additive="base">
                                        <p:cTn id="96" dur="250" fill="hold"/>
                                        <p:tgtEl>
                                          <p:spTgt spid="86"/>
                                        </p:tgtEl>
                                        <p:attrNameLst>
                                          <p:attrName>ppt_x</p:attrName>
                                        </p:attrNameLst>
                                      </p:cBhvr>
                                      <p:tavLst>
                                        <p:tav tm="0">
                                          <p:val>
                                            <p:strVal val="#ppt_x"/>
                                          </p:val>
                                        </p:tav>
                                        <p:tav tm="100000">
                                          <p:val>
                                            <p:strVal val="#ppt_x"/>
                                          </p:val>
                                        </p:tav>
                                      </p:tavLst>
                                    </p:anim>
                                    <p:anim calcmode="lin" valueType="num">
                                      <p:cBhvr additive="base">
                                        <p:cTn id="97" dur="250" fill="hold"/>
                                        <p:tgtEl>
                                          <p:spTgt spid="8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250" fill="hold"/>
                                        <p:tgtEl>
                                          <p:spTgt spid="79"/>
                                        </p:tgtEl>
                                        <p:attrNameLst>
                                          <p:attrName>ppt_x</p:attrName>
                                        </p:attrNameLst>
                                      </p:cBhvr>
                                      <p:tavLst>
                                        <p:tav tm="0">
                                          <p:val>
                                            <p:strVal val="#ppt_x"/>
                                          </p:val>
                                        </p:tav>
                                        <p:tav tm="100000">
                                          <p:val>
                                            <p:strVal val="#ppt_x"/>
                                          </p:val>
                                        </p:tav>
                                      </p:tavLst>
                                    </p:anim>
                                    <p:anim calcmode="lin" valueType="num">
                                      <p:cBhvr additive="base">
                                        <p:cTn id="102" dur="25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93"/>
                                        </p:tgtEl>
                                        <p:attrNameLst>
                                          <p:attrName>style.visibility</p:attrName>
                                        </p:attrNameLst>
                                      </p:cBhvr>
                                      <p:to>
                                        <p:strVal val="visible"/>
                                      </p:to>
                                    </p:set>
                                    <p:anim calcmode="lin" valueType="num">
                                      <p:cBhvr additive="base">
                                        <p:cTn id="106" dur="250" fill="hold"/>
                                        <p:tgtEl>
                                          <p:spTgt spid="93"/>
                                        </p:tgtEl>
                                        <p:attrNameLst>
                                          <p:attrName>ppt_x</p:attrName>
                                        </p:attrNameLst>
                                      </p:cBhvr>
                                      <p:tavLst>
                                        <p:tav tm="0">
                                          <p:val>
                                            <p:strVal val="#ppt_x"/>
                                          </p:val>
                                        </p:tav>
                                        <p:tav tm="100000">
                                          <p:val>
                                            <p:strVal val="#ppt_x"/>
                                          </p:val>
                                        </p:tav>
                                      </p:tavLst>
                                    </p:anim>
                                    <p:anim calcmode="lin" valueType="num">
                                      <p:cBhvr additive="base">
                                        <p:cTn id="107" dur="250" fill="hold"/>
                                        <p:tgtEl>
                                          <p:spTgt spid="93"/>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87"/>
                                        </p:tgtEl>
                                        <p:attrNameLst>
                                          <p:attrName>style.visibility</p:attrName>
                                        </p:attrNameLst>
                                      </p:cBhvr>
                                      <p:to>
                                        <p:strVal val="visible"/>
                                      </p:to>
                                    </p:set>
                                    <p:anim calcmode="lin" valueType="num">
                                      <p:cBhvr additive="base">
                                        <p:cTn id="111" dur="250" fill="hold"/>
                                        <p:tgtEl>
                                          <p:spTgt spid="87"/>
                                        </p:tgtEl>
                                        <p:attrNameLst>
                                          <p:attrName>ppt_x</p:attrName>
                                        </p:attrNameLst>
                                      </p:cBhvr>
                                      <p:tavLst>
                                        <p:tav tm="0">
                                          <p:val>
                                            <p:strVal val="#ppt_x"/>
                                          </p:val>
                                        </p:tav>
                                        <p:tav tm="100000">
                                          <p:val>
                                            <p:strVal val="#ppt_x"/>
                                          </p:val>
                                        </p:tav>
                                      </p:tavLst>
                                    </p:anim>
                                    <p:anim calcmode="lin" valueType="num">
                                      <p:cBhvr additive="base">
                                        <p:cTn id="112" dur="250" fill="hold"/>
                                        <p:tgtEl>
                                          <p:spTgt spid="87"/>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nodeType="afterEffect">
                                  <p:stCondLst>
                                    <p:cond delay="0"/>
                                  </p:stCondLst>
                                  <p:childTnLst>
                                    <p:set>
                                      <p:cBhvr>
                                        <p:cTn id="115" dur="1" fill="hold">
                                          <p:stCondLst>
                                            <p:cond delay="0"/>
                                          </p:stCondLst>
                                        </p:cTn>
                                        <p:tgtEl>
                                          <p:spTgt spid="80"/>
                                        </p:tgtEl>
                                        <p:attrNameLst>
                                          <p:attrName>style.visibility</p:attrName>
                                        </p:attrNameLst>
                                      </p:cBhvr>
                                      <p:to>
                                        <p:strVal val="visible"/>
                                      </p:to>
                                    </p:set>
                                    <p:anim calcmode="lin" valueType="num">
                                      <p:cBhvr additive="base">
                                        <p:cTn id="116" dur="250" fill="hold"/>
                                        <p:tgtEl>
                                          <p:spTgt spid="80"/>
                                        </p:tgtEl>
                                        <p:attrNameLst>
                                          <p:attrName>ppt_x</p:attrName>
                                        </p:attrNameLst>
                                      </p:cBhvr>
                                      <p:tavLst>
                                        <p:tav tm="0">
                                          <p:val>
                                            <p:strVal val="#ppt_x"/>
                                          </p:val>
                                        </p:tav>
                                        <p:tav tm="100000">
                                          <p:val>
                                            <p:strVal val="#ppt_x"/>
                                          </p:val>
                                        </p:tav>
                                      </p:tavLst>
                                    </p:anim>
                                    <p:anim calcmode="lin" valueType="num">
                                      <p:cBhvr additive="base">
                                        <p:cTn id="117" dur="250" fill="hold"/>
                                        <p:tgtEl>
                                          <p:spTgt spid="80"/>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94"/>
                                        </p:tgtEl>
                                        <p:attrNameLst>
                                          <p:attrName>style.visibility</p:attrName>
                                        </p:attrNameLst>
                                      </p:cBhvr>
                                      <p:to>
                                        <p:strVal val="visible"/>
                                      </p:to>
                                    </p:set>
                                    <p:anim calcmode="lin" valueType="num">
                                      <p:cBhvr additive="base">
                                        <p:cTn id="121" dur="250" fill="hold"/>
                                        <p:tgtEl>
                                          <p:spTgt spid="94"/>
                                        </p:tgtEl>
                                        <p:attrNameLst>
                                          <p:attrName>ppt_x</p:attrName>
                                        </p:attrNameLst>
                                      </p:cBhvr>
                                      <p:tavLst>
                                        <p:tav tm="0">
                                          <p:val>
                                            <p:strVal val="#ppt_x"/>
                                          </p:val>
                                        </p:tav>
                                        <p:tav tm="100000">
                                          <p:val>
                                            <p:strVal val="#ppt_x"/>
                                          </p:val>
                                        </p:tav>
                                      </p:tavLst>
                                    </p:anim>
                                    <p:anim calcmode="lin" valueType="num">
                                      <p:cBhvr additive="base">
                                        <p:cTn id="122" dur="250" fill="hold"/>
                                        <p:tgtEl>
                                          <p:spTgt spid="94"/>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88"/>
                                        </p:tgtEl>
                                        <p:attrNameLst>
                                          <p:attrName>style.visibility</p:attrName>
                                        </p:attrNameLst>
                                      </p:cBhvr>
                                      <p:to>
                                        <p:strVal val="visible"/>
                                      </p:to>
                                    </p:set>
                                    <p:anim calcmode="lin" valueType="num">
                                      <p:cBhvr additive="base">
                                        <p:cTn id="126" dur="250" fill="hold"/>
                                        <p:tgtEl>
                                          <p:spTgt spid="88"/>
                                        </p:tgtEl>
                                        <p:attrNameLst>
                                          <p:attrName>ppt_x</p:attrName>
                                        </p:attrNameLst>
                                      </p:cBhvr>
                                      <p:tavLst>
                                        <p:tav tm="0">
                                          <p:val>
                                            <p:strVal val="#ppt_x"/>
                                          </p:val>
                                        </p:tav>
                                        <p:tav tm="100000">
                                          <p:val>
                                            <p:strVal val="#ppt_x"/>
                                          </p:val>
                                        </p:tav>
                                      </p:tavLst>
                                    </p:anim>
                                    <p:anim calcmode="lin" valueType="num">
                                      <p:cBhvr additive="base">
                                        <p:cTn id="127" dur="250" fill="hold"/>
                                        <p:tgtEl>
                                          <p:spTgt spid="88"/>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89"/>
                                        </p:tgtEl>
                                        <p:attrNameLst>
                                          <p:attrName>style.visibility</p:attrName>
                                        </p:attrNameLst>
                                      </p:cBhvr>
                                      <p:to>
                                        <p:strVal val="visible"/>
                                      </p:to>
                                    </p:set>
                                    <p:anim calcmode="lin" valueType="num">
                                      <p:cBhvr additive="base">
                                        <p:cTn id="131" dur="250" fill="hold"/>
                                        <p:tgtEl>
                                          <p:spTgt spid="89"/>
                                        </p:tgtEl>
                                        <p:attrNameLst>
                                          <p:attrName>ppt_x</p:attrName>
                                        </p:attrNameLst>
                                      </p:cBhvr>
                                      <p:tavLst>
                                        <p:tav tm="0">
                                          <p:val>
                                            <p:strVal val="#ppt_x"/>
                                          </p:val>
                                        </p:tav>
                                        <p:tav tm="100000">
                                          <p:val>
                                            <p:strVal val="#ppt_x"/>
                                          </p:val>
                                        </p:tav>
                                      </p:tavLst>
                                    </p:anim>
                                    <p:anim calcmode="lin" valueType="num">
                                      <p:cBhvr additive="base">
                                        <p:cTn id="132" dur="250" fill="hold"/>
                                        <p:tgtEl>
                                          <p:spTgt spid="89"/>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nodeType="afterEffect">
                                  <p:stCondLst>
                                    <p:cond delay="0"/>
                                  </p:stCondLst>
                                  <p:childTnLst>
                                    <p:set>
                                      <p:cBhvr>
                                        <p:cTn id="135" dur="1" fill="hold">
                                          <p:stCondLst>
                                            <p:cond delay="0"/>
                                          </p:stCondLst>
                                        </p:cTn>
                                        <p:tgtEl>
                                          <p:spTgt spid="81"/>
                                        </p:tgtEl>
                                        <p:attrNameLst>
                                          <p:attrName>style.visibility</p:attrName>
                                        </p:attrNameLst>
                                      </p:cBhvr>
                                      <p:to>
                                        <p:strVal val="visible"/>
                                      </p:to>
                                    </p:set>
                                    <p:anim calcmode="lin" valueType="num">
                                      <p:cBhvr additive="base">
                                        <p:cTn id="136" dur="250" fill="hold"/>
                                        <p:tgtEl>
                                          <p:spTgt spid="81"/>
                                        </p:tgtEl>
                                        <p:attrNameLst>
                                          <p:attrName>ppt_x</p:attrName>
                                        </p:attrNameLst>
                                      </p:cBhvr>
                                      <p:tavLst>
                                        <p:tav tm="0">
                                          <p:val>
                                            <p:strVal val="#ppt_x"/>
                                          </p:val>
                                        </p:tav>
                                        <p:tav tm="100000">
                                          <p:val>
                                            <p:strVal val="#ppt_x"/>
                                          </p:val>
                                        </p:tav>
                                      </p:tavLst>
                                    </p:anim>
                                    <p:anim calcmode="lin" valueType="num">
                                      <p:cBhvr additive="base">
                                        <p:cTn id="137" dur="250" fill="hold"/>
                                        <p:tgtEl>
                                          <p:spTgt spid="81"/>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97"/>
                                        </p:tgtEl>
                                        <p:attrNameLst>
                                          <p:attrName>style.visibility</p:attrName>
                                        </p:attrNameLst>
                                      </p:cBhvr>
                                      <p:to>
                                        <p:strVal val="visible"/>
                                      </p:to>
                                    </p:set>
                                    <p:anim calcmode="lin" valueType="num">
                                      <p:cBhvr additive="base">
                                        <p:cTn id="141" dur="250" fill="hold"/>
                                        <p:tgtEl>
                                          <p:spTgt spid="97"/>
                                        </p:tgtEl>
                                        <p:attrNameLst>
                                          <p:attrName>ppt_x</p:attrName>
                                        </p:attrNameLst>
                                      </p:cBhvr>
                                      <p:tavLst>
                                        <p:tav tm="0">
                                          <p:val>
                                            <p:strVal val="#ppt_x"/>
                                          </p:val>
                                        </p:tav>
                                        <p:tav tm="100000">
                                          <p:val>
                                            <p:strVal val="#ppt_x"/>
                                          </p:val>
                                        </p:tav>
                                      </p:tavLst>
                                    </p:anim>
                                    <p:anim calcmode="lin" valueType="num">
                                      <p:cBhvr additive="base">
                                        <p:cTn id="142" dur="250" fill="hold"/>
                                        <p:tgtEl>
                                          <p:spTgt spid="97"/>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98"/>
                                        </p:tgtEl>
                                        <p:attrNameLst>
                                          <p:attrName>style.visibility</p:attrName>
                                        </p:attrNameLst>
                                      </p:cBhvr>
                                      <p:to>
                                        <p:strVal val="visible"/>
                                      </p:to>
                                    </p:set>
                                    <p:anim calcmode="lin" valueType="num">
                                      <p:cBhvr additive="base">
                                        <p:cTn id="146" dur="250" fill="hold"/>
                                        <p:tgtEl>
                                          <p:spTgt spid="98"/>
                                        </p:tgtEl>
                                        <p:attrNameLst>
                                          <p:attrName>ppt_x</p:attrName>
                                        </p:attrNameLst>
                                      </p:cBhvr>
                                      <p:tavLst>
                                        <p:tav tm="0">
                                          <p:val>
                                            <p:strVal val="#ppt_x"/>
                                          </p:val>
                                        </p:tav>
                                        <p:tav tm="100000">
                                          <p:val>
                                            <p:strVal val="#ppt_x"/>
                                          </p:val>
                                        </p:tav>
                                      </p:tavLst>
                                    </p:anim>
                                    <p:anim calcmode="lin" valueType="num">
                                      <p:cBhvr additive="base">
                                        <p:cTn id="147" dur="25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3" grpId="0"/>
      <p:bldP spid="84" grpId="0"/>
      <p:bldP spid="85" grpId="0"/>
      <p:bldP spid="86" grpId="0"/>
      <p:bldP spid="87" grpId="0"/>
      <p:bldP spid="88" grpId="0"/>
      <p:bldP spid="91" grpId="0"/>
      <p:bldP spid="92" grpId="0"/>
      <p:bldP spid="93" grpId="0"/>
      <p:bldP spid="94" grpId="0"/>
      <p:bldP spid="95" grpId="0"/>
      <p:bldP spid="96" grpId="0"/>
      <p:bldP spid="97" grpId="0"/>
      <p:bldP spid="98" grpId="0"/>
    </p:bldLst>
  </p:timing>
</p:sld>
</file>

<file path=ppt/theme/theme1.xml><?xml version="1.0" encoding="utf-8"?>
<a:theme xmlns:a="http://schemas.openxmlformats.org/drawingml/2006/main" name="www.freeppt7.com-Best powerpoint templates free download-slidesho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57096</Words>
  <Application>WPS 演示</Application>
  <PresentationFormat>On-screen Show (16:9)</PresentationFormat>
  <Paragraphs>2408</Paragraphs>
  <Slides>110</Slides>
  <Notes>0</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110</vt:i4>
      </vt:variant>
    </vt:vector>
  </HeadingPairs>
  <TitlesOfParts>
    <vt:vector size="121" baseType="lpstr">
      <vt:lpstr>Arial</vt:lpstr>
      <vt:lpstr>宋体</vt:lpstr>
      <vt:lpstr>Wingdings</vt:lpstr>
      <vt:lpstr>Open Sans</vt:lpstr>
      <vt:lpstr>Open Sans Light</vt:lpstr>
      <vt:lpstr>Open Sans Semibold</vt:lpstr>
      <vt:lpstr>Segoe Print</vt:lpstr>
      <vt:lpstr>微软雅黑</vt:lpstr>
      <vt:lpstr>Arial Unicode MS</vt:lpstr>
      <vt:lpstr>Calibri</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home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ismail - [2010]</dc:creator>
  <cp:lastModifiedBy>kwl6163com</cp:lastModifiedBy>
  <cp:revision>607</cp:revision>
  <dcterms:created xsi:type="dcterms:W3CDTF">2014-02-01T22:43:00Z</dcterms:created>
  <dcterms:modified xsi:type="dcterms:W3CDTF">2018-07-31T01:36:43Z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2052-10.1.0.7468</vt:lpwstr>
  </property>
</Properties>
</file>