
<file path=[Content_Types].xml><?xml version="1.0" encoding="utf-8"?>
<Types xmlns="http://schemas.openxmlformats.org/package/2006/content-types">
  <Default Extension="jpeg" ContentType="image/jpe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301" r:id="rId5"/>
    <p:sldId id="278" r:id="rId6"/>
    <p:sldId id="281" r:id="rId7"/>
    <p:sldId id="279" r:id="rId8"/>
    <p:sldId id="283" r:id="rId9"/>
    <p:sldId id="280" r:id="rId10"/>
    <p:sldId id="282" r:id="rId11"/>
    <p:sldId id="298" r:id="rId12"/>
    <p:sldId id="285" r:id="rId13"/>
    <p:sldId id="286" r:id="rId14"/>
    <p:sldId id="288" r:id="rId15"/>
    <p:sldId id="289" r:id="rId16"/>
    <p:sldId id="284" r:id="rId17"/>
    <p:sldId id="287" r:id="rId18"/>
    <p:sldId id="299" r:id="rId19"/>
    <p:sldId id="290" r:id="rId20"/>
    <p:sldId id="291" r:id="rId21"/>
    <p:sldId id="292" r:id="rId22"/>
    <p:sldId id="293" r:id="rId23"/>
    <p:sldId id="294" r:id="rId24"/>
    <p:sldId id="295" r:id="rId25"/>
    <p:sldId id="300" r:id="rId26"/>
    <p:sldId id="274" r:id="rId27"/>
    <p:sldId id="277" r:id="rId28"/>
    <p:sldId id="271" r:id="rId29"/>
    <p:sldId id="276" r:id="rId30"/>
    <p:sldId id="272" r:id="rId31"/>
    <p:sldId id="27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AE4"/>
    <a:srgbClr val="99D8F0"/>
    <a:srgbClr val="FFFFFF"/>
    <a:srgbClr val="12012D"/>
    <a:srgbClr val="FADB19"/>
    <a:srgbClr val="486F91"/>
    <a:srgbClr val="508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42" y="102"/>
      </p:cViewPr>
      <p:guideLst>
        <p:guide pos="5768"/>
        <p:guide orient="horz" pos="2137"/>
        <p:guide orient="horz" pos="3997"/>
        <p:guide orient="horz" pos="3884"/>
        <p:guide pos="384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76988208"/>
        <c:axId val="676988768"/>
      </c:barChart>
      <c:catAx>
        <c:axId val="67698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76988768"/>
        <c:crosses val="autoZero"/>
        <c:auto val="1"/>
        <c:lblAlgn val="ctr"/>
        <c:lblOffset val="100"/>
        <c:noMultiLvlLbl val="0"/>
      </c:catAx>
      <c:valAx>
        <c:axId val="676988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7698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3D17E-56FC-4773-8131-208F627FBE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175BC-C68F-497C-82D0-085DDB4EB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3A29-2668-43D9-9AEA-470767255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C753-C5A8-4D9E-AD89-EB5E75EAF2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3A29-2668-43D9-9AEA-470767255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C753-C5A8-4D9E-AD89-EB5E75EAF2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3A29-2668-43D9-9AEA-470767255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C753-C5A8-4D9E-AD89-EB5E75EAF2C2}" type="slidenum">
              <a:rPr lang="zh-CN" altLang="en-US" smtClean="0"/>
            </a:fld>
            <a:endParaRPr lang="zh-CN" altLang="en-US"/>
          </a:p>
        </p:txBody>
      </p:sp>
      <p:sp>
        <p:nvSpPr>
          <p:cNvPr id="13" name="任意多边形 12"/>
          <p:cNvSpPr/>
          <p:nvPr userDrawn="1"/>
        </p:nvSpPr>
        <p:spPr>
          <a:xfrm>
            <a:off x="3887917" y="1"/>
            <a:ext cx="8337928" cy="1671889"/>
          </a:xfrm>
          <a:custGeom>
            <a:avLst/>
            <a:gdLst>
              <a:gd name="connsiteX0" fmla="*/ 8292948 w 8337928"/>
              <a:gd name="connsiteY0" fmla="*/ 0 h 1671889"/>
              <a:gd name="connsiteX1" fmla="*/ 8331213 w 8337928"/>
              <a:gd name="connsiteY1" fmla="*/ 0 h 1671889"/>
              <a:gd name="connsiteX2" fmla="*/ 8337928 w 8337928"/>
              <a:gd name="connsiteY2" fmla="*/ 1671889 h 1671889"/>
              <a:gd name="connsiteX3" fmla="*/ 0 w 8337928"/>
              <a:gd name="connsiteY3" fmla="*/ 45928 h 1671889"/>
              <a:gd name="connsiteX4" fmla="*/ 8292948 w 8337928"/>
              <a:gd name="connsiteY4" fmla="*/ 45928 h 16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928" h="1671889">
                <a:moveTo>
                  <a:pt x="8292948" y="0"/>
                </a:moveTo>
                <a:lnTo>
                  <a:pt x="8331213" y="0"/>
                </a:lnTo>
                <a:lnTo>
                  <a:pt x="8337928" y="1671889"/>
                </a:lnTo>
                <a:lnTo>
                  <a:pt x="0" y="45928"/>
                </a:lnTo>
                <a:lnTo>
                  <a:pt x="8292948" y="45928"/>
                </a:lnTo>
                <a:close/>
              </a:path>
            </a:pathLst>
          </a:custGeom>
          <a:solidFill>
            <a:schemeClr val="accent3">
              <a:alpha val="57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任意多边形 13"/>
          <p:cNvSpPr/>
          <p:nvPr userDrawn="1"/>
        </p:nvSpPr>
        <p:spPr>
          <a:xfrm>
            <a:off x="0" y="-19050"/>
            <a:ext cx="12200445" cy="887429"/>
          </a:xfrm>
          <a:custGeom>
            <a:avLst/>
            <a:gdLst>
              <a:gd name="connsiteX0" fmla="*/ 12180865 w 12200445"/>
              <a:gd name="connsiteY0" fmla="*/ 0 h 887429"/>
              <a:gd name="connsiteX1" fmla="*/ 12200445 w 12200445"/>
              <a:gd name="connsiteY1" fmla="*/ 0 h 887429"/>
              <a:gd name="connsiteX2" fmla="*/ 12200445 w 12200445"/>
              <a:gd name="connsiteY2" fmla="*/ 41741 h 887429"/>
              <a:gd name="connsiteX3" fmla="*/ 520 w 12200445"/>
              <a:gd name="connsiteY3" fmla="*/ 887429 h 887429"/>
              <a:gd name="connsiteX4" fmla="*/ 0 w 12200445"/>
              <a:gd name="connsiteY4" fmla="*/ 123446 h 887429"/>
              <a:gd name="connsiteX5" fmla="*/ 339 w 12200445"/>
              <a:gd name="connsiteY5" fmla="*/ 10730 h 887429"/>
              <a:gd name="connsiteX6" fmla="*/ 12180865 w 12200445"/>
              <a:gd name="connsiteY6" fmla="*/ 10730 h 88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0445" h="887429">
                <a:moveTo>
                  <a:pt x="12180865" y="0"/>
                </a:moveTo>
                <a:lnTo>
                  <a:pt x="12200445" y="0"/>
                </a:lnTo>
                <a:lnTo>
                  <a:pt x="12200445" y="41741"/>
                </a:lnTo>
                <a:lnTo>
                  <a:pt x="520" y="887429"/>
                </a:lnTo>
                <a:cubicBezTo>
                  <a:pt x="2490" y="622053"/>
                  <a:pt x="173" y="378107"/>
                  <a:pt x="0" y="123446"/>
                </a:cubicBezTo>
                <a:lnTo>
                  <a:pt x="339" y="10730"/>
                </a:lnTo>
                <a:lnTo>
                  <a:pt x="12180865" y="1073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3A29-2668-43D9-9AEA-470767255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C753-C5A8-4D9E-AD89-EB5E75EAF2C2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421670"/>
            <a:ext cx="12192000" cy="5685038"/>
            <a:chOff x="0" y="421669"/>
            <a:chExt cx="15119350" cy="7050039"/>
          </a:xfrm>
        </p:grpSpPr>
        <p:sp>
          <p:nvSpPr>
            <p:cNvPr id="7" name="文本框 6"/>
            <p:cNvSpPr txBox="1"/>
            <p:nvPr/>
          </p:nvSpPr>
          <p:spPr>
            <a:xfrm>
              <a:off x="3392920" y="1809840"/>
              <a:ext cx="833350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 smtClean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更多精彩</a:t>
              </a:r>
              <a:endParaRPr lang="en-US" altLang="zh-CN" sz="8800" dirty="0" smtClean="0"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  <a:p>
              <a:pPr algn="ctr"/>
              <a:r>
                <a:rPr lang="zh-CN" altLang="en-US" sz="8800" dirty="0" smtClean="0"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关注我们</a:t>
              </a:r>
              <a:endParaRPr lang="zh-CN" altLang="en-US" sz="8800" dirty="0"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484" y="3671888"/>
              <a:ext cx="3276600" cy="32766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0313265" y="3642026"/>
              <a:ext cx="3276600" cy="330646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848138" y="6948488"/>
              <a:ext cx="263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新浪微博</a:t>
              </a:r>
              <a:endPara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631919" y="6914285"/>
              <a:ext cx="263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微</a:t>
              </a:r>
              <a:r>
                <a:rPr lang="zh-CN" altLang="en-US" sz="2800" dirty="0" smtClean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信公众号</a:t>
              </a:r>
              <a:endPara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02275" y="4956245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www.muhedesign.com</a:t>
              </a:r>
              <a:endParaRPr lang="en-US" altLang="zh-CN" sz="2000" dirty="0" smtClean="0"/>
            </a:p>
            <a:p>
              <a:pPr algn="ctr"/>
              <a:r>
                <a:rPr lang="en-US" altLang="zh-CN" sz="2000" dirty="0" smtClean="0"/>
                <a:t>muhedesign@163.com</a:t>
              </a:r>
              <a:endParaRPr lang="zh-CN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21669"/>
              <a:ext cx="15119350" cy="429310"/>
            </a:xfrm>
            <a:prstGeom prst="rect">
              <a:avLst/>
            </a:prstGeom>
            <a:solidFill>
              <a:srgbClr val="BF0036"/>
            </a:solidFill>
            <a:ln>
              <a:solidFill>
                <a:srgbClr val="BF00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3A29-2668-43D9-9AEA-470767255B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C753-C5A8-4D9E-AD89-EB5E75EAF2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6350" y="1086087"/>
            <a:ext cx="12217400" cy="3922900"/>
          </a:xfrm>
          <a:custGeom>
            <a:avLst/>
            <a:gdLst>
              <a:gd name="connsiteX0" fmla="*/ 0 w 12192000"/>
              <a:gd name="connsiteY0" fmla="*/ 0 h 2716400"/>
              <a:gd name="connsiteX1" fmla="*/ 12192000 w 12192000"/>
              <a:gd name="connsiteY1" fmla="*/ 0 h 2716400"/>
              <a:gd name="connsiteX2" fmla="*/ 12192000 w 12192000"/>
              <a:gd name="connsiteY2" fmla="*/ 2716400 h 2716400"/>
              <a:gd name="connsiteX3" fmla="*/ 0 w 12192000"/>
              <a:gd name="connsiteY3" fmla="*/ 2716400 h 2716400"/>
              <a:gd name="connsiteX4" fmla="*/ 0 w 12192000"/>
              <a:gd name="connsiteY4" fmla="*/ 0 h 2716400"/>
              <a:gd name="connsiteX0-1" fmla="*/ 0 w 12192000"/>
              <a:gd name="connsiteY0-2" fmla="*/ 0 h 3249800"/>
              <a:gd name="connsiteX1-3" fmla="*/ 12192000 w 12192000"/>
              <a:gd name="connsiteY1-4" fmla="*/ 533400 h 3249800"/>
              <a:gd name="connsiteX2-5" fmla="*/ 12192000 w 12192000"/>
              <a:gd name="connsiteY2-6" fmla="*/ 3249800 h 3249800"/>
              <a:gd name="connsiteX3-7" fmla="*/ 0 w 12192000"/>
              <a:gd name="connsiteY3-8" fmla="*/ 3249800 h 3249800"/>
              <a:gd name="connsiteX4-9" fmla="*/ 0 w 12192000"/>
              <a:gd name="connsiteY4-10" fmla="*/ 0 h 3249800"/>
              <a:gd name="connsiteX0-11" fmla="*/ 0 w 12192000"/>
              <a:gd name="connsiteY0-12" fmla="*/ 0 h 3249800"/>
              <a:gd name="connsiteX1-13" fmla="*/ 12192000 w 12192000"/>
              <a:gd name="connsiteY1-14" fmla="*/ 533400 h 3249800"/>
              <a:gd name="connsiteX2-15" fmla="*/ 12192000 w 12192000"/>
              <a:gd name="connsiteY2-16" fmla="*/ 3249800 h 3249800"/>
              <a:gd name="connsiteX3-17" fmla="*/ 19050 w 12192000"/>
              <a:gd name="connsiteY3-18" fmla="*/ 1687700 h 3249800"/>
              <a:gd name="connsiteX4-19" fmla="*/ 0 w 12192000"/>
              <a:gd name="connsiteY4-20" fmla="*/ 0 h 3249800"/>
              <a:gd name="connsiteX0-21" fmla="*/ 0 w 12230100"/>
              <a:gd name="connsiteY0-22" fmla="*/ 0 h 4583300"/>
              <a:gd name="connsiteX1-23" fmla="*/ 12192000 w 12230100"/>
              <a:gd name="connsiteY1-24" fmla="*/ 533400 h 4583300"/>
              <a:gd name="connsiteX2-25" fmla="*/ 12230100 w 12230100"/>
              <a:gd name="connsiteY2-26" fmla="*/ 4583300 h 4583300"/>
              <a:gd name="connsiteX3-27" fmla="*/ 19050 w 12230100"/>
              <a:gd name="connsiteY3-28" fmla="*/ 1687700 h 4583300"/>
              <a:gd name="connsiteX4-29" fmla="*/ 0 w 12230100"/>
              <a:gd name="connsiteY4-30" fmla="*/ 0 h 4583300"/>
              <a:gd name="connsiteX0-31" fmla="*/ 0 w 12230100"/>
              <a:gd name="connsiteY0-32" fmla="*/ 0 h 4583300"/>
              <a:gd name="connsiteX1-33" fmla="*/ 12211050 w 12230100"/>
              <a:gd name="connsiteY1-34" fmla="*/ 2019300 h 4583300"/>
              <a:gd name="connsiteX2-35" fmla="*/ 12230100 w 12230100"/>
              <a:gd name="connsiteY2-36" fmla="*/ 4583300 h 4583300"/>
              <a:gd name="connsiteX3-37" fmla="*/ 19050 w 12230100"/>
              <a:gd name="connsiteY3-38" fmla="*/ 1687700 h 4583300"/>
              <a:gd name="connsiteX4-39" fmla="*/ 0 w 12230100"/>
              <a:gd name="connsiteY4-40" fmla="*/ 0 h 4583300"/>
              <a:gd name="connsiteX0-41" fmla="*/ 0 w 12249150"/>
              <a:gd name="connsiteY0-42" fmla="*/ 0 h 4068950"/>
              <a:gd name="connsiteX1-43" fmla="*/ 12211050 w 12249150"/>
              <a:gd name="connsiteY1-44" fmla="*/ 2019300 h 4068950"/>
              <a:gd name="connsiteX2-45" fmla="*/ 12249150 w 12249150"/>
              <a:gd name="connsiteY2-46" fmla="*/ 4068950 h 4068950"/>
              <a:gd name="connsiteX3-47" fmla="*/ 19050 w 12249150"/>
              <a:gd name="connsiteY3-48" fmla="*/ 1687700 h 4068950"/>
              <a:gd name="connsiteX4-49" fmla="*/ 0 w 12249150"/>
              <a:gd name="connsiteY4-50" fmla="*/ 0 h 4068950"/>
              <a:gd name="connsiteX0-51" fmla="*/ 0 w 12249150"/>
              <a:gd name="connsiteY0-52" fmla="*/ 0 h 4068950"/>
              <a:gd name="connsiteX1-53" fmla="*/ 12211050 w 12249150"/>
              <a:gd name="connsiteY1-54" fmla="*/ 2019300 h 4068950"/>
              <a:gd name="connsiteX2-55" fmla="*/ 12249150 w 12249150"/>
              <a:gd name="connsiteY2-56" fmla="*/ 4068950 h 4068950"/>
              <a:gd name="connsiteX3-57" fmla="*/ 19050 w 12249150"/>
              <a:gd name="connsiteY3-58" fmla="*/ 1687700 h 4068950"/>
              <a:gd name="connsiteX4-59" fmla="*/ 0 w 12249150"/>
              <a:gd name="connsiteY4-60" fmla="*/ 0 h 4068950"/>
              <a:gd name="connsiteX0-61" fmla="*/ 0 w 12249150"/>
              <a:gd name="connsiteY0-62" fmla="*/ 0 h 3935600"/>
              <a:gd name="connsiteX1-63" fmla="*/ 12211050 w 12249150"/>
              <a:gd name="connsiteY1-64" fmla="*/ 1885950 h 3935600"/>
              <a:gd name="connsiteX2-65" fmla="*/ 12249150 w 12249150"/>
              <a:gd name="connsiteY2-66" fmla="*/ 3935600 h 3935600"/>
              <a:gd name="connsiteX3-67" fmla="*/ 19050 w 12249150"/>
              <a:gd name="connsiteY3-68" fmla="*/ 1554350 h 3935600"/>
              <a:gd name="connsiteX4-69" fmla="*/ 0 w 12249150"/>
              <a:gd name="connsiteY4-70" fmla="*/ 0 h 3935600"/>
              <a:gd name="connsiteX0-71" fmla="*/ 0 w 12249150"/>
              <a:gd name="connsiteY0-72" fmla="*/ 0 h 3935600"/>
              <a:gd name="connsiteX1-73" fmla="*/ 12249150 w 12249150"/>
              <a:gd name="connsiteY1-74" fmla="*/ 1428750 h 3935600"/>
              <a:gd name="connsiteX2-75" fmla="*/ 12249150 w 12249150"/>
              <a:gd name="connsiteY2-76" fmla="*/ 3935600 h 3935600"/>
              <a:gd name="connsiteX3-77" fmla="*/ 19050 w 12249150"/>
              <a:gd name="connsiteY3-78" fmla="*/ 1554350 h 3935600"/>
              <a:gd name="connsiteX4-79" fmla="*/ 0 w 12249150"/>
              <a:gd name="connsiteY4-80" fmla="*/ 0 h 3935600"/>
              <a:gd name="connsiteX0-81" fmla="*/ 0 w 12268200"/>
              <a:gd name="connsiteY0-82" fmla="*/ 0 h 3935600"/>
              <a:gd name="connsiteX1-83" fmla="*/ 12268200 w 12268200"/>
              <a:gd name="connsiteY1-84" fmla="*/ 1104900 h 3935600"/>
              <a:gd name="connsiteX2-85" fmla="*/ 12249150 w 12268200"/>
              <a:gd name="connsiteY2-86" fmla="*/ 3935600 h 3935600"/>
              <a:gd name="connsiteX3-87" fmla="*/ 19050 w 12268200"/>
              <a:gd name="connsiteY3-88" fmla="*/ 1554350 h 3935600"/>
              <a:gd name="connsiteX4-89" fmla="*/ 0 w 12268200"/>
              <a:gd name="connsiteY4-90" fmla="*/ 0 h 3935600"/>
              <a:gd name="connsiteX0-91" fmla="*/ 0 w 12249150"/>
              <a:gd name="connsiteY0-92" fmla="*/ 0 h 3935600"/>
              <a:gd name="connsiteX1-93" fmla="*/ 12237720 w 12249150"/>
              <a:gd name="connsiteY1-94" fmla="*/ 1089660 h 3935600"/>
              <a:gd name="connsiteX2-95" fmla="*/ 12249150 w 12249150"/>
              <a:gd name="connsiteY2-96" fmla="*/ 3935600 h 3935600"/>
              <a:gd name="connsiteX3-97" fmla="*/ 19050 w 12249150"/>
              <a:gd name="connsiteY3-98" fmla="*/ 1554350 h 3935600"/>
              <a:gd name="connsiteX4-99" fmla="*/ 0 w 12249150"/>
              <a:gd name="connsiteY4-100" fmla="*/ 0 h 3935600"/>
              <a:gd name="connsiteX0-101" fmla="*/ 0 w 12249150"/>
              <a:gd name="connsiteY0-102" fmla="*/ 0 h 3935600"/>
              <a:gd name="connsiteX1-103" fmla="*/ 12237720 w 12249150"/>
              <a:gd name="connsiteY1-104" fmla="*/ 1089660 h 3935600"/>
              <a:gd name="connsiteX2-105" fmla="*/ 12249150 w 12249150"/>
              <a:gd name="connsiteY2-106" fmla="*/ 3935600 h 3935600"/>
              <a:gd name="connsiteX3-107" fmla="*/ 44450 w 12249150"/>
              <a:gd name="connsiteY3-108" fmla="*/ 1554350 h 3935600"/>
              <a:gd name="connsiteX4-109" fmla="*/ 0 w 12249150"/>
              <a:gd name="connsiteY4-110" fmla="*/ 0 h 3935600"/>
              <a:gd name="connsiteX0-111" fmla="*/ 0 w 12217400"/>
              <a:gd name="connsiteY0-112" fmla="*/ 0 h 3922900"/>
              <a:gd name="connsiteX1-113" fmla="*/ 12205970 w 12217400"/>
              <a:gd name="connsiteY1-114" fmla="*/ 1076960 h 3922900"/>
              <a:gd name="connsiteX2-115" fmla="*/ 12217400 w 12217400"/>
              <a:gd name="connsiteY2-116" fmla="*/ 3922900 h 3922900"/>
              <a:gd name="connsiteX3-117" fmla="*/ 12700 w 12217400"/>
              <a:gd name="connsiteY3-118" fmla="*/ 1541650 h 3922900"/>
              <a:gd name="connsiteX4-119" fmla="*/ 0 w 12217400"/>
              <a:gd name="connsiteY4-120" fmla="*/ 0 h 3922900"/>
              <a:gd name="connsiteX0-121" fmla="*/ 0 w 12217400"/>
              <a:gd name="connsiteY0-122" fmla="*/ 0 h 3922900"/>
              <a:gd name="connsiteX1-123" fmla="*/ 12205970 w 12217400"/>
              <a:gd name="connsiteY1-124" fmla="*/ 1076960 h 3922900"/>
              <a:gd name="connsiteX2-125" fmla="*/ 12217400 w 12217400"/>
              <a:gd name="connsiteY2-126" fmla="*/ 3922900 h 3922900"/>
              <a:gd name="connsiteX3-127" fmla="*/ 6350 w 12217400"/>
              <a:gd name="connsiteY3-128" fmla="*/ 1541650 h 3922900"/>
              <a:gd name="connsiteX4-129" fmla="*/ 0 w 12217400"/>
              <a:gd name="connsiteY4-130" fmla="*/ 0 h 3922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7400" h="3922900">
                <a:moveTo>
                  <a:pt x="0" y="0"/>
                </a:moveTo>
                <a:lnTo>
                  <a:pt x="12205970" y="1076960"/>
                </a:lnTo>
                <a:lnTo>
                  <a:pt x="12217400" y="3922900"/>
                </a:lnTo>
                <a:lnTo>
                  <a:pt x="6350" y="1541650"/>
                </a:lnTo>
                <a:cubicBezTo>
                  <a:pt x="4233" y="1027767"/>
                  <a:pt x="2117" y="513883"/>
                  <a:pt x="0" y="0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8455" y="1259915"/>
            <a:ext cx="12200455" cy="2638458"/>
          </a:xfrm>
          <a:custGeom>
            <a:avLst/>
            <a:gdLst>
              <a:gd name="connsiteX0" fmla="*/ 0 w 12192305"/>
              <a:gd name="connsiteY0" fmla="*/ 0 h 1487838"/>
              <a:gd name="connsiteX1" fmla="*/ 12192305 w 12192305"/>
              <a:gd name="connsiteY1" fmla="*/ 0 h 1487838"/>
              <a:gd name="connsiteX2" fmla="*/ 12192305 w 12192305"/>
              <a:gd name="connsiteY2" fmla="*/ 1487838 h 1487838"/>
              <a:gd name="connsiteX3" fmla="*/ 0 w 12192305"/>
              <a:gd name="connsiteY3" fmla="*/ 1487838 h 1487838"/>
              <a:gd name="connsiteX4" fmla="*/ 0 w 12192305"/>
              <a:gd name="connsiteY4" fmla="*/ 0 h 1487838"/>
              <a:gd name="connsiteX0-1" fmla="*/ 15499 w 12192305"/>
              <a:gd name="connsiteY0-2" fmla="*/ 433952 h 1487838"/>
              <a:gd name="connsiteX1-3" fmla="*/ 12192305 w 12192305"/>
              <a:gd name="connsiteY1-4" fmla="*/ 0 h 1487838"/>
              <a:gd name="connsiteX2-5" fmla="*/ 12192305 w 12192305"/>
              <a:gd name="connsiteY2-6" fmla="*/ 1487838 h 1487838"/>
              <a:gd name="connsiteX3-7" fmla="*/ 0 w 12192305"/>
              <a:gd name="connsiteY3-8" fmla="*/ 1487838 h 1487838"/>
              <a:gd name="connsiteX4-9" fmla="*/ 15499 w 12192305"/>
              <a:gd name="connsiteY4-10" fmla="*/ 433952 h 1487838"/>
              <a:gd name="connsiteX0-11" fmla="*/ 7879 w 12192305"/>
              <a:gd name="connsiteY0-12" fmla="*/ 426332 h 1487838"/>
              <a:gd name="connsiteX1-13" fmla="*/ 12192305 w 12192305"/>
              <a:gd name="connsiteY1-14" fmla="*/ 0 h 1487838"/>
              <a:gd name="connsiteX2-15" fmla="*/ 12192305 w 12192305"/>
              <a:gd name="connsiteY2-16" fmla="*/ 1487838 h 1487838"/>
              <a:gd name="connsiteX3-17" fmla="*/ 0 w 12192305"/>
              <a:gd name="connsiteY3-18" fmla="*/ 1487838 h 1487838"/>
              <a:gd name="connsiteX4-19" fmla="*/ 7879 w 12192305"/>
              <a:gd name="connsiteY4-20" fmla="*/ 426332 h 1487838"/>
              <a:gd name="connsiteX0-21" fmla="*/ 361 w 12200027"/>
              <a:gd name="connsiteY0-22" fmla="*/ 426332 h 1487838"/>
              <a:gd name="connsiteX1-23" fmla="*/ 12200027 w 12200027"/>
              <a:gd name="connsiteY1-24" fmla="*/ 0 h 1487838"/>
              <a:gd name="connsiteX2-25" fmla="*/ 12200027 w 12200027"/>
              <a:gd name="connsiteY2-26" fmla="*/ 1487838 h 1487838"/>
              <a:gd name="connsiteX3-27" fmla="*/ 7722 w 12200027"/>
              <a:gd name="connsiteY3-28" fmla="*/ 1487838 h 1487838"/>
              <a:gd name="connsiteX4-29" fmla="*/ 361 w 12200027"/>
              <a:gd name="connsiteY4-30" fmla="*/ 426332 h 1487838"/>
              <a:gd name="connsiteX0-31" fmla="*/ 361 w 12200027"/>
              <a:gd name="connsiteY0-32" fmla="*/ 433952 h 1487838"/>
              <a:gd name="connsiteX1-33" fmla="*/ 12200027 w 12200027"/>
              <a:gd name="connsiteY1-34" fmla="*/ 0 h 1487838"/>
              <a:gd name="connsiteX2-35" fmla="*/ 12200027 w 12200027"/>
              <a:gd name="connsiteY2-36" fmla="*/ 1487838 h 1487838"/>
              <a:gd name="connsiteX3-37" fmla="*/ 7722 w 12200027"/>
              <a:gd name="connsiteY3-38" fmla="*/ 1487838 h 1487838"/>
              <a:gd name="connsiteX4-39" fmla="*/ 361 w 12200027"/>
              <a:gd name="connsiteY4-40" fmla="*/ 433952 h 1487838"/>
              <a:gd name="connsiteX0-41" fmla="*/ 790 w 12192836"/>
              <a:gd name="connsiteY0-42" fmla="*/ 426332 h 1487838"/>
              <a:gd name="connsiteX1-43" fmla="*/ 12192836 w 12192836"/>
              <a:gd name="connsiteY1-44" fmla="*/ 0 h 1487838"/>
              <a:gd name="connsiteX2-45" fmla="*/ 12192836 w 12192836"/>
              <a:gd name="connsiteY2-46" fmla="*/ 1487838 h 1487838"/>
              <a:gd name="connsiteX3-47" fmla="*/ 531 w 12192836"/>
              <a:gd name="connsiteY3-48" fmla="*/ 1487838 h 1487838"/>
              <a:gd name="connsiteX4-49" fmla="*/ 790 w 12192836"/>
              <a:gd name="connsiteY4-50" fmla="*/ 426332 h 1487838"/>
              <a:gd name="connsiteX0-51" fmla="*/ 790 w 12200456"/>
              <a:gd name="connsiteY0-52" fmla="*/ 1767452 h 2828958"/>
              <a:gd name="connsiteX1-53" fmla="*/ 12200456 w 12200456"/>
              <a:gd name="connsiteY1-54" fmla="*/ 0 h 2828958"/>
              <a:gd name="connsiteX2-55" fmla="*/ 12192836 w 12200456"/>
              <a:gd name="connsiteY2-56" fmla="*/ 2828958 h 2828958"/>
              <a:gd name="connsiteX3-57" fmla="*/ 531 w 12200456"/>
              <a:gd name="connsiteY3-58" fmla="*/ 2828958 h 2828958"/>
              <a:gd name="connsiteX4-59" fmla="*/ 790 w 12200456"/>
              <a:gd name="connsiteY4-60" fmla="*/ 1767452 h 2828958"/>
              <a:gd name="connsiteX0-61" fmla="*/ 790 w 12200456"/>
              <a:gd name="connsiteY0-62" fmla="*/ 1767452 h 2828958"/>
              <a:gd name="connsiteX1-63" fmla="*/ 12200456 w 12200456"/>
              <a:gd name="connsiteY1-64" fmla="*/ 0 h 2828958"/>
              <a:gd name="connsiteX2-65" fmla="*/ 12200456 w 12200456"/>
              <a:gd name="connsiteY2-66" fmla="*/ 1312578 h 2828958"/>
              <a:gd name="connsiteX3-67" fmla="*/ 531 w 12200456"/>
              <a:gd name="connsiteY3-68" fmla="*/ 2828958 h 2828958"/>
              <a:gd name="connsiteX4-69" fmla="*/ 790 w 12200456"/>
              <a:gd name="connsiteY4-70" fmla="*/ 1767452 h 2828958"/>
              <a:gd name="connsiteX0-71" fmla="*/ 790 w 12200456"/>
              <a:gd name="connsiteY0-72" fmla="*/ 1767452 h 2828958"/>
              <a:gd name="connsiteX1-73" fmla="*/ 12200456 w 12200456"/>
              <a:gd name="connsiteY1-74" fmla="*/ 0 h 2828958"/>
              <a:gd name="connsiteX2-75" fmla="*/ 12200456 w 12200456"/>
              <a:gd name="connsiteY2-76" fmla="*/ 1445928 h 2828958"/>
              <a:gd name="connsiteX3-77" fmla="*/ 531 w 12200456"/>
              <a:gd name="connsiteY3-78" fmla="*/ 2828958 h 2828958"/>
              <a:gd name="connsiteX4-79" fmla="*/ 790 w 12200456"/>
              <a:gd name="connsiteY4-80" fmla="*/ 1767452 h 2828958"/>
              <a:gd name="connsiteX0-81" fmla="*/ 116 w 12199782"/>
              <a:gd name="connsiteY0-82" fmla="*/ 1767452 h 2619408"/>
              <a:gd name="connsiteX1-83" fmla="*/ 12199782 w 12199782"/>
              <a:gd name="connsiteY1-84" fmla="*/ 0 h 2619408"/>
              <a:gd name="connsiteX2-85" fmla="*/ 12199782 w 12199782"/>
              <a:gd name="connsiteY2-86" fmla="*/ 1445928 h 2619408"/>
              <a:gd name="connsiteX3-87" fmla="*/ 37957 w 12199782"/>
              <a:gd name="connsiteY3-88" fmla="*/ 2619408 h 2619408"/>
              <a:gd name="connsiteX4-89" fmla="*/ 116 w 12199782"/>
              <a:gd name="connsiteY4-90" fmla="*/ 1767452 h 2619408"/>
              <a:gd name="connsiteX0-91" fmla="*/ 116 w 12199782"/>
              <a:gd name="connsiteY0-92" fmla="*/ 1615052 h 2619408"/>
              <a:gd name="connsiteX1-93" fmla="*/ 12199782 w 12199782"/>
              <a:gd name="connsiteY1-94" fmla="*/ 0 h 2619408"/>
              <a:gd name="connsiteX2-95" fmla="*/ 12199782 w 12199782"/>
              <a:gd name="connsiteY2-96" fmla="*/ 1445928 h 2619408"/>
              <a:gd name="connsiteX3-97" fmla="*/ 37957 w 12199782"/>
              <a:gd name="connsiteY3-98" fmla="*/ 2619408 h 2619408"/>
              <a:gd name="connsiteX4-99" fmla="*/ 116 w 12199782"/>
              <a:gd name="connsiteY4-100" fmla="*/ 1615052 h 2619408"/>
              <a:gd name="connsiteX0-101" fmla="*/ 789 w 12200455"/>
              <a:gd name="connsiteY0-102" fmla="*/ 1615052 h 2638458"/>
              <a:gd name="connsiteX1-103" fmla="*/ 12200455 w 12200455"/>
              <a:gd name="connsiteY1-104" fmla="*/ 0 h 2638458"/>
              <a:gd name="connsiteX2-105" fmla="*/ 12200455 w 12200455"/>
              <a:gd name="connsiteY2-106" fmla="*/ 1445928 h 2638458"/>
              <a:gd name="connsiteX3-107" fmla="*/ 530 w 12200455"/>
              <a:gd name="connsiteY3-108" fmla="*/ 2638458 h 2638458"/>
              <a:gd name="connsiteX4-109" fmla="*/ 789 w 12200455"/>
              <a:gd name="connsiteY4-110" fmla="*/ 1615052 h 2638458"/>
              <a:gd name="connsiteX0-111" fmla="*/ 789 w 12200455"/>
              <a:gd name="connsiteY0-112" fmla="*/ 1615052 h 2638458"/>
              <a:gd name="connsiteX1-113" fmla="*/ 12200455 w 12200455"/>
              <a:gd name="connsiteY1-114" fmla="*/ 0 h 2638458"/>
              <a:gd name="connsiteX2-115" fmla="*/ 12200455 w 12200455"/>
              <a:gd name="connsiteY2-116" fmla="*/ 1792770 h 2638458"/>
              <a:gd name="connsiteX3-117" fmla="*/ 530 w 12200455"/>
              <a:gd name="connsiteY3-118" fmla="*/ 2638458 h 2638458"/>
              <a:gd name="connsiteX4-119" fmla="*/ 789 w 12200455"/>
              <a:gd name="connsiteY4-120" fmla="*/ 1615052 h 2638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0455" h="2638458">
                <a:moveTo>
                  <a:pt x="789" y="1615052"/>
                </a:moveTo>
                <a:lnTo>
                  <a:pt x="12200455" y="0"/>
                </a:lnTo>
                <a:lnTo>
                  <a:pt x="12200455" y="1792770"/>
                </a:lnTo>
                <a:lnTo>
                  <a:pt x="530" y="2638458"/>
                </a:lnTo>
                <a:cubicBezTo>
                  <a:pt x="3156" y="2284623"/>
                  <a:pt x="-1837" y="1968887"/>
                  <a:pt x="789" y="1615052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8454" y="1755151"/>
            <a:ext cx="12199925" cy="1647986"/>
          </a:xfrm>
          <a:custGeom>
            <a:avLst/>
            <a:gdLst>
              <a:gd name="connsiteX0" fmla="*/ 0 w 12192000"/>
              <a:gd name="connsiteY0" fmla="*/ 0 h 790413"/>
              <a:gd name="connsiteX1" fmla="*/ 12192000 w 12192000"/>
              <a:gd name="connsiteY1" fmla="*/ 0 h 790413"/>
              <a:gd name="connsiteX2" fmla="*/ 12192000 w 12192000"/>
              <a:gd name="connsiteY2" fmla="*/ 790413 h 790413"/>
              <a:gd name="connsiteX3" fmla="*/ 0 w 12192000"/>
              <a:gd name="connsiteY3" fmla="*/ 790413 h 790413"/>
              <a:gd name="connsiteX4" fmla="*/ 0 w 12192000"/>
              <a:gd name="connsiteY4" fmla="*/ 0 h 790413"/>
              <a:gd name="connsiteX0-1" fmla="*/ 0 w 12195175"/>
              <a:gd name="connsiteY0-2" fmla="*/ 609600 h 1400013"/>
              <a:gd name="connsiteX1-3" fmla="*/ 12195175 w 12195175"/>
              <a:gd name="connsiteY1-4" fmla="*/ 0 h 1400013"/>
              <a:gd name="connsiteX2-5" fmla="*/ 12192000 w 12195175"/>
              <a:gd name="connsiteY2-6" fmla="*/ 1400013 h 1400013"/>
              <a:gd name="connsiteX3-7" fmla="*/ 0 w 12195175"/>
              <a:gd name="connsiteY3-8" fmla="*/ 1400013 h 1400013"/>
              <a:gd name="connsiteX4-9" fmla="*/ 0 w 12195175"/>
              <a:gd name="connsiteY4-10" fmla="*/ 609600 h 1400013"/>
              <a:gd name="connsiteX0-11" fmla="*/ 0 w 12192305"/>
              <a:gd name="connsiteY0-12" fmla="*/ 609600 h 1400013"/>
              <a:gd name="connsiteX1-13" fmla="*/ 12192000 w 12192305"/>
              <a:gd name="connsiteY1-14" fmla="*/ 0 h 1400013"/>
              <a:gd name="connsiteX2-15" fmla="*/ 12192000 w 12192305"/>
              <a:gd name="connsiteY2-16" fmla="*/ 1400013 h 1400013"/>
              <a:gd name="connsiteX3-17" fmla="*/ 0 w 12192305"/>
              <a:gd name="connsiteY3-18" fmla="*/ 1400013 h 1400013"/>
              <a:gd name="connsiteX4-19" fmla="*/ 0 w 12192305"/>
              <a:gd name="connsiteY4-20" fmla="*/ 609600 h 1400013"/>
              <a:gd name="connsiteX0-21" fmla="*/ 0 w 12192305"/>
              <a:gd name="connsiteY0-22" fmla="*/ 609600 h 1400013"/>
              <a:gd name="connsiteX1-23" fmla="*/ 12192000 w 12192305"/>
              <a:gd name="connsiteY1-24" fmla="*/ 0 h 1400013"/>
              <a:gd name="connsiteX2-25" fmla="*/ 12192000 w 12192305"/>
              <a:gd name="connsiteY2-26" fmla="*/ 1400013 h 1400013"/>
              <a:gd name="connsiteX3-27" fmla="*/ 0 w 12192305"/>
              <a:gd name="connsiteY3-28" fmla="*/ 1400013 h 1400013"/>
              <a:gd name="connsiteX4-29" fmla="*/ 0 w 12192305"/>
              <a:gd name="connsiteY4-30" fmla="*/ 609600 h 1400013"/>
              <a:gd name="connsiteX0-31" fmla="*/ 0 w 12192305"/>
              <a:gd name="connsiteY0-32" fmla="*/ 857573 h 1647986"/>
              <a:gd name="connsiteX1-33" fmla="*/ 12192000 w 12192305"/>
              <a:gd name="connsiteY1-34" fmla="*/ 0 h 1647986"/>
              <a:gd name="connsiteX2-35" fmla="*/ 12192000 w 12192305"/>
              <a:gd name="connsiteY2-36" fmla="*/ 1647986 h 1647986"/>
              <a:gd name="connsiteX3-37" fmla="*/ 0 w 12192305"/>
              <a:gd name="connsiteY3-38" fmla="*/ 1647986 h 1647986"/>
              <a:gd name="connsiteX4-39" fmla="*/ 0 w 12192305"/>
              <a:gd name="connsiteY4-40" fmla="*/ 857573 h 1647986"/>
              <a:gd name="connsiteX0-41" fmla="*/ 0 w 12199700"/>
              <a:gd name="connsiteY0-42" fmla="*/ 857573 h 1647986"/>
              <a:gd name="connsiteX1-43" fmla="*/ 12192000 w 12199700"/>
              <a:gd name="connsiteY1-44" fmla="*/ 0 h 1647986"/>
              <a:gd name="connsiteX2-45" fmla="*/ 12199620 w 12199700"/>
              <a:gd name="connsiteY2-46" fmla="*/ 1647986 h 1647986"/>
              <a:gd name="connsiteX3-47" fmla="*/ 0 w 12199700"/>
              <a:gd name="connsiteY3-48" fmla="*/ 1647986 h 1647986"/>
              <a:gd name="connsiteX4-49" fmla="*/ 0 w 12199700"/>
              <a:gd name="connsiteY4-50" fmla="*/ 857573 h 1647986"/>
              <a:gd name="connsiteX0-51" fmla="*/ 0 w 12199925"/>
              <a:gd name="connsiteY0-52" fmla="*/ 857573 h 1647986"/>
              <a:gd name="connsiteX1-53" fmla="*/ 12199620 w 12199925"/>
              <a:gd name="connsiteY1-54" fmla="*/ 0 h 1647986"/>
              <a:gd name="connsiteX2-55" fmla="*/ 12199620 w 12199925"/>
              <a:gd name="connsiteY2-56" fmla="*/ 1647986 h 1647986"/>
              <a:gd name="connsiteX3-57" fmla="*/ 0 w 12199925"/>
              <a:gd name="connsiteY3-58" fmla="*/ 1647986 h 1647986"/>
              <a:gd name="connsiteX4-59" fmla="*/ 0 w 12199925"/>
              <a:gd name="connsiteY4-60" fmla="*/ 857573 h 1647986"/>
              <a:gd name="connsiteX0-61" fmla="*/ 14515 w 12199925"/>
              <a:gd name="connsiteY0-62" fmla="*/ 567287 h 1647986"/>
              <a:gd name="connsiteX1-63" fmla="*/ 12199620 w 12199925"/>
              <a:gd name="connsiteY1-64" fmla="*/ 0 h 1647986"/>
              <a:gd name="connsiteX2-65" fmla="*/ 12199620 w 12199925"/>
              <a:gd name="connsiteY2-66" fmla="*/ 1647986 h 1647986"/>
              <a:gd name="connsiteX3-67" fmla="*/ 0 w 12199925"/>
              <a:gd name="connsiteY3-68" fmla="*/ 1647986 h 1647986"/>
              <a:gd name="connsiteX4-69" fmla="*/ 14515 w 12199925"/>
              <a:gd name="connsiteY4-70" fmla="*/ 567287 h 16479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9925" h="1647986">
                <a:moveTo>
                  <a:pt x="14515" y="567287"/>
                </a:moveTo>
                <a:lnTo>
                  <a:pt x="12199620" y="0"/>
                </a:lnTo>
                <a:cubicBezTo>
                  <a:pt x="12198562" y="466671"/>
                  <a:pt x="12200678" y="1181315"/>
                  <a:pt x="12199620" y="1647986"/>
                </a:cubicBezTo>
                <a:lnTo>
                  <a:pt x="0" y="1647986"/>
                </a:lnTo>
                <a:lnTo>
                  <a:pt x="14515" y="5672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8548" y="2330774"/>
            <a:ext cx="7625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PRESENTATION TITLE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184942" y="2084538"/>
            <a:ext cx="0" cy="369021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15620" y="2532640"/>
            <a:ext cx="159431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2018.01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13797" y="2532640"/>
            <a:ext cx="8822516" cy="37309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consectetur adipiscing elit. Morbi ultrices posuere sapien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620" y="3324991"/>
            <a:ext cx="159431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2018.04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3797" y="3324991"/>
            <a:ext cx="8822516" cy="37309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consectetur adipiscing elit.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5620" y="4117342"/>
            <a:ext cx="159431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2018.07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13797" y="4117342"/>
            <a:ext cx="8822516" cy="37309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consectetur adipiscing elit. Morbi ultrices posuere sapien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620" y="4909693"/>
            <a:ext cx="159431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2018.10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13797" y="4909693"/>
            <a:ext cx="8822516" cy="37309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consectetur adipiscing elit.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850085" y="1439679"/>
            <a:ext cx="669714" cy="64485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10833" y="1577442"/>
            <a:ext cx="74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850085" y="5783112"/>
            <a:ext cx="669714" cy="64485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10833" y="5920875"/>
            <a:ext cx="74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flipV="1">
            <a:off x="2011897" y="2533973"/>
            <a:ext cx="301900" cy="290696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 flipV="1">
            <a:off x="2011897" y="3369724"/>
            <a:ext cx="301900" cy="290696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2011897" y="4117342"/>
            <a:ext cx="301900" cy="290696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 flipV="1">
            <a:off x="2011897" y="4924781"/>
            <a:ext cx="301900" cy="290696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485590" y="2064440"/>
            <a:ext cx="2330189" cy="200598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929987" y="2064440"/>
            <a:ext cx="2332030" cy="2005987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929987" y="4182793"/>
            <a:ext cx="2332030" cy="200783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374381" y="4182793"/>
            <a:ext cx="2332030" cy="200783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  <a:buNone/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zh-CN" altLang="en-US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21436" y="1098109"/>
            <a:ext cx="413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327786" y="1555309"/>
            <a:ext cx="38655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200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 flipH="1">
            <a:off x="7602899" y="2810629"/>
            <a:ext cx="1356803" cy="2180469"/>
          </a:xfrm>
          <a:custGeom>
            <a:avLst/>
            <a:gdLst>
              <a:gd name="connsiteX0" fmla="*/ 0 w 885371"/>
              <a:gd name="connsiteY0" fmla="*/ 0 h 1422400"/>
              <a:gd name="connsiteX1" fmla="*/ 885371 w 885371"/>
              <a:gd name="connsiteY1" fmla="*/ 203200 h 1422400"/>
              <a:gd name="connsiteX2" fmla="*/ 885371 w 885371"/>
              <a:gd name="connsiteY2" fmla="*/ 1219200 h 1422400"/>
              <a:gd name="connsiteX3" fmla="*/ 14514 w 885371"/>
              <a:gd name="connsiteY3" fmla="*/ 1422400 h 1422400"/>
              <a:gd name="connsiteX4" fmla="*/ 0 w 885371"/>
              <a:gd name="connsiteY4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371" h="1422400">
                <a:moveTo>
                  <a:pt x="0" y="0"/>
                </a:moveTo>
                <a:lnTo>
                  <a:pt x="885371" y="203200"/>
                </a:lnTo>
                <a:lnTo>
                  <a:pt x="885371" y="1219200"/>
                </a:lnTo>
                <a:lnTo>
                  <a:pt x="14514" y="142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6482712" y="3167052"/>
            <a:ext cx="915018" cy="1469121"/>
          </a:xfrm>
          <a:custGeom>
            <a:avLst/>
            <a:gdLst>
              <a:gd name="connsiteX0" fmla="*/ 0 w 885371"/>
              <a:gd name="connsiteY0" fmla="*/ 0 h 1422400"/>
              <a:gd name="connsiteX1" fmla="*/ 885371 w 885371"/>
              <a:gd name="connsiteY1" fmla="*/ 203200 h 1422400"/>
              <a:gd name="connsiteX2" fmla="*/ 885371 w 885371"/>
              <a:gd name="connsiteY2" fmla="*/ 1219200 h 1422400"/>
              <a:gd name="connsiteX3" fmla="*/ 14514 w 885371"/>
              <a:gd name="connsiteY3" fmla="*/ 1422400 h 1422400"/>
              <a:gd name="connsiteX4" fmla="*/ 0 w 885371"/>
              <a:gd name="connsiteY4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371" h="1422400">
                <a:moveTo>
                  <a:pt x="0" y="0"/>
                </a:moveTo>
                <a:lnTo>
                  <a:pt x="885371" y="203200"/>
                </a:lnTo>
                <a:lnTo>
                  <a:pt x="885371" y="1219200"/>
                </a:lnTo>
                <a:lnTo>
                  <a:pt x="14514" y="142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cs typeface="+mn-ea"/>
                <a:sym typeface="+mn-lt"/>
              </a:rPr>
              <a:t>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flipH="1">
            <a:off x="5683008" y="3423138"/>
            <a:ext cx="594537" cy="956950"/>
          </a:xfrm>
          <a:custGeom>
            <a:avLst/>
            <a:gdLst>
              <a:gd name="connsiteX0" fmla="*/ 0 w 885371"/>
              <a:gd name="connsiteY0" fmla="*/ 0 h 1422400"/>
              <a:gd name="connsiteX1" fmla="*/ 885371 w 885371"/>
              <a:gd name="connsiteY1" fmla="*/ 203200 h 1422400"/>
              <a:gd name="connsiteX2" fmla="*/ 885371 w 885371"/>
              <a:gd name="connsiteY2" fmla="*/ 1219200 h 1422400"/>
              <a:gd name="connsiteX3" fmla="*/ 14514 w 885371"/>
              <a:gd name="connsiteY3" fmla="*/ 1422400 h 1422400"/>
              <a:gd name="connsiteX4" fmla="*/ 0 w 885371"/>
              <a:gd name="connsiteY4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371" h="1422400">
                <a:moveTo>
                  <a:pt x="0" y="0"/>
                </a:moveTo>
                <a:lnTo>
                  <a:pt x="885371" y="203200"/>
                </a:lnTo>
                <a:lnTo>
                  <a:pt x="885371" y="1219200"/>
                </a:lnTo>
                <a:lnTo>
                  <a:pt x="14514" y="142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cs typeface="+mn-ea"/>
                <a:sym typeface="+mn-lt"/>
              </a:rPr>
              <a:t>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flipH="1">
            <a:off x="9164870" y="2349376"/>
            <a:ext cx="1933370" cy="3104473"/>
          </a:xfrm>
          <a:custGeom>
            <a:avLst/>
            <a:gdLst>
              <a:gd name="connsiteX0" fmla="*/ 0 w 885371"/>
              <a:gd name="connsiteY0" fmla="*/ 0 h 1422400"/>
              <a:gd name="connsiteX1" fmla="*/ 885371 w 885371"/>
              <a:gd name="connsiteY1" fmla="*/ 203200 h 1422400"/>
              <a:gd name="connsiteX2" fmla="*/ 885371 w 885371"/>
              <a:gd name="connsiteY2" fmla="*/ 1219200 h 1422400"/>
              <a:gd name="connsiteX3" fmla="*/ 14514 w 885371"/>
              <a:gd name="connsiteY3" fmla="*/ 1422400 h 1422400"/>
              <a:gd name="connsiteX4" fmla="*/ 0 w 885371"/>
              <a:gd name="connsiteY4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371" h="1422400">
                <a:moveTo>
                  <a:pt x="0" y="0"/>
                </a:moveTo>
                <a:lnTo>
                  <a:pt x="885371" y="203200"/>
                </a:lnTo>
                <a:lnTo>
                  <a:pt x="885371" y="1219200"/>
                </a:lnTo>
                <a:lnTo>
                  <a:pt x="14514" y="142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cs typeface="+mn-ea"/>
                <a:sym typeface="+mn-lt"/>
              </a:rPr>
              <a:t>Text</a:t>
            </a:r>
            <a:endParaRPr lang="zh-CN" altLang="en-US" sz="5400" dirty="0"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683007" y="2028896"/>
            <a:ext cx="5415232" cy="138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683007" y="4380089"/>
            <a:ext cx="5415232" cy="1410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01336" y="2638960"/>
            <a:ext cx="300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2167" y="4658037"/>
            <a:ext cx="295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62291" y="1512327"/>
            <a:ext cx="302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5883" y="5790804"/>
            <a:ext cx="30640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10800000">
            <a:off x="3716840" y="2991837"/>
            <a:ext cx="2263436" cy="254307"/>
          </a:xfrm>
          <a:prstGeom prst="bentConnector3">
            <a:avLst>
              <a:gd name="adj1" fmla="val -1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>
            <a:off x="6603588" y="1841698"/>
            <a:ext cx="3527967" cy="303728"/>
          </a:xfrm>
          <a:prstGeom prst="bentConnector3">
            <a:avLst>
              <a:gd name="adj1" fmla="val 9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flipV="1">
            <a:off x="4848558" y="4814385"/>
            <a:ext cx="1923111" cy="257302"/>
          </a:xfrm>
          <a:prstGeom prst="bentConnector3">
            <a:avLst>
              <a:gd name="adj1" fmla="val 1001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rot="10800000" flipV="1">
            <a:off x="8123008" y="5790804"/>
            <a:ext cx="2008550" cy="328248"/>
          </a:xfrm>
          <a:prstGeom prst="bentConnector3">
            <a:avLst>
              <a:gd name="adj1" fmla="val -1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rot="19680000">
            <a:off x="9357628" y="805231"/>
            <a:ext cx="4587033" cy="5174514"/>
          </a:xfrm>
          <a:custGeom>
            <a:avLst/>
            <a:gdLst>
              <a:gd name="connsiteX0" fmla="*/ 0 w 4587033"/>
              <a:gd name="connsiteY0" fmla="*/ 0 h 5174514"/>
              <a:gd name="connsiteX1" fmla="*/ 4587033 w 4587033"/>
              <a:gd name="connsiteY1" fmla="*/ 0 h 5174514"/>
              <a:gd name="connsiteX2" fmla="*/ 1343112 w 4587033"/>
              <a:gd name="connsiteY2" fmla="*/ 5174514 h 5174514"/>
              <a:gd name="connsiteX3" fmla="*/ 0 w 4587033"/>
              <a:gd name="connsiteY3" fmla="*/ 5174514 h 517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033" h="5174514">
                <a:moveTo>
                  <a:pt x="0" y="0"/>
                </a:moveTo>
                <a:lnTo>
                  <a:pt x="4587033" y="0"/>
                </a:lnTo>
                <a:lnTo>
                  <a:pt x="1343112" y="5174514"/>
                </a:lnTo>
                <a:lnTo>
                  <a:pt x="0" y="5174514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9680000">
            <a:off x="-1953167" y="163024"/>
            <a:ext cx="5138625" cy="5857875"/>
          </a:xfrm>
          <a:custGeom>
            <a:avLst/>
            <a:gdLst>
              <a:gd name="connsiteX0" fmla="*/ 3666787 w 5138625"/>
              <a:gd name="connsiteY0" fmla="*/ 0 h 5857875"/>
              <a:gd name="connsiteX1" fmla="*/ 3697585 w 5138625"/>
              <a:gd name="connsiteY1" fmla="*/ 0 h 5857875"/>
              <a:gd name="connsiteX2" fmla="*/ 5138625 w 5138625"/>
              <a:gd name="connsiteY2" fmla="*/ 904757 h 5857875"/>
              <a:gd name="connsiteX3" fmla="*/ 5138625 w 5138625"/>
              <a:gd name="connsiteY3" fmla="*/ 5857875 h 5857875"/>
              <a:gd name="connsiteX4" fmla="*/ 0 w 5138625"/>
              <a:gd name="connsiteY4" fmla="*/ 5857875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625" h="5857875">
                <a:moveTo>
                  <a:pt x="3666787" y="0"/>
                </a:moveTo>
                <a:lnTo>
                  <a:pt x="3697585" y="0"/>
                </a:lnTo>
                <a:lnTo>
                  <a:pt x="5138625" y="904757"/>
                </a:lnTo>
                <a:lnTo>
                  <a:pt x="5138625" y="5857875"/>
                </a:lnTo>
                <a:lnTo>
                  <a:pt x="0" y="5857875"/>
                </a:lnTo>
                <a:close/>
              </a:path>
            </a:pathLst>
          </a:custGeom>
        </p:spPr>
      </p:pic>
      <p:sp>
        <p:nvSpPr>
          <p:cNvPr id="6" name="任意多边形 5"/>
          <p:cNvSpPr/>
          <p:nvPr/>
        </p:nvSpPr>
        <p:spPr bwMode="auto">
          <a:xfrm rot="19674975">
            <a:off x="5249920" y="3364021"/>
            <a:ext cx="4684358" cy="5151330"/>
          </a:xfrm>
          <a:custGeom>
            <a:avLst/>
            <a:gdLst>
              <a:gd name="connsiteX0" fmla="*/ 4538303 w 4538303"/>
              <a:gd name="connsiteY0" fmla="*/ 0 h 4990715"/>
              <a:gd name="connsiteX1" fmla="*/ 4538303 w 4538303"/>
              <a:gd name="connsiteY1" fmla="*/ 4990715 h 4990715"/>
              <a:gd name="connsiteX2" fmla="*/ 0 w 4538303"/>
              <a:gd name="connsiteY2" fmla="*/ 2145636 h 4990715"/>
              <a:gd name="connsiteX3" fmla="*/ 0 w 4538303"/>
              <a:gd name="connsiteY3" fmla="*/ 0 h 499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303" h="4990715">
                <a:moveTo>
                  <a:pt x="4538303" y="0"/>
                </a:moveTo>
                <a:lnTo>
                  <a:pt x="4538303" y="4990715"/>
                </a:lnTo>
                <a:lnTo>
                  <a:pt x="0" y="21456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19680000">
            <a:off x="4950231" y="3944942"/>
            <a:ext cx="3933426" cy="177116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Morbi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ultrices posuere sapien, eu lacinia dui incidunt in.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 bwMode="auto">
          <a:xfrm rot="19674975">
            <a:off x="2798831" y="-1840092"/>
            <a:ext cx="5448535" cy="4873754"/>
          </a:xfrm>
          <a:custGeom>
            <a:avLst/>
            <a:gdLst>
              <a:gd name="connsiteX0" fmla="*/ 0 w 4538303"/>
              <a:gd name="connsiteY0" fmla="*/ 0 h 4053425"/>
              <a:gd name="connsiteX1" fmla="*/ 4538303 w 4538303"/>
              <a:gd name="connsiteY1" fmla="*/ 2845079 h 4053425"/>
              <a:gd name="connsiteX2" fmla="*/ 4538303 w 4538303"/>
              <a:gd name="connsiteY2" fmla="*/ 4053425 h 4053425"/>
              <a:gd name="connsiteX3" fmla="*/ 0 w 4538303"/>
              <a:gd name="connsiteY3" fmla="*/ 4053425 h 405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303" h="4053425">
                <a:moveTo>
                  <a:pt x="0" y="0"/>
                </a:moveTo>
                <a:lnTo>
                  <a:pt x="4538303" y="2845079"/>
                </a:lnTo>
                <a:lnTo>
                  <a:pt x="4538303" y="4053425"/>
                </a:lnTo>
                <a:lnTo>
                  <a:pt x="0" y="405342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 rot="19693412">
            <a:off x="3918182" y="1853853"/>
            <a:ext cx="5164882" cy="80346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cs typeface="+mn-ea"/>
                <a:sym typeface="+mn-lt"/>
              </a:rPr>
              <a:t>Click To Add Title</a:t>
            </a:r>
            <a:endParaRPr lang="zh-CN" altLang="en-US" sz="40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 rot="19680000">
            <a:off x="3734837" y="1724541"/>
            <a:ext cx="5207212" cy="310238"/>
          </a:xfrm>
          <a:prstGeom prst="rect">
            <a:avLst/>
          </a:prstGeom>
          <a:noFill/>
        </p:spPr>
        <p:txBody>
          <a:bodyPr wrap="none" anchor="ctr"/>
          <a:lstStyle/>
          <a:p>
            <a:pPr>
              <a:defRPr/>
            </a:pPr>
            <a:r>
              <a:rPr lang="en-US" altLang="zh-CN" sz="1200" dirty="0">
                <a:solidFill>
                  <a:schemeClr val="accent3"/>
                </a:solidFill>
                <a:cs typeface="+mn-ea"/>
                <a:sym typeface="+mn-lt"/>
              </a:rPr>
              <a:t>Click To Add Text Click To Add Text</a:t>
            </a:r>
            <a:endParaRPr lang="en-US" altLang="zh-CN" sz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6 copy copy copy"/>
          <p:cNvSpPr/>
          <p:nvPr/>
        </p:nvSpPr>
        <p:spPr>
          <a:xfrm rot="2700000">
            <a:off x="4346871" y="2196774"/>
            <a:ext cx="3498257" cy="3368426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6 copy copy"/>
          <p:cNvSpPr/>
          <p:nvPr/>
        </p:nvSpPr>
        <p:spPr>
          <a:xfrm rot="2700000">
            <a:off x="4777437" y="3183090"/>
            <a:ext cx="2659145" cy="2560456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6 copy"/>
          <p:cNvSpPr/>
          <p:nvPr/>
        </p:nvSpPr>
        <p:spPr>
          <a:xfrm rot="2700000">
            <a:off x="5158024" y="4054917"/>
            <a:ext cx="1917435" cy="1846273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2700000">
            <a:off x="5511690" y="4865076"/>
            <a:ext cx="1228190" cy="1182608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0622" y="1962374"/>
            <a:ext cx="294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3105" y="4268329"/>
            <a:ext cx="307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85292" y="3528998"/>
            <a:ext cx="301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113969" y="4924983"/>
            <a:ext cx="300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67159" y="5239144"/>
            <a:ext cx="69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6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780389" y="4042542"/>
            <a:ext cx="69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6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50603" y="3015241"/>
            <a:ext cx="69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6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50602" y="1962374"/>
            <a:ext cx="69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6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cxnSp>
        <p:nvCxnSpPr>
          <p:cNvPr id="3" name="肘形连接符 2"/>
          <p:cNvCxnSpPr/>
          <p:nvPr/>
        </p:nvCxnSpPr>
        <p:spPr>
          <a:xfrm>
            <a:off x="2563400" y="2696278"/>
            <a:ext cx="1629328" cy="364453"/>
          </a:xfrm>
          <a:prstGeom prst="bentConnector3">
            <a:avLst>
              <a:gd name="adj1" fmla="val -2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>
            <a:off x="2917336" y="5059006"/>
            <a:ext cx="2012965" cy="271936"/>
          </a:xfrm>
          <a:prstGeom prst="bentConnector3">
            <a:avLst>
              <a:gd name="adj1" fmla="val -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/>
          <p:nvPr/>
        </p:nvCxnSpPr>
        <p:spPr>
          <a:xfrm flipV="1">
            <a:off x="6667293" y="5676016"/>
            <a:ext cx="1626890" cy="265660"/>
          </a:xfrm>
          <a:prstGeom prst="bentConnector3">
            <a:avLst>
              <a:gd name="adj1" fmla="val 1003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/>
          <p:nvPr/>
        </p:nvCxnSpPr>
        <p:spPr>
          <a:xfrm flipV="1">
            <a:off x="7732295" y="4268329"/>
            <a:ext cx="1384785" cy="461667"/>
          </a:xfrm>
          <a:prstGeom prst="bentConnector3">
            <a:avLst>
              <a:gd name="adj1" fmla="val 995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7" grpId="0" animBg="1"/>
      <p:bldP spid="29" grpId="0"/>
      <p:bldP spid="30" grpId="0"/>
      <p:bldP spid="32" grpId="0"/>
      <p:bldP spid="39" grpId="0"/>
      <p:bldP spid="3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2"/>
          <p:cNvCxnSpPr>
            <a:cxnSpLocks noChangeShapeType="1"/>
          </p:cNvCxnSpPr>
          <p:nvPr/>
        </p:nvCxnSpPr>
        <p:spPr bwMode="auto">
          <a:xfrm>
            <a:off x="1893654" y="1745806"/>
            <a:ext cx="8492057" cy="0"/>
          </a:xfrm>
          <a:prstGeom prst="line">
            <a:avLst/>
          </a:prstGeom>
          <a:noFill/>
          <a:ln w="25400">
            <a:solidFill>
              <a:schemeClr val="accent2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圆角矩形 3"/>
          <p:cNvSpPr>
            <a:spLocks noChangeArrowheads="1"/>
          </p:cNvSpPr>
          <p:nvPr/>
        </p:nvSpPr>
        <p:spPr bwMode="auto">
          <a:xfrm>
            <a:off x="1911128" y="2409795"/>
            <a:ext cx="3634461" cy="2747687"/>
          </a:xfrm>
          <a:prstGeom prst="roundRect">
            <a:avLst>
              <a:gd name="adj" fmla="val 1764"/>
            </a:avLst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圆角矩形 4"/>
          <p:cNvSpPr>
            <a:spLocks noChangeArrowheads="1"/>
          </p:cNvSpPr>
          <p:nvPr/>
        </p:nvSpPr>
        <p:spPr bwMode="auto">
          <a:xfrm>
            <a:off x="6716303" y="2409795"/>
            <a:ext cx="3634461" cy="2747687"/>
          </a:xfrm>
          <a:prstGeom prst="roundRect">
            <a:avLst>
              <a:gd name="adj" fmla="val 1764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6130946" y="2252535"/>
            <a:ext cx="0" cy="4285344"/>
          </a:xfrm>
          <a:prstGeom prst="line">
            <a:avLst/>
          </a:prstGeom>
          <a:noFill/>
          <a:ln w="25400">
            <a:solidFill>
              <a:schemeClr val="accent2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11128" y="5496029"/>
            <a:ext cx="3634461" cy="11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altLang="zh-CN" sz="14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 Morbi ultrices posuere sapien</a:t>
            </a:r>
            <a:endParaRPr lang="zh-CN" altLang="en-US" sz="14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16303" y="5496029"/>
            <a:ext cx="3634461" cy="11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altLang="zh-CN" sz="14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 Morbi ultrices posuere sapien</a:t>
            </a:r>
            <a:endParaRPr lang="zh-CN" altLang="en-US" sz="14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806289" y="887429"/>
            <a:ext cx="4337764" cy="8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CN" sz="2800" dirty="0">
                <a:solidFill>
                  <a:schemeClr val="accent2">
                    <a:alpha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chemeClr val="accent2">
                  <a:alpha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096000" y="1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60700" y="0"/>
            <a:ext cx="3060700" cy="6857998"/>
          </a:xfrm>
          <a:custGeom>
            <a:avLst/>
            <a:gdLst>
              <a:gd name="connsiteX0" fmla="*/ 0 w 3060700"/>
              <a:gd name="connsiteY0" fmla="*/ 0 h 6857998"/>
              <a:gd name="connsiteX1" fmla="*/ 3060700 w 3060700"/>
              <a:gd name="connsiteY1" fmla="*/ 0 h 6857998"/>
              <a:gd name="connsiteX2" fmla="*/ 3060700 w 3060700"/>
              <a:gd name="connsiteY2" fmla="*/ 6857998 h 6857998"/>
              <a:gd name="connsiteX3" fmla="*/ 0 w 30607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8">
                <a:moveTo>
                  <a:pt x="0" y="0"/>
                </a:moveTo>
                <a:lnTo>
                  <a:pt x="3060700" y="0"/>
                </a:lnTo>
                <a:lnTo>
                  <a:pt x="30607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1179" y="-14"/>
            <a:ext cx="3063799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179854" y="-17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1" name="任意多边形 40"/>
          <p:cNvSpPr/>
          <p:nvPr/>
        </p:nvSpPr>
        <p:spPr>
          <a:xfrm>
            <a:off x="6095928" y="1"/>
            <a:ext cx="3060700" cy="6857999"/>
          </a:xfrm>
          <a:custGeom>
            <a:avLst/>
            <a:gdLst>
              <a:gd name="connsiteX0" fmla="*/ 0 w 3060700"/>
              <a:gd name="connsiteY0" fmla="*/ 2850805 h 6857999"/>
              <a:gd name="connsiteX1" fmla="*/ 3056898 w 3060700"/>
              <a:gd name="connsiteY1" fmla="*/ 4615706 h 6857999"/>
              <a:gd name="connsiteX2" fmla="*/ 3060700 w 3060700"/>
              <a:gd name="connsiteY2" fmla="*/ 4215127 h 6857999"/>
              <a:gd name="connsiteX3" fmla="*/ 3060700 w 3060700"/>
              <a:gd name="connsiteY3" fmla="*/ 6857999 h 6857999"/>
              <a:gd name="connsiteX4" fmla="*/ 0 w 3060700"/>
              <a:gd name="connsiteY4" fmla="*/ 6857999 h 6857999"/>
              <a:gd name="connsiteX5" fmla="*/ 0 w 3060700"/>
              <a:gd name="connsiteY5" fmla="*/ 0 h 6857999"/>
              <a:gd name="connsiteX6" fmla="*/ 3060700 w 3060700"/>
              <a:gd name="connsiteY6" fmla="*/ 0 h 6857999"/>
              <a:gd name="connsiteX7" fmla="*/ 3060700 w 3060700"/>
              <a:gd name="connsiteY7" fmla="*/ 1034122 h 6857999"/>
              <a:gd name="connsiteX8" fmla="*/ 0 w 3060700"/>
              <a:gd name="connsiteY8" fmla="*/ 28401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700" h="6857999">
                <a:moveTo>
                  <a:pt x="0" y="2850805"/>
                </a:moveTo>
                <a:lnTo>
                  <a:pt x="3056898" y="4615706"/>
                </a:lnTo>
                <a:lnTo>
                  <a:pt x="3060700" y="4215127"/>
                </a:lnTo>
                <a:lnTo>
                  <a:pt x="3060700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3060700" y="0"/>
                </a:lnTo>
                <a:lnTo>
                  <a:pt x="3060700" y="1034122"/>
                </a:lnTo>
                <a:lnTo>
                  <a:pt x="0" y="284016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110327" y="1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  <a:gd name="connsiteX4" fmla="*/ 0 w 3060700"/>
              <a:gd name="connsiteY4" fmla="*/ 5123705 h 6857999"/>
              <a:gd name="connsiteX5" fmla="*/ 3003880 w 3060700"/>
              <a:gd name="connsiteY5" fmla="*/ 6857996 h 6857999"/>
              <a:gd name="connsiteX6" fmla="*/ 3038041 w 3060700"/>
              <a:gd name="connsiteY6" fmla="*/ 3258497 h 6857999"/>
              <a:gd name="connsiteX7" fmla="*/ 0 w 3060700"/>
              <a:gd name="connsiteY7" fmla="*/ 505116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lnTo>
                  <a:pt x="0" y="5123705"/>
                </a:lnTo>
                <a:lnTo>
                  <a:pt x="3003880" y="6857996"/>
                </a:lnTo>
                <a:lnTo>
                  <a:pt x="3038041" y="3258497"/>
                </a:lnTo>
                <a:lnTo>
                  <a:pt x="0" y="505116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09066" y="4321731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62478" y="4321731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95283" y="2161607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-8588" y="-15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281801 h 6857999"/>
              <a:gd name="connsiteX3" fmla="*/ 1 w 3060700"/>
              <a:gd name="connsiteY3" fmla="*/ 5087840 h 6857999"/>
              <a:gd name="connsiteX4" fmla="*/ 3060700 w 3060700"/>
              <a:gd name="connsiteY4" fmla="*/ 6854935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281801"/>
                </a:lnTo>
                <a:lnTo>
                  <a:pt x="1" y="5087840"/>
                </a:lnTo>
                <a:lnTo>
                  <a:pt x="3060700" y="6854935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980687" y="4321731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042693" y="-18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301659 h 6857999"/>
              <a:gd name="connsiteX3" fmla="*/ 33659 w 3060700"/>
              <a:gd name="connsiteY3" fmla="*/ 5087837 h 6857999"/>
              <a:gd name="connsiteX4" fmla="*/ 3060700 w 3060700"/>
              <a:gd name="connsiteY4" fmla="*/ 6835500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301659"/>
                </a:lnTo>
                <a:lnTo>
                  <a:pt x="33659" y="5087837"/>
                </a:lnTo>
                <a:lnTo>
                  <a:pt x="3060700" y="683550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33757" y="4881971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83350" y="4881971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594554" y="4881970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07823" y="2675683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animBg="1"/>
      <p:bldP spid="20" grpId="0"/>
      <p:bldP spid="22" grpId="0"/>
      <p:bldP spid="24" grpId="0"/>
      <p:bldP spid="17" grpId="0" animBg="1"/>
      <p:bldP spid="27" grpId="0"/>
      <p:bldP spid="19" grpId="0" animBg="1"/>
      <p:bldP spid="23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2"/>
          <p:cNvSpPr/>
          <p:nvPr/>
        </p:nvSpPr>
        <p:spPr>
          <a:xfrm>
            <a:off x="3412740" y="1238251"/>
            <a:ext cx="1912562" cy="1643054"/>
          </a:xfrm>
          <a:custGeom>
            <a:avLst/>
            <a:gdLst>
              <a:gd name="connsiteX0" fmla="*/ 0 w 683288"/>
              <a:gd name="connsiteY0" fmla="*/ 589042 h 589042"/>
              <a:gd name="connsiteX1" fmla="*/ 341644 w 683288"/>
              <a:gd name="connsiteY1" fmla="*/ 0 h 589042"/>
              <a:gd name="connsiteX2" fmla="*/ 683288 w 683288"/>
              <a:gd name="connsiteY2" fmla="*/ 589042 h 589042"/>
              <a:gd name="connsiteX3" fmla="*/ 0 w 683288"/>
              <a:gd name="connsiteY3" fmla="*/ 589042 h 589042"/>
              <a:gd name="connsiteX0-1" fmla="*/ 0 w 795206"/>
              <a:gd name="connsiteY0-2" fmla="*/ 589042 h 610473"/>
              <a:gd name="connsiteX1-3" fmla="*/ 341644 w 795206"/>
              <a:gd name="connsiteY1-4" fmla="*/ 0 h 610473"/>
              <a:gd name="connsiteX2-5" fmla="*/ 795206 w 795206"/>
              <a:gd name="connsiteY2-6" fmla="*/ 610473 h 610473"/>
              <a:gd name="connsiteX3-7" fmla="*/ 0 w 795206"/>
              <a:gd name="connsiteY3-8" fmla="*/ 589042 h 610473"/>
              <a:gd name="connsiteX0-9" fmla="*/ 0 w 895218"/>
              <a:gd name="connsiteY0-10" fmla="*/ 605711 h 610473"/>
              <a:gd name="connsiteX1-11" fmla="*/ 441656 w 895218"/>
              <a:gd name="connsiteY1-12" fmla="*/ 0 h 610473"/>
              <a:gd name="connsiteX2-13" fmla="*/ 895218 w 895218"/>
              <a:gd name="connsiteY2-14" fmla="*/ 610473 h 610473"/>
              <a:gd name="connsiteX3-15" fmla="*/ 0 w 895218"/>
              <a:gd name="connsiteY3-16" fmla="*/ 605711 h 610473"/>
              <a:gd name="connsiteX0-17" fmla="*/ 0 w 895218"/>
              <a:gd name="connsiteY0-18" fmla="*/ 765255 h 770017"/>
              <a:gd name="connsiteX1-19" fmla="*/ 441656 w 895218"/>
              <a:gd name="connsiteY1-20" fmla="*/ 0 h 770017"/>
              <a:gd name="connsiteX2-21" fmla="*/ 895218 w 895218"/>
              <a:gd name="connsiteY2-22" fmla="*/ 770017 h 770017"/>
              <a:gd name="connsiteX3-23" fmla="*/ 0 w 895218"/>
              <a:gd name="connsiteY3-24" fmla="*/ 765255 h 7700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95218" h="770017">
                <a:moveTo>
                  <a:pt x="0" y="765255"/>
                </a:moveTo>
                <a:lnTo>
                  <a:pt x="441656" y="0"/>
                </a:lnTo>
                <a:lnTo>
                  <a:pt x="895218" y="770017"/>
                </a:lnTo>
                <a:lnTo>
                  <a:pt x="0" y="76525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anchor="ctr"/>
          <a:lstStyle/>
          <a:p>
            <a:pPr algn="ctr">
              <a:defRPr/>
            </a:pPr>
            <a:r>
              <a:rPr lang="en-US" altLang="zh-CN" sz="1600" dirty="0">
                <a:cs typeface="+mn-ea"/>
                <a:sym typeface="+mn-lt"/>
              </a:rPr>
              <a:t>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梯形 3"/>
          <p:cNvSpPr/>
          <p:nvPr/>
        </p:nvSpPr>
        <p:spPr>
          <a:xfrm>
            <a:off x="2814618" y="3063343"/>
            <a:ext cx="3056792" cy="853442"/>
          </a:xfrm>
          <a:custGeom>
            <a:avLst/>
            <a:gdLst>
              <a:gd name="connsiteX0" fmla="*/ 0 w 1225898"/>
              <a:gd name="connsiteY0" fmla="*/ 589042 h 589042"/>
              <a:gd name="connsiteX1" fmla="*/ 147261 w 1225898"/>
              <a:gd name="connsiteY1" fmla="*/ 0 h 589042"/>
              <a:gd name="connsiteX2" fmla="*/ 1078638 w 1225898"/>
              <a:gd name="connsiteY2" fmla="*/ 0 h 589042"/>
              <a:gd name="connsiteX3" fmla="*/ 1225898 w 1225898"/>
              <a:gd name="connsiteY3" fmla="*/ 589042 h 589042"/>
              <a:gd name="connsiteX4" fmla="*/ 0 w 1225898"/>
              <a:gd name="connsiteY4" fmla="*/ 589042 h 589042"/>
              <a:gd name="connsiteX0-1" fmla="*/ 0 w 1376623"/>
              <a:gd name="connsiteY0-2" fmla="*/ 589042 h 639283"/>
              <a:gd name="connsiteX1-3" fmla="*/ 147261 w 1376623"/>
              <a:gd name="connsiteY1-4" fmla="*/ 0 h 639283"/>
              <a:gd name="connsiteX2-5" fmla="*/ 1078638 w 1376623"/>
              <a:gd name="connsiteY2-6" fmla="*/ 0 h 639283"/>
              <a:gd name="connsiteX3-7" fmla="*/ 1376623 w 1376623"/>
              <a:gd name="connsiteY3-8" fmla="*/ 639283 h 639283"/>
              <a:gd name="connsiteX4-9" fmla="*/ 0 w 1376623"/>
              <a:gd name="connsiteY4-10" fmla="*/ 589042 h 639283"/>
              <a:gd name="connsiteX0-11" fmla="*/ 0 w 1507251"/>
              <a:gd name="connsiteY0-12" fmla="*/ 609139 h 639283"/>
              <a:gd name="connsiteX1-13" fmla="*/ 277889 w 1507251"/>
              <a:gd name="connsiteY1-14" fmla="*/ 0 h 639283"/>
              <a:gd name="connsiteX2-15" fmla="*/ 1209266 w 1507251"/>
              <a:gd name="connsiteY2-16" fmla="*/ 0 h 639283"/>
              <a:gd name="connsiteX3-17" fmla="*/ 1507251 w 1507251"/>
              <a:gd name="connsiteY3-18" fmla="*/ 639283 h 639283"/>
              <a:gd name="connsiteX4-19" fmla="*/ 0 w 1507251"/>
              <a:gd name="connsiteY4-20" fmla="*/ 609139 h 639283"/>
              <a:gd name="connsiteX0-21" fmla="*/ 0 w 1507251"/>
              <a:gd name="connsiteY0-22" fmla="*/ 612314 h 642458"/>
              <a:gd name="connsiteX1-23" fmla="*/ 277889 w 1507251"/>
              <a:gd name="connsiteY1-24" fmla="*/ 3175 h 642458"/>
              <a:gd name="connsiteX2-25" fmla="*/ 1231491 w 1507251"/>
              <a:gd name="connsiteY2-26" fmla="*/ 0 h 642458"/>
              <a:gd name="connsiteX3-27" fmla="*/ 1507251 w 1507251"/>
              <a:gd name="connsiteY3-28" fmla="*/ 642458 h 642458"/>
              <a:gd name="connsiteX4-29" fmla="*/ 0 w 1507251"/>
              <a:gd name="connsiteY4-30" fmla="*/ 612314 h 642458"/>
              <a:gd name="connsiteX0-31" fmla="*/ 0 w 1453276"/>
              <a:gd name="connsiteY0-32" fmla="*/ 612314 h 612314"/>
              <a:gd name="connsiteX1-33" fmla="*/ 277889 w 1453276"/>
              <a:gd name="connsiteY1-34" fmla="*/ 3175 h 612314"/>
              <a:gd name="connsiteX2-35" fmla="*/ 1231491 w 1453276"/>
              <a:gd name="connsiteY2-36" fmla="*/ 0 h 612314"/>
              <a:gd name="connsiteX3-37" fmla="*/ 1453276 w 1453276"/>
              <a:gd name="connsiteY3-38" fmla="*/ 378933 h 612314"/>
              <a:gd name="connsiteX4-39" fmla="*/ 0 w 1453276"/>
              <a:gd name="connsiteY4-40" fmla="*/ 612314 h 612314"/>
              <a:gd name="connsiteX0-41" fmla="*/ 0 w 1431051"/>
              <a:gd name="connsiteY0-42" fmla="*/ 396414 h 396414"/>
              <a:gd name="connsiteX1-43" fmla="*/ 255664 w 1431051"/>
              <a:gd name="connsiteY1-44" fmla="*/ 3175 h 396414"/>
              <a:gd name="connsiteX2-45" fmla="*/ 1209266 w 1431051"/>
              <a:gd name="connsiteY2-46" fmla="*/ 0 h 396414"/>
              <a:gd name="connsiteX3-47" fmla="*/ 1431051 w 1431051"/>
              <a:gd name="connsiteY3-48" fmla="*/ 378933 h 396414"/>
              <a:gd name="connsiteX4-49" fmla="*/ 0 w 1431051"/>
              <a:gd name="connsiteY4-50" fmla="*/ 396414 h 396414"/>
              <a:gd name="connsiteX0-51" fmla="*/ 0 w 1431051"/>
              <a:gd name="connsiteY0-52" fmla="*/ 399589 h 399589"/>
              <a:gd name="connsiteX1-53" fmla="*/ 236614 w 1431051"/>
              <a:gd name="connsiteY1-54" fmla="*/ 0 h 399589"/>
              <a:gd name="connsiteX2-55" fmla="*/ 1209266 w 1431051"/>
              <a:gd name="connsiteY2-56" fmla="*/ 3175 h 399589"/>
              <a:gd name="connsiteX3-57" fmla="*/ 1431051 w 1431051"/>
              <a:gd name="connsiteY3-58" fmla="*/ 382108 h 399589"/>
              <a:gd name="connsiteX4-59" fmla="*/ 0 w 1431051"/>
              <a:gd name="connsiteY4-60" fmla="*/ 399589 h 399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31051" h="399589">
                <a:moveTo>
                  <a:pt x="0" y="399589"/>
                </a:moveTo>
                <a:lnTo>
                  <a:pt x="236614" y="0"/>
                </a:lnTo>
                <a:lnTo>
                  <a:pt x="1209266" y="3175"/>
                </a:lnTo>
                <a:lnTo>
                  <a:pt x="1431051" y="382108"/>
                </a:lnTo>
                <a:lnTo>
                  <a:pt x="0" y="399589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梯形 3"/>
          <p:cNvSpPr/>
          <p:nvPr/>
        </p:nvSpPr>
        <p:spPr>
          <a:xfrm>
            <a:off x="2169218" y="4096457"/>
            <a:ext cx="4385418" cy="962192"/>
          </a:xfrm>
          <a:custGeom>
            <a:avLst/>
            <a:gdLst>
              <a:gd name="connsiteX0" fmla="*/ 0 w 1225898"/>
              <a:gd name="connsiteY0" fmla="*/ 589042 h 589042"/>
              <a:gd name="connsiteX1" fmla="*/ 147261 w 1225898"/>
              <a:gd name="connsiteY1" fmla="*/ 0 h 589042"/>
              <a:gd name="connsiteX2" fmla="*/ 1078638 w 1225898"/>
              <a:gd name="connsiteY2" fmla="*/ 0 h 589042"/>
              <a:gd name="connsiteX3" fmla="*/ 1225898 w 1225898"/>
              <a:gd name="connsiteY3" fmla="*/ 589042 h 589042"/>
              <a:gd name="connsiteX4" fmla="*/ 0 w 1225898"/>
              <a:gd name="connsiteY4" fmla="*/ 589042 h 589042"/>
              <a:gd name="connsiteX0-1" fmla="*/ 0 w 1376623"/>
              <a:gd name="connsiteY0-2" fmla="*/ 589042 h 639283"/>
              <a:gd name="connsiteX1-3" fmla="*/ 147261 w 1376623"/>
              <a:gd name="connsiteY1-4" fmla="*/ 0 h 639283"/>
              <a:gd name="connsiteX2-5" fmla="*/ 1078638 w 1376623"/>
              <a:gd name="connsiteY2-6" fmla="*/ 0 h 639283"/>
              <a:gd name="connsiteX3-7" fmla="*/ 1376623 w 1376623"/>
              <a:gd name="connsiteY3-8" fmla="*/ 639283 h 639283"/>
              <a:gd name="connsiteX4-9" fmla="*/ 0 w 1376623"/>
              <a:gd name="connsiteY4-10" fmla="*/ 589042 h 639283"/>
              <a:gd name="connsiteX0-11" fmla="*/ 0 w 1507251"/>
              <a:gd name="connsiteY0-12" fmla="*/ 609139 h 639283"/>
              <a:gd name="connsiteX1-13" fmla="*/ 277889 w 1507251"/>
              <a:gd name="connsiteY1-14" fmla="*/ 0 h 639283"/>
              <a:gd name="connsiteX2-15" fmla="*/ 1209266 w 1507251"/>
              <a:gd name="connsiteY2-16" fmla="*/ 0 h 639283"/>
              <a:gd name="connsiteX3-17" fmla="*/ 1507251 w 1507251"/>
              <a:gd name="connsiteY3-18" fmla="*/ 639283 h 639283"/>
              <a:gd name="connsiteX4-19" fmla="*/ 0 w 1507251"/>
              <a:gd name="connsiteY4-20" fmla="*/ 609139 h 639283"/>
              <a:gd name="connsiteX0-21" fmla="*/ 0 w 1507251"/>
              <a:gd name="connsiteY0-22" fmla="*/ 612314 h 642458"/>
              <a:gd name="connsiteX1-23" fmla="*/ 277889 w 1507251"/>
              <a:gd name="connsiteY1-24" fmla="*/ 3175 h 642458"/>
              <a:gd name="connsiteX2-25" fmla="*/ 1231491 w 1507251"/>
              <a:gd name="connsiteY2-26" fmla="*/ 0 h 642458"/>
              <a:gd name="connsiteX3-27" fmla="*/ 1507251 w 1507251"/>
              <a:gd name="connsiteY3-28" fmla="*/ 642458 h 642458"/>
              <a:gd name="connsiteX4-29" fmla="*/ 0 w 1507251"/>
              <a:gd name="connsiteY4-30" fmla="*/ 612314 h 642458"/>
              <a:gd name="connsiteX0-31" fmla="*/ 0 w 1453276"/>
              <a:gd name="connsiteY0-32" fmla="*/ 612314 h 612314"/>
              <a:gd name="connsiteX1-33" fmla="*/ 277889 w 1453276"/>
              <a:gd name="connsiteY1-34" fmla="*/ 3175 h 612314"/>
              <a:gd name="connsiteX2-35" fmla="*/ 1231491 w 1453276"/>
              <a:gd name="connsiteY2-36" fmla="*/ 0 h 612314"/>
              <a:gd name="connsiteX3-37" fmla="*/ 1453276 w 1453276"/>
              <a:gd name="connsiteY3-38" fmla="*/ 378933 h 612314"/>
              <a:gd name="connsiteX4-39" fmla="*/ 0 w 1453276"/>
              <a:gd name="connsiteY4-40" fmla="*/ 612314 h 612314"/>
              <a:gd name="connsiteX0-41" fmla="*/ 0 w 1431051"/>
              <a:gd name="connsiteY0-42" fmla="*/ 396414 h 396414"/>
              <a:gd name="connsiteX1-43" fmla="*/ 255664 w 1431051"/>
              <a:gd name="connsiteY1-44" fmla="*/ 3175 h 396414"/>
              <a:gd name="connsiteX2-45" fmla="*/ 1209266 w 1431051"/>
              <a:gd name="connsiteY2-46" fmla="*/ 0 h 396414"/>
              <a:gd name="connsiteX3-47" fmla="*/ 1431051 w 1431051"/>
              <a:gd name="connsiteY3-48" fmla="*/ 378933 h 396414"/>
              <a:gd name="connsiteX4-49" fmla="*/ 0 w 1431051"/>
              <a:gd name="connsiteY4-50" fmla="*/ 396414 h 396414"/>
              <a:gd name="connsiteX0-51" fmla="*/ 0 w 1431051"/>
              <a:gd name="connsiteY0-52" fmla="*/ 399589 h 399589"/>
              <a:gd name="connsiteX1-53" fmla="*/ 236614 w 1431051"/>
              <a:gd name="connsiteY1-54" fmla="*/ 0 h 399589"/>
              <a:gd name="connsiteX2-55" fmla="*/ 1209266 w 1431051"/>
              <a:gd name="connsiteY2-56" fmla="*/ 3175 h 399589"/>
              <a:gd name="connsiteX3-57" fmla="*/ 1431051 w 1431051"/>
              <a:gd name="connsiteY3-58" fmla="*/ 382108 h 399589"/>
              <a:gd name="connsiteX4-59" fmla="*/ 0 w 1431051"/>
              <a:gd name="connsiteY4-60" fmla="*/ 399589 h 399589"/>
              <a:gd name="connsiteX0-61" fmla="*/ 0 w 1475966"/>
              <a:gd name="connsiteY0-62" fmla="*/ 422608 h 422608"/>
              <a:gd name="connsiteX1-63" fmla="*/ 236614 w 1475966"/>
              <a:gd name="connsiteY1-64" fmla="*/ 23019 h 422608"/>
              <a:gd name="connsiteX2-65" fmla="*/ 1475966 w 1475966"/>
              <a:gd name="connsiteY2-66" fmla="*/ 0 h 422608"/>
              <a:gd name="connsiteX3-67" fmla="*/ 1431051 w 1475966"/>
              <a:gd name="connsiteY3-68" fmla="*/ 405127 h 422608"/>
              <a:gd name="connsiteX4-69" fmla="*/ 0 w 1475966"/>
              <a:gd name="connsiteY4-70" fmla="*/ 422608 h 422608"/>
              <a:gd name="connsiteX0-71" fmla="*/ 46755 w 1522721"/>
              <a:gd name="connsiteY0-72" fmla="*/ 422608 h 422608"/>
              <a:gd name="connsiteX1-73" fmla="*/ 0 w 1522721"/>
              <a:gd name="connsiteY1-74" fmla="*/ 15875 h 422608"/>
              <a:gd name="connsiteX2-75" fmla="*/ 1522721 w 1522721"/>
              <a:gd name="connsiteY2-76" fmla="*/ 0 h 422608"/>
              <a:gd name="connsiteX3-77" fmla="*/ 1477806 w 1522721"/>
              <a:gd name="connsiteY3-78" fmla="*/ 405127 h 422608"/>
              <a:gd name="connsiteX4-79" fmla="*/ 46755 w 1522721"/>
              <a:gd name="connsiteY4-80" fmla="*/ 422608 h 422608"/>
              <a:gd name="connsiteX0-81" fmla="*/ 46755 w 1796894"/>
              <a:gd name="connsiteY0-82" fmla="*/ 422608 h 450371"/>
              <a:gd name="connsiteX1-83" fmla="*/ 0 w 1796894"/>
              <a:gd name="connsiteY1-84" fmla="*/ 15875 h 450371"/>
              <a:gd name="connsiteX2-85" fmla="*/ 1522721 w 1796894"/>
              <a:gd name="connsiteY2-86" fmla="*/ 0 h 450371"/>
              <a:gd name="connsiteX3-87" fmla="*/ 1796894 w 1796894"/>
              <a:gd name="connsiteY3-88" fmla="*/ 450371 h 450371"/>
              <a:gd name="connsiteX4-89" fmla="*/ 46755 w 1796894"/>
              <a:gd name="connsiteY4-90" fmla="*/ 422608 h 450371"/>
              <a:gd name="connsiteX0-91" fmla="*/ 0 w 2033507"/>
              <a:gd name="connsiteY0-92" fmla="*/ 424989 h 450371"/>
              <a:gd name="connsiteX1-93" fmla="*/ 236613 w 2033507"/>
              <a:gd name="connsiteY1-94" fmla="*/ 15875 h 450371"/>
              <a:gd name="connsiteX2-95" fmla="*/ 1759334 w 2033507"/>
              <a:gd name="connsiteY2-96" fmla="*/ 0 h 450371"/>
              <a:gd name="connsiteX3-97" fmla="*/ 2033507 w 2033507"/>
              <a:gd name="connsiteY3-98" fmla="*/ 450371 h 450371"/>
              <a:gd name="connsiteX4-99" fmla="*/ 0 w 2033507"/>
              <a:gd name="connsiteY4-100" fmla="*/ 424989 h 450371"/>
              <a:gd name="connsiteX0-101" fmla="*/ 0 w 2052557"/>
              <a:gd name="connsiteY0-102" fmla="*/ 444039 h 450371"/>
              <a:gd name="connsiteX1-103" fmla="*/ 255663 w 2052557"/>
              <a:gd name="connsiteY1-104" fmla="*/ 15875 h 450371"/>
              <a:gd name="connsiteX2-105" fmla="*/ 1778384 w 2052557"/>
              <a:gd name="connsiteY2-106" fmla="*/ 0 h 450371"/>
              <a:gd name="connsiteX3-107" fmla="*/ 2052557 w 2052557"/>
              <a:gd name="connsiteY3-108" fmla="*/ 450371 h 450371"/>
              <a:gd name="connsiteX4-109" fmla="*/ 0 w 2052557"/>
              <a:gd name="connsiteY4-110" fmla="*/ 444039 h 450371"/>
              <a:gd name="connsiteX0-111" fmla="*/ 0 w 2052557"/>
              <a:gd name="connsiteY0-112" fmla="*/ 444039 h 450371"/>
              <a:gd name="connsiteX1-113" fmla="*/ 258838 w 2052557"/>
              <a:gd name="connsiteY1-114" fmla="*/ 9525 h 450371"/>
              <a:gd name="connsiteX2-115" fmla="*/ 1778384 w 2052557"/>
              <a:gd name="connsiteY2-116" fmla="*/ 0 h 450371"/>
              <a:gd name="connsiteX3-117" fmla="*/ 2052557 w 2052557"/>
              <a:gd name="connsiteY3-118" fmla="*/ 450371 h 450371"/>
              <a:gd name="connsiteX4-119" fmla="*/ 0 w 2052557"/>
              <a:gd name="connsiteY4-120" fmla="*/ 444039 h 450371"/>
              <a:gd name="connsiteX0-121" fmla="*/ 0 w 2052557"/>
              <a:gd name="connsiteY0-122" fmla="*/ 444039 h 450371"/>
              <a:gd name="connsiteX1-123" fmla="*/ 262013 w 2052557"/>
              <a:gd name="connsiteY1-124" fmla="*/ 0 h 450371"/>
              <a:gd name="connsiteX2-125" fmla="*/ 1778384 w 2052557"/>
              <a:gd name="connsiteY2-126" fmla="*/ 0 h 450371"/>
              <a:gd name="connsiteX3-127" fmla="*/ 2052557 w 2052557"/>
              <a:gd name="connsiteY3-128" fmla="*/ 450371 h 450371"/>
              <a:gd name="connsiteX4-129" fmla="*/ 0 w 2052557"/>
              <a:gd name="connsiteY4-130" fmla="*/ 444039 h 450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52557" h="450371">
                <a:moveTo>
                  <a:pt x="0" y="444039"/>
                </a:moveTo>
                <a:lnTo>
                  <a:pt x="262013" y="0"/>
                </a:lnTo>
                <a:lnTo>
                  <a:pt x="1778384" y="0"/>
                </a:lnTo>
                <a:lnTo>
                  <a:pt x="2052557" y="450371"/>
                </a:lnTo>
                <a:lnTo>
                  <a:pt x="0" y="444039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cs typeface="+mn-ea"/>
                <a:sym typeface="+mn-lt"/>
              </a:rPr>
              <a:t>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梯形 3"/>
          <p:cNvSpPr/>
          <p:nvPr/>
        </p:nvSpPr>
        <p:spPr>
          <a:xfrm>
            <a:off x="1367786" y="5238322"/>
            <a:ext cx="5971735" cy="1035479"/>
          </a:xfrm>
          <a:custGeom>
            <a:avLst/>
            <a:gdLst>
              <a:gd name="connsiteX0" fmla="*/ 0 w 1225898"/>
              <a:gd name="connsiteY0" fmla="*/ 589042 h 589042"/>
              <a:gd name="connsiteX1" fmla="*/ 147261 w 1225898"/>
              <a:gd name="connsiteY1" fmla="*/ 0 h 589042"/>
              <a:gd name="connsiteX2" fmla="*/ 1078638 w 1225898"/>
              <a:gd name="connsiteY2" fmla="*/ 0 h 589042"/>
              <a:gd name="connsiteX3" fmla="*/ 1225898 w 1225898"/>
              <a:gd name="connsiteY3" fmla="*/ 589042 h 589042"/>
              <a:gd name="connsiteX4" fmla="*/ 0 w 1225898"/>
              <a:gd name="connsiteY4" fmla="*/ 589042 h 589042"/>
              <a:gd name="connsiteX0-1" fmla="*/ 0 w 1376623"/>
              <a:gd name="connsiteY0-2" fmla="*/ 589042 h 639283"/>
              <a:gd name="connsiteX1-3" fmla="*/ 147261 w 1376623"/>
              <a:gd name="connsiteY1-4" fmla="*/ 0 h 639283"/>
              <a:gd name="connsiteX2-5" fmla="*/ 1078638 w 1376623"/>
              <a:gd name="connsiteY2-6" fmla="*/ 0 h 639283"/>
              <a:gd name="connsiteX3-7" fmla="*/ 1376623 w 1376623"/>
              <a:gd name="connsiteY3-8" fmla="*/ 639283 h 639283"/>
              <a:gd name="connsiteX4-9" fmla="*/ 0 w 1376623"/>
              <a:gd name="connsiteY4-10" fmla="*/ 589042 h 639283"/>
              <a:gd name="connsiteX0-11" fmla="*/ 0 w 1507251"/>
              <a:gd name="connsiteY0-12" fmla="*/ 609139 h 639283"/>
              <a:gd name="connsiteX1-13" fmla="*/ 277889 w 1507251"/>
              <a:gd name="connsiteY1-14" fmla="*/ 0 h 639283"/>
              <a:gd name="connsiteX2-15" fmla="*/ 1209266 w 1507251"/>
              <a:gd name="connsiteY2-16" fmla="*/ 0 h 639283"/>
              <a:gd name="connsiteX3-17" fmla="*/ 1507251 w 1507251"/>
              <a:gd name="connsiteY3-18" fmla="*/ 639283 h 639283"/>
              <a:gd name="connsiteX4-19" fmla="*/ 0 w 1507251"/>
              <a:gd name="connsiteY4-20" fmla="*/ 609139 h 639283"/>
              <a:gd name="connsiteX0-21" fmla="*/ 0 w 1507251"/>
              <a:gd name="connsiteY0-22" fmla="*/ 612314 h 642458"/>
              <a:gd name="connsiteX1-23" fmla="*/ 277889 w 1507251"/>
              <a:gd name="connsiteY1-24" fmla="*/ 3175 h 642458"/>
              <a:gd name="connsiteX2-25" fmla="*/ 1231491 w 1507251"/>
              <a:gd name="connsiteY2-26" fmla="*/ 0 h 642458"/>
              <a:gd name="connsiteX3-27" fmla="*/ 1507251 w 1507251"/>
              <a:gd name="connsiteY3-28" fmla="*/ 642458 h 642458"/>
              <a:gd name="connsiteX4-29" fmla="*/ 0 w 1507251"/>
              <a:gd name="connsiteY4-30" fmla="*/ 612314 h 642458"/>
              <a:gd name="connsiteX0-31" fmla="*/ 0 w 1453276"/>
              <a:gd name="connsiteY0-32" fmla="*/ 612314 h 612314"/>
              <a:gd name="connsiteX1-33" fmla="*/ 277889 w 1453276"/>
              <a:gd name="connsiteY1-34" fmla="*/ 3175 h 612314"/>
              <a:gd name="connsiteX2-35" fmla="*/ 1231491 w 1453276"/>
              <a:gd name="connsiteY2-36" fmla="*/ 0 h 612314"/>
              <a:gd name="connsiteX3-37" fmla="*/ 1453276 w 1453276"/>
              <a:gd name="connsiteY3-38" fmla="*/ 378933 h 612314"/>
              <a:gd name="connsiteX4-39" fmla="*/ 0 w 1453276"/>
              <a:gd name="connsiteY4-40" fmla="*/ 612314 h 612314"/>
              <a:gd name="connsiteX0-41" fmla="*/ 0 w 1431051"/>
              <a:gd name="connsiteY0-42" fmla="*/ 396414 h 396414"/>
              <a:gd name="connsiteX1-43" fmla="*/ 255664 w 1431051"/>
              <a:gd name="connsiteY1-44" fmla="*/ 3175 h 396414"/>
              <a:gd name="connsiteX2-45" fmla="*/ 1209266 w 1431051"/>
              <a:gd name="connsiteY2-46" fmla="*/ 0 h 396414"/>
              <a:gd name="connsiteX3-47" fmla="*/ 1431051 w 1431051"/>
              <a:gd name="connsiteY3-48" fmla="*/ 378933 h 396414"/>
              <a:gd name="connsiteX4-49" fmla="*/ 0 w 1431051"/>
              <a:gd name="connsiteY4-50" fmla="*/ 396414 h 396414"/>
              <a:gd name="connsiteX0-51" fmla="*/ 0 w 1431051"/>
              <a:gd name="connsiteY0-52" fmla="*/ 399589 h 399589"/>
              <a:gd name="connsiteX1-53" fmla="*/ 236614 w 1431051"/>
              <a:gd name="connsiteY1-54" fmla="*/ 0 h 399589"/>
              <a:gd name="connsiteX2-55" fmla="*/ 1209266 w 1431051"/>
              <a:gd name="connsiteY2-56" fmla="*/ 3175 h 399589"/>
              <a:gd name="connsiteX3-57" fmla="*/ 1431051 w 1431051"/>
              <a:gd name="connsiteY3-58" fmla="*/ 382108 h 399589"/>
              <a:gd name="connsiteX4-59" fmla="*/ 0 w 1431051"/>
              <a:gd name="connsiteY4-60" fmla="*/ 399589 h 399589"/>
              <a:gd name="connsiteX0-61" fmla="*/ 0 w 1475966"/>
              <a:gd name="connsiteY0-62" fmla="*/ 422608 h 422608"/>
              <a:gd name="connsiteX1-63" fmla="*/ 236614 w 1475966"/>
              <a:gd name="connsiteY1-64" fmla="*/ 23019 h 422608"/>
              <a:gd name="connsiteX2-65" fmla="*/ 1475966 w 1475966"/>
              <a:gd name="connsiteY2-66" fmla="*/ 0 h 422608"/>
              <a:gd name="connsiteX3-67" fmla="*/ 1431051 w 1475966"/>
              <a:gd name="connsiteY3-68" fmla="*/ 405127 h 422608"/>
              <a:gd name="connsiteX4-69" fmla="*/ 0 w 1475966"/>
              <a:gd name="connsiteY4-70" fmla="*/ 422608 h 422608"/>
              <a:gd name="connsiteX0-71" fmla="*/ 46755 w 1522721"/>
              <a:gd name="connsiteY0-72" fmla="*/ 422608 h 422608"/>
              <a:gd name="connsiteX1-73" fmla="*/ 0 w 1522721"/>
              <a:gd name="connsiteY1-74" fmla="*/ 15875 h 422608"/>
              <a:gd name="connsiteX2-75" fmla="*/ 1522721 w 1522721"/>
              <a:gd name="connsiteY2-76" fmla="*/ 0 h 422608"/>
              <a:gd name="connsiteX3-77" fmla="*/ 1477806 w 1522721"/>
              <a:gd name="connsiteY3-78" fmla="*/ 405127 h 422608"/>
              <a:gd name="connsiteX4-79" fmla="*/ 46755 w 1522721"/>
              <a:gd name="connsiteY4-80" fmla="*/ 422608 h 422608"/>
              <a:gd name="connsiteX0-81" fmla="*/ 46755 w 1796894"/>
              <a:gd name="connsiteY0-82" fmla="*/ 422608 h 450371"/>
              <a:gd name="connsiteX1-83" fmla="*/ 0 w 1796894"/>
              <a:gd name="connsiteY1-84" fmla="*/ 15875 h 450371"/>
              <a:gd name="connsiteX2-85" fmla="*/ 1522721 w 1796894"/>
              <a:gd name="connsiteY2-86" fmla="*/ 0 h 450371"/>
              <a:gd name="connsiteX3-87" fmla="*/ 1796894 w 1796894"/>
              <a:gd name="connsiteY3-88" fmla="*/ 450371 h 450371"/>
              <a:gd name="connsiteX4-89" fmla="*/ 46755 w 1796894"/>
              <a:gd name="connsiteY4-90" fmla="*/ 422608 h 450371"/>
              <a:gd name="connsiteX0-91" fmla="*/ 0 w 2033507"/>
              <a:gd name="connsiteY0-92" fmla="*/ 424989 h 450371"/>
              <a:gd name="connsiteX1-93" fmla="*/ 236613 w 2033507"/>
              <a:gd name="connsiteY1-94" fmla="*/ 15875 h 450371"/>
              <a:gd name="connsiteX2-95" fmla="*/ 1759334 w 2033507"/>
              <a:gd name="connsiteY2-96" fmla="*/ 0 h 450371"/>
              <a:gd name="connsiteX3-97" fmla="*/ 2033507 w 2033507"/>
              <a:gd name="connsiteY3-98" fmla="*/ 450371 h 450371"/>
              <a:gd name="connsiteX4-99" fmla="*/ 0 w 2033507"/>
              <a:gd name="connsiteY4-100" fmla="*/ 424989 h 450371"/>
              <a:gd name="connsiteX0-101" fmla="*/ 0 w 2033507"/>
              <a:gd name="connsiteY0-102" fmla="*/ 424989 h 450371"/>
              <a:gd name="connsiteX1-103" fmla="*/ 236613 w 2033507"/>
              <a:gd name="connsiteY1-104" fmla="*/ 6350 h 450371"/>
              <a:gd name="connsiteX2-105" fmla="*/ 1759334 w 2033507"/>
              <a:gd name="connsiteY2-106" fmla="*/ 0 h 450371"/>
              <a:gd name="connsiteX3-107" fmla="*/ 2033507 w 2033507"/>
              <a:gd name="connsiteY3-108" fmla="*/ 450371 h 450371"/>
              <a:gd name="connsiteX4-109" fmla="*/ 0 w 2033507"/>
              <a:gd name="connsiteY4-110" fmla="*/ 424989 h 450371"/>
              <a:gd name="connsiteX0-111" fmla="*/ 106287 w 2139794"/>
              <a:gd name="connsiteY0-112" fmla="*/ 424989 h 450371"/>
              <a:gd name="connsiteX1-113" fmla="*/ 0 w 2139794"/>
              <a:gd name="connsiteY1-114" fmla="*/ 9525 h 450371"/>
              <a:gd name="connsiteX2-115" fmla="*/ 1865621 w 2139794"/>
              <a:gd name="connsiteY2-116" fmla="*/ 0 h 450371"/>
              <a:gd name="connsiteX3-117" fmla="*/ 2139794 w 2139794"/>
              <a:gd name="connsiteY3-118" fmla="*/ 450371 h 450371"/>
              <a:gd name="connsiteX4-119" fmla="*/ 106287 w 2139794"/>
              <a:gd name="connsiteY4-120" fmla="*/ 424989 h 450371"/>
              <a:gd name="connsiteX0-121" fmla="*/ 106287 w 2224396"/>
              <a:gd name="connsiteY0-122" fmla="*/ 421814 h 447196"/>
              <a:gd name="connsiteX1-123" fmla="*/ 0 w 2224396"/>
              <a:gd name="connsiteY1-124" fmla="*/ 6350 h 447196"/>
              <a:gd name="connsiteX2-125" fmla="*/ 2224396 w 2224396"/>
              <a:gd name="connsiteY2-126" fmla="*/ 0 h 447196"/>
              <a:gd name="connsiteX3-127" fmla="*/ 2139794 w 2224396"/>
              <a:gd name="connsiteY3-128" fmla="*/ 447196 h 447196"/>
              <a:gd name="connsiteX4-129" fmla="*/ 106287 w 2224396"/>
              <a:gd name="connsiteY4-130" fmla="*/ 421814 h 447196"/>
              <a:gd name="connsiteX0-131" fmla="*/ 106287 w 2508094"/>
              <a:gd name="connsiteY0-132" fmla="*/ 421814 h 485296"/>
              <a:gd name="connsiteX1-133" fmla="*/ 0 w 2508094"/>
              <a:gd name="connsiteY1-134" fmla="*/ 6350 h 485296"/>
              <a:gd name="connsiteX2-135" fmla="*/ 2224396 w 2508094"/>
              <a:gd name="connsiteY2-136" fmla="*/ 0 h 485296"/>
              <a:gd name="connsiteX3-137" fmla="*/ 2508094 w 2508094"/>
              <a:gd name="connsiteY3-138" fmla="*/ 485296 h 485296"/>
              <a:gd name="connsiteX4-139" fmla="*/ 106287 w 2508094"/>
              <a:gd name="connsiteY4-140" fmla="*/ 421814 h 485296"/>
              <a:gd name="connsiteX0-141" fmla="*/ 0 w 2763757"/>
              <a:gd name="connsiteY0-142" fmla="*/ 440864 h 485296"/>
              <a:gd name="connsiteX1-143" fmla="*/ 255663 w 2763757"/>
              <a:gd name="connsiteY1-144" fmla="*/ 6350 h 485296"/>
              <a:gd name="connsiteX2-145" fmla="*/ 2480059 w 2763757"/>
              <a:gd name="connsiteY2-146" fmla="*/ 0 h 485296"/>
              <a:gd name="connsiteX3-147" fmla="*/ 2763757 w 2763757"/>
              <a:gd name="connsiteY3-148" fmla="*/ 485296 h 485296"/>
              <a:gd name="connsiteX4-149" fmla="*/ 0 w 2763757"/>
              <a:gd name="connsiteY4-150" fmla="*/ 440864 h 485296"/>
              <a:gd name="connsiteX0-151" fmla="*/ 0 w 2779632"/>
              <a:gd name="connsiteY0-152" fmla="*/ 472614 h 485296"/>
              <a:gd name="connsiteX1-153" fmla="*/ 271538 w 2779632"/>
              <a:gd name="connsiteY1-154" fmla="*/ 6350 h 485296"/>
              <a:gd name="connsiteX2-155" fmla="*/ 2495934 w 2779632"/>
              <a:gd name="connsiteY2-156" fmla="*/ 0 h 485296"/>
              <a:gd name="connsiteX3-157" fmla="*/ 2779632 w 2779632"/>
              <a:gd name="connsiteY3-158" fmla="*/ 485296 h 485296"/>
              <a:gd name="connsiteX4-159" fmla="*/ 0 w 2779632"/>
              <a:gd name="connsiteY4-160" fmla="*/ 472614 h 485296"/>
              <a:gd name="connsiteX0-161" fmla="*/ 0 w 2795507"/>
              <a:gd name="connsiteY0-162" fmla="*/ 485314 h 485314"/>
              <a:gd name="connsiteX1-163" fmla="*/ 287413 w 2795507"/>
              <a:gd name="connsiteY1-164" fmla="*/ 6350 h 485314"/>
              <a:gd name="connsiteX2-165" fmla="*/ 2511809 w 2795507"/>
              <a:gd name="connsiteY2-166" fmla="*/ 0 h 485314"/>
              <a:gd name="connsiteX3-167" fmla="*/ 2795507 w 2795507"/>
              <a:gd name="connsiteY3-168" fmla="*/ 485296 h 485314"/>
              <a:gd name="connsiteX4-169" fmla="*/ 0 w 2795507"/>
              <a:gd name="connsiteY4-170" fmla="*/ 485314 h 4853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795507" h="485314">
                <a:moveTo>
                  <a:pt x="0" y="485314"/>
                </a:moveTo>
                <a:lnTo>
                  <a:pt x="287413" y="6350"/>
                </a:lnTo>
                <a:lnTo>
                  <a:pt x="2511809" y="0"/>
                </a:lnTo>
                <a:lnTo>
                  <a:pt x="2795507" y="485296"/>
                </a:lnTo>
                <a:lnTo>
                  <a:pt x="0" y="4853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cs typeface="+mn-ea"/>
                <a:sym typeface="+mn-lt"/>
              </a:rPr>
              <a:t>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2402" y="5510194"/>
            <a:ext cx="36218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270945" y="6016111"/>
            <a:ext cx="4458707" cy="1182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202402" y="4365964"/>
            <a:ext cx="36218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731928" y="4862428"/>
            <a:ext cx="4997723" cy="709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202402" y="3183911"/>
            <a:ext cx="36218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183455" y="3687468"/>
            <a:ext cx="5546196" cy="118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202402" y="2056234"/>
            <a:ext cx="36218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31912" y="2552695"/>
            <a:ext cx="5997740" cy="709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614841" y="2064440"/>
            <a:ext cx="2439675" cy="2222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055687" y="4411673"/>
            <a:ext cx="2439675" cy="2224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8733150" y="2064440"/>
            <a:ext cx="2439675" cy="2222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6173996" y="4411673"/>
            <a:ext cx="2439675" cy="2224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29869" y="1023064"/>
            <a:ext cx="413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55687" y="2064439"/>
            <a:ext cx="2437748" cy="2222727"/>
          </a:xfrm>
          <a:custGeom>
            <a:avLst/>
            <a:gdLst>
              <a:gd name="connsiteX0" fmla="*/ 0 w 2437748"/>
              <a:gd name="connsiteY0" fmla="*/ 0 h 2222727"/>
              <a:gd name="connsiteX1" fmla="*/ 2437748 w 2437748"/>
              <a:gd name="connsiteY1" fmla="*/ 0 h 2222727"/>
              <a:gd name="connsiteX2" fmla="*/ 2437748 w 2437748"/>
              <a:gd name="connsiteY2" fmla="*/ 2222727 h 2222727"/>
              <a:gd name="connsiteX3" fmla="*/ 0 w 2437748"/>
              <a:gd name="connsiteY3" fmla="*/ 2222727 h 22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48" h="2222727">
                <a:moveTo>
                  <a:pt x="0" y="0"/>
                </a:moveTo>
                <a:lnTo>
                  <a:pt x="2437748" y="0"/>
                </a:lnTo>
                <a:lnTo>
                  <a:pt x="2437748" y="2222727"/>
                </a:lnTo>
                <a:lnTo>
                  <a:pt x="0" y="2222727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72069" y="2064438"/>
            <a:ext cx="2437748" cy="2222727"/>
          </a:xfrm>
          <a:custGeom>
            <a:avLst/>
            <a:gdLst>
              <a:gd name="connsiteX0" fmla="*/ 0 w 2437748"/>
              <a:gd name="connsiteY0" fmla="*/ 0 h 2222727"/>
              <a:gd name="connsiteX1" fmla="*/ 2437748 w 2437748"/>
              <a:gd name="connsiteY1" fmla="*/ 0 h 2222727"/>
              <a:gd name="connsiteX2" fmla="*/ 2437748 w 2437748"/>
              <a:gd name="connsiteY2" fmla="*/ 2222727 h 2222727"/>
              <a:gd name="connsiteX3" fmla="*/ 0 w 2437748"/>
              <a:gd name="connsiteY3" fmla="*/ 2222727 h 22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48" h="2222727">
                <a:moveTo>
                  <a:pt x="0" y="0"/>
                </a:moveTo>
                <a:lnTo>
                  <a:pt x="2437748" y="0"/>
                </a:lnTo>
                <a:lnTo>
                  <a:pt x="2437748" y="2222727"/>
                </a:lnTo>
                <a:lnTo>
                  <a:pt x="0" y="2222727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24782" y="4413714"/>
            <a:ext cx="2431114" cy="2222727"/>
          </a:xfrm>
          <a:custGeom>
            <a:avLst/>
            <a:gdLst>
              <a:gd name="connsiteX0" fmla="*/ 0 w 2431114"/>
              <a:gd name="connsiteY0" fmla="*/ 0 h 2222727"/>
              <a:gd name="connsiteX1" fmla="*/ 2431114 w 2431114"/>
              <a:gd name="connsiteY1" fmla="*/ 0 h 2222727"/>
              <a:gd name="connsiteX2" fmla="*/ 2431114 w 2431114"/>
              <a:gd name="connsiteY2" fmla="*/ 2222727 h 2222727"/>
              <a:gd name="connsiteX3" fmla="*/ 0 w 2431114"/>
              <a:gd name="connsiteY3" fmla="*/ 2222727 h 22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114" h="2222727">
                <a:moveTo>
                  <a:pt x="0" y="0"/>
                </a:moveTo>
                <a:lnTo>
                  <a:pt x="2431114" y="0"/>
                </a:lnTo>
                <a:lnTo>
                  <a:pt x="2431114" y="2222727"/>
                </a:lnTo>
                <a:lnTo>
                  <a:pt x="0" y="222272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735077" y="4411673"/>
            <a:ext cx="2437748" cy="2222727"/>
          </a:xfrm>
          <a:custGeom>
            <a:avLst/>
            <a:gdLst>
              <a:gd name="connsiteX0" fmla="*/ 0 w 2437748"/>
              <a:gd name="connsiteY0" fmla="*/ 0 h 2222727"/>
              <a:gd name="connsiteX1" fmla="*/ 2437748 w 2437748"/>
              <a:gd name="connsiteY1" fmla="*/ 0 h 2222727"/>
              <a:gd name="connsiteX2" fmla="*/ 2437748 w 2437748"/>
              <a:gd name="connsiteY2" fmla="*/ 2222727 h 2222727"/>
              <a:gd name="connsiteX3" fmla="*/ 0 w 2437748"/>
              <a:gd name="connsiteY3" fmla="*/ 2222727 h 22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48" h="2222727">
                <a:moveTo>
                  <a:pt x="0" y="0"/>
                </a:moveTo>
                <a:lnTo>
                  <a:pt x="2437748" y="0"/>
                </a:lnTo>
                <a:lnTo>
                  <a:pt x="2437748" y="2222727"/>
                </a:lnTo>
                <a:lnTo>
                  <a:pt x="0" y="2222727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同心圆 26"/>
          <p:cNvSpPr/>
          <p:nvPr/>
        </p:nvSpPr>
        <p:spPr bwMode="auto">
          <a:xfrm rot="2700000">
            <a:off x="1742162" y="2435690"/>
            <a:ext cx="4609305" cy="3935420"/>
          </a:xfrm>
          <a:custGeom>
            <a:avLst/>
            <a:gdLst/>
            <a:ahLst/>
            <a:cxnLst/>
            <a:rect l="l" t="t" r="r" b="b"/>
            <a:pathLst>
              <a:path w="4680000" h="3995247">
                <a:moveTo>
                  <a:pt x="3993951" y="0"/>
                </a:moveTo>
                <a:cubicBezTo>
                  <a:pt x="4417819" y="423477"/>
                  <a:pt x="4680000" y="1008745"/>
                  <a:pt x="4680000" y="1655247"/>
                </a:cubicBezTo>
                <a:cubicBezTo>
                  <a:pt x="4680000" y="2947593"/>
                  <a:pt x="3632346" y="3995247"/>
                  <a:pt x="2340000" y="3995247"/>
                </a:cubicBezTo>
                <a:cubicBezTo>
                  <a:pt x="1047654" y="3995247"/>
                  <a:pt x="0" y="2947593"/>
                  <a:pt x="0" y="1655247"/>
                </a:cubicBezTo>
                <a:cubicBezTo>
                  <a:pt x="0" y="1009221"/>
                  <a:pt x="261794" y="424341"/>
                  <a:pt x="685095" y="920"/>
                </a:cubicBezTo>
                <a:lnTo>
                  <a:pt x="1072874" y="388699"/>
                </a:lnTo>
                <a:cubicBezTo>
                  <a:pt x="748814" y="712878"/>
                  <a:pt x="548402" y="1160658"/>
                  <a:pt x="548402" y="1655247"/>
                </a:cubicBezTo>
                <a:cubicBezTo>
                  <a:pt x="548402" y="2644719"/>
                  <a:pt x="1350528" y="3446845"/>
                  <a:pt x="2340000" y="3446845"/>
                </a:cubicBezTo>
                <a:cubicBezTo>
                  <a:pt x="3329472" y="3446845"/>
                  <a:pt x="4131598" y="2644719"/>
                  <a:pt x="4131598" y="1655247"/>
                </a:cubicBezTo>
                <a:cubicBezTo>
                  <a:pt x="4131598" y="1160182"/>
                  <a:pt x="3930799" y="712015"/>
                  <a:pt x="3606172" y="38777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同心圆"/>
          <p:cNvSpPr/>
          <p:nvPr/>
        </p:nvSpPr>
        <p:spPr bwMode="auto">
          <a:xfrm rot="2700000">
            <a:off x="2522367" y="2971979"/>
            <a:ext cx="3194304" cy="2704918"/>
          </a:xfrm>
          <a:custGeom>
            <a:avLst/>
            <a:gdLst/>
            <a:ahLst/>
            <a:cxnLst/>
            <a:rect l="l" t="t" r="r" b="b"/>
            <a:pathLst>
              <a:path w="3240000" h="2743507">
                <a:moveTo>
                  <a:pt x="454487" y="0"/>
                </a:moveTo>
                <a:lnTo>
                  <a:pt x="837501" y="383013"/>
                </a:lnTo>
                <a:cubicBezTo>
                  <a:pt x="653847" y="575548"/>
                  <a:pt x="541663" y="836427"/>
                  <a:pt x="541663" y="1123507"/>
                </a:cubicBezTo>
                <a:cubicBezTo>
                  <a:pt x="541663" y="1719056"/>
                  <a:pt x="1024451" y="2201844"/>
                  <a:pt x="1620000" y="2201844"/>
                </a:cubicBezTo>
                <a:cubicBezTo>
                  <a:pt x="2215549" y="2201844"/>
                  <a:pt x="2698337" y="1719056"/>
                  <a:pt x="2698337" y="1123507"/>
                </a:cubicBezTo>
                <a:cubicBezTo>
                  <a:pt x="2698337" y="837130"/>
                  <a:pt x="2586703" y="576826"/>
                  <a:pt x="2403813" y="384459"/>
                </a:cubicBezTo>
                <a:lnTo>
                  <a:pt x="2786827" y="1445"/>
                </a:lnTo>
                <a:cubicBezTo>
                  <a:pt x="3067794" y="291814"/>
                  <a:pt x="3240000" y="687550"/>
                  <a:pt x="3240000" y="1123507"/>
                </a:cubicBezTo>
                <a:cubicBezTo>
                  <a:pt x="3240000" y="2018208"/>
                  <a:pt x="2514701" y="2743507"/>
                  <a:pt x="1620000" y="2743507"/>
                </a:cubicBezTo>
                <a:cubicBezTo>
                  <a:pt x="725299" y="2743507"/>
                  <a:pt x="0" y="2018208"/>
                  <a:pt x="0" y="1123507"/>
                </a:cubicBezTo>
                <a:cubicBezTo>
                  <a:pt x="0" y="686848"/>
                  <a:pt x="172762" y="290539"/>
                  <a:pt x="454487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37160" indent="-13716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KSO_GT3"/>
          <p:cNvSpPr/>
          <p:nvPr/>
        </p:nvSpPr>
        <p:spPr bwMode="auto">
          <a:xfrm rot="2700000">
            <a:off x="2285356" y="2152766"/>
            <a:ext cx="4043182" cy="404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To Add Text, Click To Add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KSO_GT2"/>
          <p:cNvSpPr/>
          <p:nvPr/>
        </p:nvSpPr>
        <p:spPr bwMode="auto">
          <a:xfrm rot="2700000">
            <a:off x="2992129" y="2867372"/>
            <a:ext cx="2631450" cy="263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KSO_GT1"/>
          <p:cNvSpPr/>
          <p:nvPr/>
        </p:nvSpPr>
        <p:spPr bwMode="auto">
          <a:xfrm>
            <a:off x="3417493" y="3282345"/>
            <a:ext cx="1773050" cy="1773050"/>
          </a:xfrm>
          <a:prstGeom prst="ellipse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4242231" y="2104641"/>
            <a:ext cx="2923599" cy="22146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KSO_GT1.1"/>
          <p:cNvSpPr>
            <a:spLocks noChangeArrowheads="1"/>
          </p:cNvSpPr>
          <p:nvPr/>
        </p:nvSpPr>
        <p:spPr bwMode="auto">
          <a:xfrm>
            <a:off x="7165831" y="1931090"/>
            <a:ext cx="3274309" cy="3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sz="20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4242231" y="2869638"/>
            <a:ext cx="2923599" cy="1557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KSO_GT1.1"/>
          <p:cNvSpPr>
            <a:spLocks noChangeArrowheads="1"/>
          </p:cNvSpPr>
          <p:nvPr/>
        </p:nvSpPr>
        <p:spPr bwMode="auto">
          <a:xfrm>
            <a:off x="7165831" y="2697645"/>
            <a:ext cx="3274309" cy="3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sz="20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025522" y="3631911"/>
            <a:ext cx="2140308" cy="0"/>
          </a:xfrm>
          <a:prstGeom prst="straightConnector1">
            <a:avLst/>
          </a:prstGeom>
          <a:ln w="1905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KSO_GT1.1"/>
          <p:cNvSpPr>
            <a:spLocks noChangeArrowheads="1"/>
          </p:cNvSpPr>
          <p:nvPr/>
        </p:nvSpPr>
        <p:spPr bwMode="auto">
          <a:xfrm>
            <a:off x="7165831" y="3458361"/>
            <a:ext cx="3274309" cy="3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sz="20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 animBg="1"/>
      <p:bldP spid="22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096000" y="1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9" name="任意多边形 18"/>
          <p:cNvSpPr/>
          <p:nvPr/>
        </p:nvSpPr>
        <p:spPr>
          <a:xfrm>
            <a:off x="6053864" y="-5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301659 h 6857999"/>
              <a:gd name="connsiteX3" fmla="*/ 33659 w 3060700"/>
              <a:gd name="connsiteY3" fmla="*/ 5087837 h 6857999"/>
              <a:gd name="connsiteX4" fmla="*/ 3060700 w 3060700"/>
              <a:gd name="connsiteY4" fmla="*/ 6835500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301659"/>
                </a:lnTo>
                <a:lnTo>
                  <a:pt x="33659" y="5087837"/>
                </a:lnTo>
                <a:lnTo>
                  <a:pt x="3060700" y="683550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39928" y="12860"/>
            <a:ext cx="3060700" cy="6845125"/>
          </a:xfrm>
          <a:custGeom>
            <a:avLst/>
            <a:gdLst>
              <a:gd name="connsiteX0" fmla="*/ 0 w 3060700"/>
              <a:gd name="connsiteY0" fmla="*/ 0 h 6857998"/>
              <a:gd name="connsiteX1" fmla="*/ 3060700 w 3060700"/>
              <a:gd name="connsiteY1" fmla="*/ 0 h 6857998"/>
              <a:gd name="connsiteX2" fmla="*/ 3060700 w 3060700"/>
              <a:gd name="connsiteY2" fmla="*/ 6857998 h 6857998"/>
              <a:gd name="connsiteX3" fmla="*/ 0 w 30607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8">
                <a:moveTo>
                  <a:pt x="0" y="0"/>
                </a:moveTo>
                <a:lnTo>
                  <a:pt x="3060700" y="0"/>
                </a:lnTo>
                <a:lnTo>
                  <a:pt x="30607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14"/>
            <a:ext cx="305173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105698" y="6424"/>
            <a:ext cx="3086301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1" name="任意多边形 40"/>
          <p:cNvSpPr/>
          <p:nvPr/>
        </p:nvSpPr>
        <p:spPr>
          <a:xfrm>
            <a:off x="0" y="-12882"/>
            <a:ext cx="3051730" cy="6870882"/>
          </a:xfrm>
          <a:custGeom>
            <a:avLst/>
            <a:gdLst>
              <a:gd name="connsiteX0" fmla="*/ 0 w 3060700"/>
              <a:gd name="connsiteY0" fmla="*/ 2850805 h 6857999"/>
              <a:gd name="connsiteX1" fmla="*/ 3056898 w 3060700"/>
              <a:gd name="connsiteY1" fmla="*/ 4615706 h 6857999"/>
              <a:gd name="connsiteX2" fmla="*/ 3060700 w 3060700"/>
              <a:gd name="connsiteY2" fmla="*/ 4215127 h 6857999"/>
              <a:gd name="connsiteX3" fmla="*/ 3060700 w 3060700"/>
              <a:gd name="connsiteY3" fmla="*/ 6857999 h 6857999"/>
              <a:gd name="connsiteX4" fmla="*/ 0 w 3060700"/>
              <a:gd name="connsiteY4" fmla="*/ 6857999 h 6857999"/>
              <a:gd name="connsiteX5" fmla="*/ 0 w 3060700"/>
              <a:gd name="connsiteY5" fmla="*/ 0 h 6857999"/>
              <a:gd name="connsiteX6" fmla="*/ 3060700 w 3060700"/>
              <a:gd name="connsiteY6" fmla="*/ 0 h 6857999"/>
              <a:gd name="connsiteX7" fmla="*/ 3060700 w 3060700"/>
              <a:gd name="connsiteY7" fmla="*/ 1034122 h 6857999"/>
              <a:gd name="connsiteX8" fmla="*/ 0 w 3060700"/>
              <a:gd name="connsiteY8" fmla="*/ 28401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700" h="6857999">
                <a:moveTo>
                  <a:pt x="0" y="2850805"/>
                </a:moveTo>
                <a:lnTo>
                  <a:pt x="3056898" y="4615706"/>
                </a:lnTo>
                <a:lnTo>
                  <a:pt x="3060700" y="4215127"/>
                </a:lnTo>
                <a:lnTo>
                  <a:pt x="3060700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3060700" y="0"/>
                </a:lnTo>
                <a:lnTo>
                  <a:pt x="3060700" y="1034122"/>
                </a:lnTo>
                <a:lnTo>
                  <a:pt x="0" y="284016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102762" y="1"/>
            <a:ext cx="3089237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  <a:gd name="connsiteX4" fmla="*/ 0 w 3060700"/>
              <a:gd name="connsiteY4" fmla="*/ 5123705 h 6857999"/>
              <a:gd name="connsiteX5" fmla="*/ 3003880 w 3060700"/>
              <a:gd name="connsiteY5" fmla="*/ 6857996 h 6857999"/>
              <a:gd name="connsiteX6" fmla="*/ 3038041 w 3060700"/>
              <a:gd name="connsiteY6" fmla="*/ 3258497 h 6857999"/>
              <a:gd name="connsiteX7" fmla="*/ 0 w 3060700"/>
              <a:gd name="connsiteY7" fmla="*/ 505116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lnTo>
                  <a:pt x="0" y="5123705"/>
                </a:lnTo>
                <a:lnTo>
                  <a:pt x="3003880" y="6857996"/>
                </a:lnTo>
                <a:lnTo>
                  <a:pt x="3038041" y="3258497"/>
                </a:lnTo>
                <a:lnTo>
                  <a:pt x="0" y="505116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70708" y="2082296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25995" y="4672337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81264" y="4672337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871437" y="4672337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051730" y="-12882"/>
            <a:ext cx="3060700" cy="6870867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281801 h 6857999"/>
              <a:gd name="connsiteX3" fmla="*/ 1 w 3060700"/>
              <a:gd name="connsiteY3" fmla="*/ 5087840 h 6857999"/>
              <a:gd name="connsiteX4" fmla="*/ 3060700 w 3060700"/>
              <a:gd name="connsiteY4" fmla="*/ 6854935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281801"/>
                </a:lnTo>
                <a:lnTo>
                  <a:pt x="1" y="5087840"/>
                </a:lnTo>
                <a:lnTo>
                  <a:pt x="3060700" y="6854935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91582" y="2637782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46867" y="5251491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18405" y="5251491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492309" y="5251491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  <p:bldP spid="16" grpId="0" animBg="1"/>
      <p:bldP spid="20" grpId="0"/>
      <p:bldP spid="22" grpId="0"/>
      <p:bldP spid="24" grpId="0"/>
      <p:bldP spid="27" grpId="0"/>
      <p:bldP spid="17" grpId="0" animBg="1"/>
      <p:bldP spid="23" grpId="0"/>
      <p:bldP spid="25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58050" y="2170472"/>
            <a:ext cx="3335892" cy="254249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40453" y="2170472"/>
            <a:ext cx="3367447" cy="254249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7"/>
          <p:cNvCxnSpPr>
            <a:cxnSpLocks noChangeShapeType="1"/>
          </p:cNvCxnSpPr>
          <p:nvPr/>
        </p:nvCxnSpPr>
        <p:spPr bwMode="auto">
          <a:xfrm>
            <a:off x="958051" y="2064849"/>
            <a:ext cx="6849849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958050" y="977870"/>
            <a:ext cx="6903944" cy="8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To Add Title</a:t>
            </a:r>
            <a:endParaRPr lang="zh-CN" alt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958051" y="1681111"/>
            <a:ext cx="6849849" cy="3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800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999672" y="1162050"/>
            <a:ext cx="3101478" cy="354450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8"/>
          <p:cNvCxnSpPr>
            <a:cxnSpLocks noChangeShapeType="1"/>
          </p:cNvCxnSpPr>
          <p:nvPr/>
        </p:nvCxnSpPr>
        <p:spPr bwMode="auto">
          <a:xfrm>
            <a:off x="958050" y="4852045"/>
            <a:ext cx="102759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58050" y="4900290"/>
            <a:ext cx="10275900" cy="238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46800" rIns="3600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</a:t>
            </a:r>
            <a:r>
              <a:rPr lang="en-US" altLang="zh-CN" sz="1600" dirty="0" smtClean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elit.</a:t>
            </a:r>
            <a:endParaRPr lang="en-US" altLang="zh-CN" sz="1600" dirty="0" smtClean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r>
              <a:rPr lang="en-US" altLang="zh-CN" sz="1600" dirty="0" smtClean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altLang="zh-CN" sz="1600" dirty="0" smtClean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4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2700000">
            <a:off x="1927001" y="2513953"/>
            <a:ext cx="2330968" cy="224445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rot="2700000">
            <a:off x="3929344" y="2513952"/>
            <a:ext cx="2330968" cy="224445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 rot="2700000">
            <a:off x="5931688" y="2513952"/>
            <a:ext cx="2330968" cy="224445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2700000">
            <a:off x="7934032" y="2513952"/>
            <a:ext cx="2330968" cy="224445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KSO_Shape"/>
          <p:cNvSpPr>
            <a:spLocks noChangeAspect="1"/>
          </p:cNvSpPr>
          <p:nvPr/>
        </p:nvSpPr>
        <p:spPr>
          <a:xfrm>
            <a:off x="2719113" y="2413837"/>
            <a:ext cx="648000" cy="338040"/>
          </a:xfrm>
          <a:custGeom>
            <a:avLst/>
            <a:gdLst>
              <a:gd name="connsiteX0" fmla="*/ 4575765 w 8012499"/>
              <a:gd name="connsiteY0" fmla="*/ 3549014 h 4176464"/>
              <a:gd name="connsiteX1" fmla="*/ 4575765 w 8012499"/>
              <a:gd name="connsiteY1" fmla="*/ 3960778 h 4176464"/>
              <a:gd name="connsiteX2" fmla="*/ 5950459 w 8012499"/>
              <a:gd name="connsiteY2" fmla="*/ 3960778 h 4176464"/>
              <a:gd name="connsiteX3" fmla="*/ 5950459 w 8012499"/>
              <a:gd name="connsiteY3" fmla="*/ 3666661 h 4176464"/>
              <a:gd name="connsiteX4" fmla="*/ 5263112 w 8012499"/>
              <a:gd name="connsiteY4" fmla="*/ 3647053 h 4176464"/>
              <a:gd name="connsiteX5" fmla="*/ 4575765 w 8012499"/>
              <a:gd name="connsiteY5" fmla="*/ 3549014 h 4176464"/>
              <a:gd name="connsiteX6" fmla="*/ 6590994 w 8012499"/>
              <a:gd name="connsiteY6" fmla="*/ 2326472 h 4176464"/>
              <a:gd name="connsiteX7" fmla="*/ 6663002 w 8012499"/>
              <a:gd name="connsiteY7" fmla="*/ 2398480 h 4176464"/>
              <a:gd name="connsiteX8" fmla="*/ 6590994 w 8012499"/>
              <a:gd name="connsiteY8" fmla="*/ 2470488 h 4176464"/>
              <a:gd name="connsiteX9" fmla="*/ 6518986 w 8012499"/>
              <a:gd name="connsiteY9" fmla="*/ 2398480 h 4176464"/>
              <a:gd name="connsiteX10" fmla="*/ 6590994 w 8012499"/>
              <a:gd name="connsiteY10" fmla="*/ 2326472 h 4176464"/>
              <a:gd name="connsiteX11" fmla="*/ 235662 w 8012499"/>
              <a:gd name="connsiteY11" fmla="*/ 2196075 h 4176464"/>
              <a:gd name="connsiteX12" fmla="*/ 608793 w 8012499"/>
              <a:gd name="connsiteY12" fmla="*/ 2254898 h 4176464"/>
              <a:gd name="connsiteX13" fmla="*/ 353493 w 8012499"/>
              <a:gd name="connsiteY13" fmla="*/ 2647055 h 4176464"/>
              <a:gd name="connsiteX14" fmla="*/ 157108 w 8012499"/>
              <a:gd name="connsiteY14" fmla="*/ 2647055 h 4176464"/>
              <a:gd name="connsiteX15" fmla="*/ 6408712 w 8012499"/>
              <a:gd name="connsiteY15" fmla="*/ 2182456 h 4176464"/>
              <a:gd name="connsiteX16" fmla="*/ 6480720 w 8012499"/>
              <a:gd name="connsiteY16" fmla="*/ 2254464 h 4176464"/>
              <a:gd name="connsiteX17" fmla="*/ 6408712 w 8012499"/>
              <a:gd name="connsiteY17" fmla="*/ 2326472 h 4176464"/>
              <a:gd name="connsiteX18" fmla="*/ 6336704 w 8012499"/>
              <a:gd name="connsiteY18" fmla="*/ 2254464 h 4176464"/>
              <a:gd name="connsiteX19" fmla="*/ 6408712 w 8012499"/>
              <a:gd name="connsiteY19" fmla="*/ 2182456 h 4176464"/>
              <a:gd name="connsiteX20" fmla="*/ 6192688 w 8012499"/>
              <a:gd name="connsiteY20" fmla="*/ 2088232 h 4176464"/>
              <a:gd name="connsiteX21" fmla="*/ 6264696 w 8012499"/>
              <a:gd name="connsiteY21" fmla="*/ 2160240 h 4176464"/>
              <a:gd name="connsiteX22" fmla="*/ 6192688 w 8012499"/>
              <a:gd name="connsiteY22" fmla="*/ 2232248 h 4176464"/>
              <a:gd name="connsiteX23" fmla="*/ 6120680 w 8012499"/>
              <a:gd name="connsiteY23" fmla="*/ 2160240 h 4176464"/>
              <a:gd name="connsiteX24" fmla="*/ 6192688 w 8012499"/>
              <a:gd name="connsiteY24" fmla="*/ 2088232 h 4176464"/>
              <a:gd name="connsiteX25" fmla="*/ 5636243 w 8012499"/>
              <a:gd name="connsiteY25" fmla="*/ 1921565 h 4176464"/>
              <a:gd name="connsiteX26" fmla="*/ 4909619 w 8012499"/>
              <a:gd name="connsiteY26" fmla="*/ 1999997 h 4176464"/>
              <a:gd name="connsiteX27" fmla="*/ 5695158 w 8012499"/>
              <a:gd name="connsiteY27" fmla="*/ 2784309 h 4176464"/>
              <a:gd name="connsiteX28" fmla="*/ 7010937 w 8012499"/>
              <a:gd name="connsiteY28" fmla="*/ 3039211 h 4176464"/>
              <a:gd name="connsiteX29" fmla="*/ 7030575 w 8012499"/>
              <a:gd name="connsiteY29" fmla="*/ 2901956 h 4176464"/>
              <a:gd name="connsiteX30" fmla="*/ 5636243 w 8012499"/>
              <a:gd name="connsiteY30" fmla="*/ 1921565 h 4176464"/>
              <a:gd name="connsiteX31" fmla="*/ 0 w 8012499"/>
              <a:gd name="connsiteY31" fmla="*/ 568626 h 4176464"/>
              <a:gd name="connsiteX32" fmla="*/ 137470 w 8012499"/>
              <a:gd name="connsiteY32" fmla="*/ 568626 h 4176464"/>
              <a:gd name="connsiteX33" fmla="*/ 765901 w 8012499"/>
              <a:gd name="connsiteY33" fmla="*/ 1803919 h 4176464"/>
              <a:gd name="connsiteX34" fmla="*/ 4831065 w 8012499"/>
              <a:gd name="connsiteY34" fmla="*/ 1803919 h 4176464"/>
              <a:gd name="connsiteX35" fmla="*/ 7246599 w 8012499"/>
              <a:gd name="connsiteY35" fmla="*/ 2901956 h 4176464"/>
              <a:gd name="connsiteX36" fmla="*/ 6107566 w 8012499"/>
              <a:gd name="connsiteY36" fmla="*/ 3666661 h 4176464"/>
              <a:gd name="connsiteX37" fmla="*/ 6107566 w 8012499"/>
              <a:gd name="connsiteY37" fmla="*/ 3960778 h 4176464"/>
              <a:gd name="connsiteX38" fmla="*/ 6461059 w 8012499"/>
              <a:gd name="connsiteY38" fmla="*/ 3960778 h 4176464"/>
              <a:gd name="connsiteX39" fmla="*/ 7089491 w 8012499"/>
              <a:gd name="connsiteY39" fmla="*/ 3725484 h 4176464"/>
              <a:gd name="connsiteX40" fmla="*/ 7246599 w 8012499"/>
              <a:gd name="connsiteY40" fmla="*/ 3882347 h 4176464"/>
              <a:gd name="connsiteX41" fmla="*/ 6461059 w 8012499"/>
              <a:gd name="connsiteY41" fmla="*/ 4176464 h 4176464"/>
              <a:gd name="connsiteX42" fmla="*/ 3613480 w 8012499"/>
              <a:gd name="connsiteY42" fmla="*/ 4176464 h 4176464"/>
              <a:gd name="connsiteX43" fmla="*/ 3613480 w 8012499"/>
              <a:gd name="connsiteY43" fmla="*/ 3960778 h 4176464"/>
              <a:gd name="connsiteX44" fmla="*/ 4418657 w 8012499"/>
              <a:gd name="connsiteY44" fmla="*/ 3960778 h 4176464"/>
              <a:gd name="connsiteX45" fmla="*/ 4418657 w 8012499"/>
              <a:gd name="connsiteY45" fmla="*/ 3509799 h 4176464"/>
              <a:gd name="connsiteX46" fmla="*/ 3181434 w 8012499"/>
              <a:gd name="connsiteY46" fmla="*/ 2411761 h 4176464"/>
              <a:gd name="connsiteX47" fmla="*/ 294577 w 8012499"/>
              <a:gd name="connsiteY47" fmla="*/ 1980389 h 4176464"/>
              <a:gd name="connsiteX48" fmla="*/ 0 w 8012499"/>
              <a:gd name="connsiteY48" fmla="*/ 568626 h 4176464"/>
              <a:gd name="connsiteX49" fmla="*/ 4418657 w 8012499"/>
              <a:gd name="connsiteY49" fmla="*/ 0 h 4176464"/>
              <a:gd name="connsiteX50" fmla="*/ 4516850 w 8012499"/>
              <a:gd name="connsiteY50" fmla="*/ 117647 h 4176464"/>
              <a:gd name="connsiteX51" fmla="*/ 4516850 w 8012499"/>
              <a:gd name="connsiteY51" fmla="*/ 137255 h 4176464"/>
              <a:gd name="connsiteX52" fmla="*/ 7894668 w 8012499"/>
              <a:gd name="connsiteY52" fmla="*/ 137255 h 4176464"/>
              <a:gd name="connsiteX53" fmla="*/ 8012499 w 8012499"/>
              <a:gd name="connsiteY53" fmla="*/ 137255 h 4176464"/>
              <a:gd name="connsiteX54" fmla="*/ 7521537 w 8012499"/>
              <a:gd name="connsiteY54" fmla="*/ 470587 h 4176464"/>
              <a:gd name="connsiteX55" fmla="*/ 5204196 w 8012499"/>
              <a:gd name="connsiteY55" fmla="*/ 392156 h 4176464"/>
              <a:gd name="connsiteX56" fmla="*/ 5204196 w 8012499"/>
              <a:gd name="connsiteY56" fmla="*/ 294118 h 4176464"/>
              <a:gd name="connsiteX57" fmla="*/ 4516850 w 8012499"/>
              <a:gd name="connsiteY57" fmla="*/ 294118 h 4176464"/>
              <a:gd name="connsiteX58" fmla="*/ 4516850 w 8012499"/>
              <a:gd name="connsiteY58" fmla="*/ 529411 h 4176464"/>
              <a:gd name="connsiteX59" fmla="*/ 4693596 w 8012499"/>
              <a:gd name="connsiteY59" fmla="*/ 529411 h 4176464"/>
              <a:gd name="connsiteX60" fmla="*/ 4870342 w 8012499"/>
              <a:gd name="connsiteY60" fmla="*/ 1568625 h 4176464"/>
              <a:gd name="connsiteX61" fmla="*/ 4791788 w 8012499"/>
              <a:gd name="connsiteY61" fmla="*/ 1568625 h 4176464"/>
              <a:gd name="connsiteX62" fmla="*/ 3966972 w 8012499"/>
              <a:gd name="connsiteY62" fmla="*/ 1568625 h 4176464"/>
              <a:gd name="connsiteX63" fmla="*/ 4143719 w 8012499"/>
              <a:gd name="connsiteY63" fmla="*/ 529411 h 4176464"/>
              <a:gd name="connsiteX64" fmla="*/ 4300826 w 8012499"/>
              <a:gd name="connsiteY64" fmla="*/ 529411 h 4176464"/>
              <a:gd name="connsiteX65" fmla="*/ 4300826 w 8012499"/>
              <a:gd name="connsiteY65" fmla="*/ 294118 h 4176464"/>
              <a:gd name="connsiteX66" fmla="*/ 3633118 w 8012499"/>
              <a:gd name="connsiteY66" fmla="*/ 294118 h 4176464"/>
              <a:gd name="connsiteX67" fmla="*/ 3633118 w 8012499"/>
              <a:gd name="connsiteY67" fmla="*/ 392156 h 4176464"/>
              <a:gd name="connsiteX68" fmla="*/ 1315778 w 8012499"/>
              <a:gd name="connsiteY68" fmla="*/ 470587 h 4176464"/>
              <a:gd name="connsiteX69" fmla="*/ 824816 w 8012499"/>
              <a:gd name="connsiteY69" fmla="*/ 137255 h 4176464"/>
              <a:gd name="connsiteX70" fmla="*/ 942647 w 8012499"/>
              <a:gd name="connsiteY70" fmla="*/ 137255 h 4176464"/>
              <a:gd name="connsiteX71" fmla="*/ 4300826 w 8012499"/>
              <a:gd name="connsiteY71" fmla="*/ 137255 h 4176464"/>
              <a:gd name="connsiteX72" fmla="*/ 4300826 w 8012499"/>
              <a:gd name="connsiteY72" fmla="*/ 117647 h 4176464"/>
              <a:gd name="connsiteX73" fmla="*/ 4418657 w 8012499"/>
              <a:gd name="connsiteY73" fmla="*/ 0 h 4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012499" h="4176464">
                <a:moveTo>
                  <a:pt x="4575765" y="3549014"/>
                </a:moveTo>
                <a:cubicBezTo>
                  <a:pt x="4575765" y="3960778"/>
                  <a:pt x="4575765" y="3960778"/>
                  <a:pt x="4575765" y="3960778"/>
                </a:cubicBezTo>
                <a:cubicBezTo>
                  <a:pt x="5950459" y="3960778"/>
                  <a:pt x="5950459" y="3960778"/>
                  <a:pt x="5950459" y="3960778"/>
                </a:cubicBezTo>
                <a:lnTo>
                  <a:pt x="5950459" y="3666661"/>
                </a:lnTo>
                <a:cubicBezTo>
                  <a:pt x="5636243" y="3647053"/>
                  <a:pt x="5793351" y="3647053"/>
                  <a:pt x="5263112" y="3647053"/>
                </a:cubicBezTo>
                <a:cubicBezTo>
                  <a:pt x="5027450" y="3647053"/>
                  <a:pt x="4791788" y="3607838"/>
                  <a:pt x="4575765" y="3549014"/>
                </a:cubicBezTo>
                <a:close/>
                <a:moveTo>
                  <a:pt x="6590994" y="2326472"/>
                </a:moveTo>
                <a:cubicBezTo>
                  <a:pt x="6630763" y="2326472"/>
                  <a:pt x="6663002" y="2358711"/>
                  <a:pt x="6663002" y="2398480"/>
                </a:cubicBezTo>
                <a:cubicBezTo>
                  <a:pt x="6663002" y="2438249"/>
                  <a:pt x="6630763" y="2470488"/>
                  <a:pt x="6590994" y="2470488"/>
                </a:cubicBezTo>
                <a:cubicBezTo>
                  <a:pt x="6551225" y="2470488"/>
                  <a:pt x="6518986" y="2438249"/>
                  <a:pt x="6518986" y="2398480"/>
                </a:cubicBezTo>
                <a:cubicBezTo>
                  <a:pt x="6518986" y="2358711"/>
                  <a:pt x="6551225" y="2326472"/>
                  <a:pt x="6590994" y="2326472"/>
                </a:cubicBezTo>
                <a:close/>
                <a:moveTo>
                  <a:pt x="235662" y="2196075"/>
                </a:moveTo>
                <a:cubicBezTo>
                  <a:pt x="235662" y="2196075"/>
                  <a:pt x="235662" y="2196075"/>
                  <a:pt x="608793" y="2254898"/>
                </a:cubicBezTo>
                <a:cubicBezTo>
                  <a:pt x="608793" y="2254898"/>
                  <a:pt x="608793" y="2254898"/>
                  <a:pt x="353493" y="2647055"/>
                </a:cubicBezTo>
                <a:cubicBezTo>
                  <a:pt x="353493" y="2647055"/>
                  <a:pt x="353493" y="2647055"/>
                  <a:pt x="157108" y="2647055"/>
                </a:cubicBezTo>
                <a:close/>
                <a:moveTo>
                  <a:pt x="6408712" y="2182456"/>
                </a:moveTo>
                <a:cubicBezTo>
                  <a:pt x="6448481" y="2182456"/>
                  <a:pt x="6480720" y="2214695"/>
                  <a:pt x="6480720" y="2254464"/>
                </a:cubicBezTo>
                <a:cubicBezTo>
                  <a:pt x="6480720" y="2294233"/>
                  <a:pt x="6448481" y="2326472"/>
                  <a:pt x="6408712" y="2326472"/>
                </a:cubicBezTo>
                <a:cubicBezTo>
                  <a:pt x="6368943" y="2326472"/>
                  <a:pt x="6336704" y="2294233"/>
                  <a:pt x="6336704" y="2254464"/>
                </a:cubicBezTo>
                <a:cubicBezTo>
                  <a:pt x="6336704" y="2214695"/>
                  <a:pt x="6368943" y="2182456"/>
                  <a:pt x="6408712" y="2182456"/>
                </a:cubicBezTo>
                <a:close/>
                <a:moveTo>
                  <a:pt x="6192688" y="2088232"/>
                </a:moveTo>
                <a:cubicBezTo>
                  <a:pt x="6232457" y="2088232"/>
                  <a:pt x="6264696" y="2120471"/>
                  <a:pt x="6264696" y="2160240"/>
                </a:cubicBezTo>
                <a:cubicBezTo>
                  <a:pt x="6264696" y="2200009"/>
                  <a:pt x="6232457" y="2232248"/>
                  <a:pt x="6192688" y="2232248"/>
                </a:cubicBezTo>
                <a:cubicBezTo>
                  <a:pt x="6152919" y="2232248"/>
                  <a:pt x="6120680" y="2200009"/>
                  <a:pt x="6120680" y="2160240"/>
                </a:cubicBezTo>
                <a:cubicBezTo>
                  <a:pt x="6120680" y="2120471"/>
                  <a:pt x="6152919" y="2088232"/>
                  <a:pt x="6192688" y="2088232"/>
                </a:cubicBezTo>
                <a:close/>
                <a:moveTo>
                  <a:pt x="5636243" y="1921565"/>
                </a:moveTo>
                <a:cubicBezTo>
                  <a:pt x="5420220" y="1921565"/>
                  <a:pt x="5164919" y="1941173"/>
                  <a:pt x="4909619" y="1999997"/>
                </a:cubicBezTo>
                <a:cubicBezTo>
                  <a:pt x="4948896" y="2549016"/>
                  <a:pt x="5125642" y="2784309"/>
                  <a:pt x="5695158" y="2784309"/>
                </a:cubicBezTo>
                <a:cubicBezTo>
                  <a:pt x="6421782" y="2784309"/>
                  <a:pt x="6755637" y="2901956"/>
                  <a:pt x="7010937" y="3039211"/>
                </a:cubicBezTo>
                <a:cubicBezTo>
                  <a:pt x="7010937" y="2999995"/>
                  <a:pt x="7030575" y="2960780"/>
                  <a:pt x="7030575" y="2901956"/>
                </a:cubicBezTo>
                <a:cubicBezTo>
                  <a:pt x="7030575" y="2529408"/>
                  <a:pt x="6657444" y="1921565"/>
                  <a:pt x="5636243" y="1921565"/>
                </a:cubicBezTo>
                <a:close/>
                <a:moveTo>
                  <a:pt x="0" y="568626"/>
                </a:moveTo>
                <a:cubicBezTo>
                  <a:pt x="137470" y="568626"/>
                  <a:pt x="137470" y="568626"/>
                  <a:pt x="137470" y="568626"/>
                </a:cubicBezTo>
                <a:cubicBezTo>
                  <a:pt x="765901" y="1803919"/>
                  <a:pt x="765901" y="1803919"/>
                  <a:pt x="765901" y="1803919"/>
                </a:cubicBezTo>
                <a:cubicBezTo>
                  <a:pt x="4831065" y="1803919"/>
                  <a:pt x="4831065" y="1803919"/>
                  <a:pt x="4831065" y="1803919"/>
                </a:cubicBezTo>
                <a:cubicBezTo>
                  <a:pt x="6480697" y="1392154"/>
                  <a:pt x="7246599" y="2235290"/>
                  <a:pt x="7246599" y="2901956"/>
                </a:cubicBezTo>
                <a:cubicBezTo>
                  <a:pt x="7246599" y="3470583"/>
                  <a:pt x="6618167" y="3666661"/>
                  <a:pt x="6107566" y="3666661"/>
                </a:cubicBezTo>
                <a:cubicBezTo>
                  <a:pt x="6107566" y="3960778"/>
                  <a:pt x="6107566" y="3960778"/>
                  <a:pt x="6107566" y="3960778"/>
                </a:cubicBezTo>
                <a:cubicBezTo>
                  <a:pt x="6461059" y="3960778"/>
                  <a:pt x="6461059" y="3960778"/>
                  <a:pt x="6461059" y="3960778"/>
                </a:cubicBezTo>
                <a:cubicBezTo>
                  <a:pt x="6853829" y="3960778"/>
                  <a:pt x="7069852" y="3745092"/>
                  <a:pt x="7089491" y="3725484"/>
                </a:cubicBezTo>
                <a:cubicBezTo>
                  <a:pt x="7246599" y="3882347"/>
                  <a:pt x="7246599" y="3882347"/>
                  <a:pt x="7246599" y="3882347"/>
                </a:cubicBezTo>
                <a:cubicBezTo>
                  <a:pt x="7226960" y="3901955"/>
                  <a:pt x="6952021" y="4176464"/>
                  <a:pt x="6461059" y="4176464"/>
                </a:cubicBezTo>
                <a:cubicBezTo>
                  <a:pt x="3613480" y="4176464"/>
                  <a:pt x="3613480" y="4176464"/>
                  <a:pt x="3613480" y="4176464"/>
                </a:cubicBezTo>
                <a:cubicBezTo>
                  <a:pt x="3613480" y="3960778"/>
                  <a:pt x="3613480" y="3960778"/>
                  <a:pt x="3613480" y="3960778"/>
                </a:cubicBezTo>
                <a:cubicBezTo>
                  <a:pt x="4418657" y="3960778"/>
                  <a:pt x="4418657" y="3960778"/>
                  <a:pt x="4418657" y="3960778"/>
                </a:cubicBezTo>
                <a:cubicBezTo>
                  <a:pt x="4418657" y="3509799"/>
                  <a:pt x="4418657" y="3509799"/>
                  <a:pt x="4418657" y="3509799"/>
                </a:cubicBezTo>
                <a:cubicBezTo>
                  <a:pt x="3809865" y="3294113"/>
                  <a:pt x="3377818" y="2862741"/>
                  <a:pt x="3181434" y="2411761"/>
                </a:cubicBezTo>
                <a:cubicBezTo>
                  <a:pt x="294577" y="1980389"/>
                  <a:pt x="294577" y="1980389"/>
                  <a:pt x="294577" y="1980389"/>
                </a:cubicBezTo>
                <a:cubicBezTo>
                  <a:pt x="0" y="568626"/>
                  <a:pt x="0" y="568626"/>
                  <a:pt x="0" y="568626"/>
                </a:cubicBezTo>
                <a:close/>
                <a:moveTo>
                  <a:pt x="4418657" y="0"/>
                </a:moveTo>
                <a:cubicBezTo>
                  <a:pt x="4477573" y="0"/>
                  <a:pt x="4516850" y="58824"/>
                  <a:pt x="4516850" y="117647"/>
                </a:cubicBezTo>
                <a:cubicBezTo>
                  <a:pt x="4516850" y="137255"/>
                  <a:pt x="4516850" y="137255"/>
                  <a:pt x="4516850" y="137255"/>
                </a:cubicBezTo>
                <a:cubicBezTo>
                  <a:pt x="7894668" y="137255"/>
                  <a:pt x="7894668" y="137255"/>
                  <a:pt x="7894668" y="137255"/>
                </a:cubicBezTo>
                <a:lnTo>
                  <a:pt x="8012499" y="137255"/>
                </a:lnTo>
                <a:cubicBezTo>
                  <a:pt x="8012499" y="137255"/>
                  <a:pt x="7992860" y="490195"/>
                  <a:pt x="7521537" y="470587"/>
                </a:cubicBezTo>
                <a:cubicBezTo>
                  <a:pt x="7050214" y="450980"/>
                  <a:pt x="5204196" y="392156"/>
                  <a:pt x="5204196" y="392156"/>
                </a:cubicBezTo>
                <a:cubicBezTo>
                  <a:pt x="5204196" y="294118"/>
                  <a:pt x="5204196" y="294118"/>
                  <a:pt x="5204196" y="294118"/>
                </a:cubicBezTo>
                <a:cubicBezTo>
                  <a:pt x="4516850" y="294118"/>
                  <a:pt x="4516850" y="294118"/>
                  <a:pt x="4516850" y="294118"/>
                </a:cubicBezTo>
                <a:cubicBezTo>
                  <a:pt x="4516850" y="529411"/>
                  <a:pt x="4516850" y="529411"/>
                  <a:pt x="4516850" y="529411"/>
                </a:cubicBezTo>
                <a:cubicBezTo>
                  <a:pt x="4693596" y="529411"/>
                  <a:pt x="4693596" y="529411"/>
                  <a:pt x="4693596" y="529411"/>
                </a:cubicBezTo>
                <a:cubicBezTo>
                  <a:pt x="4870342" y="1568625"/>
                  <a:pt x="4870342" y="1568625"/>
                  <a:pt x="4870342" y="1568625"/>
                </a:cubicBezTo>
                <a:cubicBezTo>
                  <a:pt x="4850704" y="1568625"/>
                  <a:pt x="4831065" y="1568625"/>
                  <a:pt x="4791788" y="1568625"/>
                </a:cubicBezTo>
                <a:cubicBezTo>
                  <a:pt x="3966972" y="1568625"/>
                  <a:pt x="3966972" y="1568625"/>
                  <a:pt x="3966972" y="1568625"/>
                </a:cubicBezTo>
                <a:cubicBezTo>
                  <a:pt x="4143719" y="529411"/>
                  <a:pt x="4143719" y="529411"/>
                  <a:pt x="4143719" y="529411"/>
                </a:cubicBezTo>
                <a:cubicBezTo>
                  <a:pt x="4300826" y="529411"/>
                  <a:pt x="4300826" y="529411"/>
                  <a:pt x="4300826" y="529411"/>
                </a:cubicBezTo>
                <a:cubicBezTo>
                  <a:pt x="4300826" y="294118"/>
                  <a:pt x="4300826" y="294118"/>
                  <a:pt x="4300826" y="294118"/>
                </a:cubicBezTo>
                <a:cubicBezTo>
                  <a:pt x="3633118" y="294118"/>
                  <a:pt x="3633118" y="294118"/>
                  <a:pt x="3633118" y="294118"/>
                </a:cubicBezTo>
                <a:cubicBezTo>
                  <a:pt x="3633118" y="392156"/>
                  <a:pt x="3633118" y="392156"/>
                  <a:pt x="3633118" y="392156"/>
                </a:cubicBezTo>
                <a:cubicBezTo>
                  <a:pt x="3633118" y="392156"/>
                  <a:pt x="1787102" y="450980"/>
                  <a:pt x="1315778" y="470587"/>
                </a:cubicBezTo>
                <a:cubicBezTo>
                  <a:pt x="844455" y="490195"/>
                  <a:pt x="824816" y="137255"/>
                  <a:pt x="824816" y="137255"/>
                </a:cubicBezTo>
                <a:cubicBezTo>
                  <a:pt x="942647" y="137255"/>
                  <a:pt x="942647" y="137255"/>
                  <a:pt x="942647" y="137255"/>
                </a:cubicBezTo>
                <a:cubicBezTo>
                  <a:pt x="4300826" y="137255"/>
                  <a:pt x="4300826" y="137255"/>
                  <a:pt x="4300826" y="137255"/>
                </a:cubicBezTo>
                <a:cubicBezTo>
                  <a:pt x="4300826" y="117647"/>
                  <a:pt x="4300826" y="117647"/>
                  <a:pt x="4300826" y="117647"/>
                </a:cubicBezTo>
                <a:cubicBezTo>
                  <a:pt x="4300826" y="58824"/>
                  <a:pt x="4359742" y="0"/>
                  <a:pt x="44186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4770828" y="2411437"/>
            <a:ext cx="648000" cy="340200"/>
          </a:xfrm>
          <a:custGeom>
            <a:avLst/>
            <a:gdLst>
              <a:gd name="T0" fmla="*/ 613474 w 864000"/>
              <a:gd name="T1" fmla="*/ 967005 h 454098"/>
              <a:gd name="T2" fmla="*/ 1194662 w 864000"/>
              <a:gd name="T3" fmla="*/ 939906 h 454098"/>
              <a:gd name="T4" fmla="*/ 1530458 w 864000"/>
              <a:gd name="T5" fmla="*/ 939906 h 454098"/>
              <a:gd name="T6" fmla="*/ 1905000 w 864000"/>
              <a:gd name="T7" fmla="*/ 970015 h 454098"/>
              <a:gd name="T8" fmla="*/ 1362560 w 864000"/>
              <a:gd name="T9" fmla="*/ 1000125 h 454098"/>
              <a:gd name="T10" fmla="*/ 820120 w 864000"/>
              <a:gd name="T11" fmla="*/ 970015 h 454098"/>
              <a:gd name="T12" fmla="*/ 238932 w 864000"/>
              <a:gd name="T13" fmla="*/ 942917 h 454098"/>
              <a:gd name="T14" fmla="*/ 0 w 864000"/>
              <a:gd name="T15" fmla="*/ 948940 h 454098"/>
              <a:gd name="T16" fmla="*/ 238932 w 864000"/>
              <a:gd name="T17" fmla="*/ 834523 h 454098"/>
              <a:gd name="T18" fmla="*/ 781374 w 864000"/>
              <a:gd name="T19" fmla="*/ 867644 h 454098"/>
              <a:gd name="T20" fmla="*/ 1201120 w 864000"/>
              <a:gd name="T21" fmla="*/ 867644 h 454098"/>
              <a:gd name="T22" fmla="*/ 1737102 w 864000"/>
              <a:gd name="T23" fmla="*/ 834523 h 454098"/>
              <a:gd name="T24" fmla="*/ 1737102 w 864000"/>
              <a:gd name="T25" fmla="*/ 870654 h 454098"/>
              <a:gd name="T26" fmla="*/ 1155916 w 864000"/>
              <a:gd name="T27" fmla="*/ 894743 h 454098"/>
              <a:gd name="T28" fmla="*/ 613474 w 864000"/>
              <a:gd name="T29" fmla="*/ 924852 h 454098"/>
              <a:gd name="T30" fmla="*/ 71034 w 864000"/>
              <a:gd name="T31" fmla="*/ 894743 h 454098"/>
              <a:gd name="T32" fmla="*/ 32288 w 864000"/>
              <a:gd name="T33" fmla="*/ 867644 h 454098"/>
              <a:gd name="T34" fmla="*/ 1471235 w 864000"/>
              <a:gd name="T35" fmla="*/ 755564 h 454098"/>
              <a:gd name="T36" fmla="*/ 1010139 w 864000"/>
              <a:gd name="T37" fmla="*/ 586808 h 454098"/>
              <a:gd name="T38" fmla="*/ 1144625 w 864000"/>
              <a:gd name="T39" fmla="*/ 586808 h 454098"/>
              <a:gd name="T40" fmla="*/ 833385 w 864000"/>
              <a:gd name="T41" fmla="*/ 644338 h 454098"/>
              <a:gd name="T42" fmla="*/ 833385 w 864000"/>
              <a:gd name="T43" fmla="*/ 586808 h 454098"/>
              <a:gd name="T44" fmla="*/ 787274 w 864000"/>
              <a:gd name="T45" fmla="*/ 644338 h 454098"/>
              <a:gd name="T46" fmla="*/ 472193 w 864000"/>
              <a:gd name="T47" fmla="*/ 586808 h 454098"/>
              <a:gd name="T48" fmla="*/ 606679 w 864000"/>
              <a:gd name="T49" fmla="*/ 586808 h 454098"/>
              <a:gd name="T50" fmla="*/ 291597 w 864000"/>
              <a:gd name="T51" fmla="*/ 644338 h 454098"/>
              <a:gd name="T52" fmla="*/ 318494 w 864000"/>
              <a:gd name="T53" fmla="*/ 586808 h 454098"/>
              <a:gd name="T54" fmla="*/ 1874694 w 864000"/>
              <a:gd name="T55" fmla="*/ 567631 h 454098"/>
              <a:gd name="T56" fmla="*/ 1609564 w 864000"/>
              <a:gd name="T57" fmla="*/ 772800 h 454098"/>
              <a:gd name="T58" fmla="*/ 1905000 w 864000"/>
              <a:gd name="T59" fmla="*/ 809561 h 454098"/>
              <a:gd name="T60" fmla="*/ 1638624 w 864000"/>
              <a:gd name="T61" fmla="*/ 803286 h 454098"/>
              <a:gd name="T62" fmla="*/ 1560376 w 864000"/>
              <a:gd name="T63" fmla="*/ 824599 h 454098"/>
              <a:gd name="T64" fmla="*/ 1235022 w 864000"/>
              <a:gd name="T65" fmla="*/ 840545 h 454098"/>
              <a:gd name="T66" fmla="*/ 896785 w 864000"/>
              <a:gd name="T67" fmla="*/ 824599 h 454098"/>
              <a:gd name="T68" fmla="*/ 613474 w 864000"/>
              <a:gd name="T69" fmla="*/ 852590 h 454098"/>
              <a:gd name="T70" fmla="*/ 279980 w 864000"/>
              <a:gd name="T71" fmla="*/ 824599 h 454098"/>
              <a:gd name="T72" fmla="*/ 71034 w 864000"/>
              <a:gd name="T73" fmla="*/ 822480 h 454098"/>
              <a:gd name="T74" fmla="*/ 32288 w 864000"/>
              <a:gd name="T75" fmla="*/ 792371 h 454098"/>
              <a:gd name="T76" fmla="*/ 53362 w 864000"/>
              <a:gd name="T77" fmla="*/ 644338 h 454098"/>
              <a:gd name="T78" fmla="*/ 187850 w 864000"/>
              <a:gd name="T79" fmla="*/ 456406 h 454098"/>
              <a:gd name="T80" fmla="*/ 1498133 w 864000"/>
              <a:gd name="T81" fmla="*/ 414218 h 454098"/>
              <a:gd name="T82" fmla="*/ 230117 w 864000"/>
              <a:gd name="T83" fmla="*/ 368193 h 454098"/>
              <a:gd name="T84" fmla="*/ 1425125 w 864000"/>
              <a:gd name="T85" fmla="*/ 326006 h 454098"/>
              <a:gd name="T86" fmla="*/ 268541 w 864000"/>
              <a:gd name="T87" fmla="*/ 279981 h 454098"/>
              <a:gd name="T88" fmla="*/ 1325221 w 864000"/>
              <a:gd name="T89" fmla="*/ 233957 h 454098"/>
              <a:gd name="T90" fmla="*/ 1298324 w 864000"/>
              <a:gd name="T91" fmla="*/ 191767 h 454098"/>
              <a:gd name="T92" fmla="*/ 260857 w 864000"/>
              <a:gd name="T93" fmla="*/ 191767 h 454098"/>
              <a:gd name="T94" fmla="*/ 1298324 w 864000"/>
              <a:gd name="T95" fmla="*/ 149579 h 454098"/>
              <a:gd name="T96" fmla="*/ 414556 w 864000"/>
              <a:gd name="T97" fmla="*/ 0 h 454098"/>
              <a:gd name="T98" fmla="*/ 353075 w 864000"/>
              <a:gd name="T99" fmla="*/ 149579 h 4540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64000" h="454098">
                <a:moveTo>
                  <a:pt x="108366" y="413085"/>
                </a:moveTo>
                <a:cubicBezTo>
                  <a:pt x="155227" y="413085"/>
                  <a:pt x="184515" y="421288"/>
                  <a:pt x="202088" y="426756"/>
                </a:cubicBezTo>
                <a:cubicBezTo>
                  <a:pt x="219661" y="432225"/>
                  <a:pt x="240163" y="439060"/>
                  <a:pt x="278237" y="439060"/>
                </a:cubicBezTo>
                <a:cubicBezTo>
                  <a:pt x="316312" y="439060"/>
                  <a:pt x="333885" y="432225"/>
                  <a:pt x="354387" y="426756"/>
                </a:cubicBezTo>
                <a:cubicBezTo>
                  <a:pt x="371960" y="421288"/>
                  <a:pt x="401248" y="413085"/>
                  <a:pt x="448109" y="413085"/>
                </a:cubicBezTo>
                <a:cubicBezTo>
                  <a:pt x="494970" y="413085"/>
                  <a:pt x="524258" y="421288"/>
                  <a:pt x="541831" y="426756"/>
                </a:cubicBezTo>
                <a:cubicBezTo>
                  <a:pt x="541831" y="426756"/>
                  <a:pt x="541831" y="426756"/>
                  <a:pt x="544760" y="428123"/>
                </a:cubicBezTo>
                <a:cubicBezTo>
                  <a:pt x="562333" y="433592"/>
                  <a:pt x="582834" y="439060"/>
                  <a:pt x="617980" y="439060"/>
                </a:cubicBezTo>
                <a:cubicBezTo>
                  <a:pt x="656054" y="439060"/>
                  <a:pt x="673627" y="432225"/>
                  <a:pt x="694129" y="426756"/>
                </a:cubicBezTo>
                <a:cubicBezTo>
                  <a:pt x="711702" y="421288"/>
                  <a:pt x="740990" y="413085"/>
                  <a:pt x="787851" y="413085"/>
                </a:cubicBezTo>
                <a:cubicBezTo>
                  <a:pt x="820068" y="413085"/>
                  <a:pt x="846427" y="417187"/>
                  <a:pt x="864000" y="422655"/>
                </a:cubicBezTo>
                <a:cubicBezTo>
                  <a:pt x="864000" y="422655"/>
                  <a:pt x="864000" y="422655"/>
                  <a:pt x="864000" y="440427"/>
                </a:cubicBezTo>
                <a:cubicBezTo>
                  <a:pt x="843499" y="434959"/>
                  <a:pt x="825926" y="428123"/>
                  <a:pt x="787851" y="428123"/>
                </a:cubicBezTo>
                <a:cubicBezTo>
                  <a:pt x="749776" y="428123"/>
                  <a:pt x="732204" y="434959"/>
                  <a:pt x="711702" y="440427"/>
                </a:cubicBezTo>
                <a:cubicBezTo>
                  <a:pt x="691200" y="445896"/>
                  <a:pt x="664841" y="454098"/>
                  <a:pt x="617980" y="454098"/>
                </a:cubicBezTo>
                <a:cubicBezTo>
                  <a:pt x="571119" y="454098"/>
                  <a:pt x="541831" y="445896"/>
                  <a:pt x="524258" y="440427"/>
                </a:cubicBezTo>
                <a:cubicBezTo>
                  <a:pt x="506685" y="434959"/>
                  <a:pt x="486183" y="428123"/>
                  <a:pt x="448109" y="428123"/>
                </a:cubicBezTo>
                <a:cubicBezTo>
                  <a:pt x="410034" y="428123"/>
                  <a:pt x="392461" y="434959"/>
                  <a:pt x="371960" y="440427"/>
                </a:cubicBezTo>
                <a:cubicBezTo>
                  <a:pt x="351458" y="445896"/>
                  <a:pt x="325099" y="454098"/>
                  <a:pt x="278237" y="454098"/>
                </a:cubicBezTo>
                <a:cubicBezTo>
                  <a:pt x="231377" y="454098"/>
                  <a:pt x="202088" y="445896"/>
                  <a:pt x="184515" y="440427"/>
                </a:cubicBezTo>
                <a:cubicBezTo>
                  <a:pt x="166943" y="434959"/>
                  <a:pt x="146441" y="428123"/>
                  <a:pt x="108366" y="428123"/>
                </a:cubicBezTo>
                <a:cubicBezTo>
                  <a:pt x="70292" y="428123"/>
                  <a:pt x="52719" y="434959"/>
                  <a:pt x="32217" y="440427"/>
                </a:cubicBezTo>
                <a:cubicBezTo>
                  <a:pt x="23431" y="443161"/>
                  <a:pt x="11715" y="445896"/>
                  <a:pt x="0" y="448630"/>
                </a:cubicBezTo>
                <a:cubicBezTo>
                  <a:pt x="0" y="448630"/>
                  <a:pt x="0" y="448630"/>
                  <a:pt x="0" y="430858"/>
                </a:cubicBezTo>
                <a:cubicBezTo>
                  <a:pt x="5857" y="429490"/>
                  <a:pt x="8786" y="428123"/>
                  <a:pt x="14644" y="426756"/>
                </a:cubicBezTo>
                <a:cubicBezTo>
                  <a:pt x="32217" y="421288"/>
                  <a:pt x="61505" y="413085"/>
                  <a:pt x="108366" y="413085"/>
                </a:cubicBezTo>
                <a:close/>
                <a:moveTo>
                  <a:pt x="108366" y="378908"/>
                </a:moveTo>
                <a:cubicBezTo>
                  <a:pt x="155227" y="378908"/>
                  <a:pt x="184515" y="388478"/>
                  <a:pt x="202088" y="393946"/>
                </a:cubicBezTo>
                <a:cubicBezTo>
                  <a:pt x="219661" y="398047"/>
                  <a:pt x="240163" y="404883"/>
                  <a:pt x="278237" y="404883"/>
                </a:cubicBezTo>
                <a:cubicBezTo>
                  <a:pt x="316312" y="404883"/>
                  <a:pt x="333885" y="399415"/>
                  <a:pt x="354387" y="393946"/>
                </a:cubicBezTo>
                <a:cubicBezTo>
                  <a:pt x="371960" y="387111"/>
                  <a:pt x="401248" y="378908"/>
                  <a:pt x="448109" y="378908"/>
                </a:cubicBezTo>
                <a:cubicBezTo>
                  <a:pt x="494970" y="378908"/>
                  <a:pt x="524258" y="388478"/>
                  <a:pt x="541831" y="393946"/>
                </a:cubicBezTo>
                <a:cubicBezTo>
                  <a:pt x="541831" y="393946"/>
                  <a:pt x="541831" y="393946"/>
                  <a:pt x="544760" y="393946"/>
                </a:cubicBezTo>
                <a:cubicBezTo>
                  <a:pt x="562333" y="399415"/>
                  <a:pt x="582834" y="404883"/>
                  <a:pt x="617980" y="404883"/>
                </a:cubicBezTo>
                <a:cubicBezTo>
                  <a:pt x="656054" y="404883"/>
                  <a:pt x="673627" y="399415"/>
                  <a:pt x="694129" y="393946"/>
                </a:cubicBezTo>
                <a:cubicBezTo>
                  <a:pt x="711702" y="387111"/>
                  <a:pt x="740990" y="378908"/>
                  <a:pt x="787851" y="378908"/>
                </a:cubicBezTo>
                <a:cubicBezTo>
                  <a:pt x="820068" y="378908"/>
                  <a:pt x="846427" y="384377"/>
                  <a:pt x="864000" y="388478"/>
                </a:cubicBezTo>
                <a:cubicBezTo>
                  <a:pt x="864000" y="388478"/>
                  <a:pt x="864000" y="388478"/>
                  <a:pt x="864000" y="406250"/>
                </a:cubicBezTo>
                <a:cubicBezTo>
                  <a:pt x="843499" y="400782"/>
                  <a:pt x="825926" y="395313"/>
                  <a:pt x="787851" y="395313"/>
                </a:cubicBezTo>
                <a:cubicBezTo>
                  <a:pt x="749776" y="395313"/>
                  <a:pt x="732204" y="400782"/>
                  <a:pt x="711702" y="406250"/>
                </a:cubicBezTo>
                <a:cubicBezTo>
                  <a:pt x="691200" y="411718"/>
                  <a:pt x="664841" y="421288"/>
                  <a:pt x="617980" y="419921"/>
                </a:cubicBezTo>
                <a:cubicBezTo>
                  <a:pt x="571119" y="421288"/>
                  <a:pt x="541831" y="411718"/>
                  <a:pt x="524258" y="406250"/>
                </a:cubicBezTo>
                <a:cubicBezTo>
                  <a:pt x="506685" y="400782"/>
                  <a:pt x="486183" y="395313"/>
                  <a:pt x="448109" y="395313"/>
                </a:cubicBezTo>
                <a:cubicBezTo>
                  <a:pt x="410034" y="395313"/>
                  <a:pt x="392461" y="400782"/>
                  <a:pt x="371960" y="406250"/>
                </a:cubicBezTo>
                <a:cubicBezTo>
                  <a:pt x="351458" y="411718"/>
                  <a:pt x="325099" y="421288"/>
                  <a:pt x="278237" y="419921"/>
                </a:cubicBezTo>
                <a:cubicBezTo>
                  <a:pt x="231377" y="421288"/>
                  <a:pt x="202088" y="411718"/>
                  <a:pt x="184515" y="406250"/>
                </a:cubicBezTo>
                <a:cubicBezTo>
                  <a:pt x="166943" y="400782"/>
                  <a:pt x="146441" y="395313"/>
                  <a:pt x="108366" y="395313"/>
                </a:cubicBezTo>
                <a:cubicBezTo>
                  <a:pt x="70292" y="395313"/>
                  <a:pt x="52719" y="400782"/>
                  <a:pt x="32217" y="406250"/>
                </a:cubicBezTo>
                <a:cubicBezTo>
                  <a:pt x="23431" y="408984"/>
                  <a:pt x="11715" y="411718"/>
                  <a:pt x="0" y="414453"/>
                </a:cubicBezTo>
                <a:cubicBezTo>
                  <a:pt x="0" y="414453"/>
                  <a:pt x="0" y="414453"/>
                  <a:pt x="0" y="396680"/>
                </a:cubicBezTo>
                <a:cubicBezTo>
                  <a:pt x="5857" y="395313"/>
                  <a:pt x="8786" y="395313"/>
                  <a:pt x="14644" y="393946"/>
                </a:cubicBezTo>
                <a:cubicBezTo>
                  <a:pt x="32217" y="387111"/>
                  <a:pt x="61505" y="378908"/>
                  <a:pt x="108366" y="378908"/>
                </a:cubicBezTo>
                <a:close/>
                <a:moveTo>
                  <a:pt x="646356" y="322160"/>
                </a:moveTo>
                <a:cubicBezTo>
                  <a:pt x="646356" y="332608"/>
                  <a:pt x="655070" y="343057"/>
                  <a:pt x="667269" y="343057"/>
                </a:cubicBezTo>
                <a:cubicBezTo>
                  <a:pt x="677725" y="343057"/>
                  <a:pt x="688182" y="332608"/>
                  <a:pt x="688182" y="322160"/>
                </a:cubicBezTo>
                <a:cubicBezTo>
                  <a:pt x="646356" y="322160"/>
                  <a:pt x="646356" y="322160"/>
                  <a:pt x="646356" y="322160"/>
                </a:cubicBezTo>
                <a:close/>
                <a:moveTo>
                  <a:pt x="458142" y="266435"/>
                </a:moveTo>
                <a:cubicBezTo>
                  <a:pt x="458142" y="292556"/>
                  <a:pt x="458142" y="292556"/>
                  <a:pt x="458142" y="292556"/>
                </a:cubicBezTo>
                <a:cubicBezTo>
                  <a:pt x="519137" y="292556"/>
                  <a:pt x="519137" y="292556"/>
                  <a:pt x="519137" y="292556"/>
                </a:cubicBezTo>
                <a:lnTo>
                  <a:pt x="519137" y="266435"/>
                </a:lnTo>
                <a:cubicBezTo>
                  <a:pt x="458142" y="266435"/>
                  <a:pt x="458142" y="266435"/>
                  <a:pt x="458142" y="266435"/>
                </a:cubicBezTo>
                <a:close/>
                <a:moveTo>
                  <a:pt x="377976" y="266435"/>
                </a:moveTo>
                <a:cubicBezTo>
                  <a:pt x="377976" y="292556"/>
                  <a:pt x="377976" y="292556"/>
                  <a:pt x="377976" y="292556"/>
                </a:cubicBezTo>
                <a:cubicBezTo>
                  <a:pt x="437229" y="292556"/>
                  <a:pt x="437229" y="292556"/>
                  <a:pt x="437229" y="292556"/>
                </a:cubicBezTo>
                <a:lnTo>
                  <a:pt x="437229" y="266435"/>
                </a:lnTo>
                <a:cubicBezTo>
                  <a:pt x="377976" y="266435"/>
                  <a:pt x="377976" y="266435"/>
                  <a:pt x="377976" y="266435"/>
                </a:cubicBezTo>
                <a:close/>
                <a:moveTo>
                  <a:pt x="296068" y="266435"/>
                </a:moveTo>
                <a:cubicBezTo>
                  <a:pt x="296068" y="292556"/>
                  <a:pt x="296068" y="292556"/>
                  <a:pt x="296068" y="292556"/>
                </a:cubicBezTo>
                <a:cubicBezTo>
                  <a:pt x="357063" y="292556"/>
                  <a:pt x="357063" y="292556"/>
                  <a:pt x="357063" y="292556"/>
                </a:cubicBezTo>
                <a:lnTo>
                  <a:pt x="357063" y="266435"/>
                </a:lnTo>
                <a:cubicBezTo>
                  <a:pt x="296068" y="266435"/>
                  <a:pt x="296068" y="266435"/>
                  <a:pt x="296068" y="266435"/>
                </a:cubicBezTo>
                <a:close/>
                <a:moveTo>
                  <a:pt x="214160" y="266435"/>
                </a:moveTo>
                <a:cubicBezTo>
                  <a:pt x="214160" y="292556"/>
                  <a:pt x="214160" y="292556"/>
                  <a:pt x="214160" y="292556"/>
                </a:cubicBezTo>
                <a:cubicBezTo>
                  <a:pt x="275155" y="292556"/>
                  <a:pt x="275155" y="292556"/>
                  <a:pt x="275155" y="292556"/>
                </a:cubicBezTo>
                <a:lnTo>
                  <a:pt x="275155" y="266435"/>
                </a:lnTo>
                <a:cubicBezTo>
                  <a:pt x="214160" y="266435"/>
                  <a:pt x="214160" y="266435"/>
                  <a:pt x="214160" y="266435"/>
                </a:cubicBezTo>
                <a:close/>
                <a:moveTo>
                  <a:pt x="144451" y="266435"/>
                </a:moveTo>
                <a:cubicBezTo>
                  <a:pt x="132252" y="292556"/>
                  <a:pt x="132252" y="292556"/>
                  <a:pt x="132252" y="292556"/>
                </a:cubicBezTo>
                <a:cubicBezTo>
                  <a:pt x="193247" y="292556"/>
                  <a:pt x="193247" y="292556"/>
                  <a:pt x="193247" y="292556"/>
                </a:cubicBezTo>
                <a:lnTo>
                  <a:pt x="193247" y="266435"/>
                </a:lnTo>
                <a:cubicBezTo>
                  <a:pt x="144451" y="266435"/>
                  <a:pt x="144451" y="266435"/>
                  <a:pt x="144451" y="266435"/>
                </a:cubicBezTo>
                <a:close/>
                <a:moveTo>
                  <a:pt x="46858" y="247280"/>
                </a:moveTo>
                <a:lnTo>
                  <a:pt x="850255" y="247280"/>
                </a:lnTo>
                <a:cubicBezTo>
                  <a:pt x="850255" y="257728"/>
                  <a:pt x="850255" y="257728"/>
                  <a:pt x="850255" y="257728"/>
                </a:cubicBezTo>
                <a:cubicBezTo>
                  <a:pt x="782289" y="303440"/>
                  <a:pt x="740790" y="326622"/>
                  <a:pt x="724289" y="350050"/>
                </a:cubicBezTo>
                <a:lnTo>
                  <a:pt x="723460" y="352505"/>
                </a:lnTo>
                <a:lnTo>
                  <a:pt x="730007" y="350883"/>
                </a:lnTo>
                <a:cubicBezTo>
                  <a:pt x="745383" y="348149"/>
                  <a:pt x="764421" y="346098"/>
                  <a:pt x="787851" y="346098"/>
                </a:cubicBezTo>
                <a:cubicBezTo>
                  <a:pt x="820068" y="346098"/>
                  <a:pt x="846427" y="350199"/>
                  <a:pt x="864000" y="355668"/>
                </a:cubicBezTo>
                <a:cubicBezTo>
                  <a:pt x="864000" y="355668"/>
                  <a:pt x="864000" y="355668"/>
                  <a:pt x="864000" y="367574"/>
                </a:cubicBezTo>
                <a:lnTo>
                  <a:pt x="864000" y="372073"/>
                </a:lnTo>
                <a:cubicBezTo>
                  <a:pt x="843499" y="367971"/>
                  <a:pt x="825926" y="361136"/>
                  <a:pt x="787851" y="361136"/>
                </a:cubicBezTo>
                <a:cubicBezTo>
                  <a:pt x="768814" y="361136"/>
                  <a:pt x="754902" y="362503"/>
                  <a:pt x="743187" y="364725"/>
                </a:cubicBezTo>
                <a:lnTo>
                  <a:pt x="716874" y="372008"/>
                </a:lnTo>
                <a:lnTo>
                  <a:pt x="716065" y="374402"/>
                </a:lnTo>
                <a:lnTo>
                  <a:pt x="707698" y="374402"/>
                </a:lnTo>
                <a:lnTo>
                  <a:pt x="674726" y="382326"/>
                </a:lnTo>
                <a:cubicBezTo>
                  <a:pt x="659715" y="385060"/>
                  <a:pt x="641410" y="387111"/>
                  <a:pt x="617980" y="387111"/>
                </a:cubicBezTo>
                <a:cubicBezTo>
                  <a:pt x="594550" y="387111"/>
                  <a:pt x="575512" y="384718"/>
                  <a:pt x="560136" y="381642"/>
                </a:cubicBezTo>
                <a:lnTo>
                  <a:pt x="532991" y="374402"/>
                </a:lnTo>
                <a:lnTo>
                  <a:pt x="514249" y="374402"/>
                </a:lnTo>
                <a:cubicBezTo>
                  <a:pt x="479817" y="374402"/>
                  <a:pt x="443329" y="374402"/>
                  <a:pt x="406731" y="374402"/>
                </a:cubicBezTo>
                <a:lnTo>
                  <a:pt x="367956" y="374402"/>
                </a:lnTo>
                <a:lnTo>
                  <a:pt x="334983" y="382326"/>
                </a:lnTo>
                <a:cubicBezTo>
                  <a:pt x="319973" y="385060"/>
                  <a:pt x="301668" y="387111"/>
                  <a:pt x="278237" y="387111"/>
                </a:cubicBezTo>
                <a:cubicBezTo>
                  <a:pt x="254807" y="387111"/>
                  <a:pt x="235770" y="384718"/>
                  <a:pt x="220393" y="381642"/>
                </a:cubicBezTo>
                <a:lnTo>
                  <a:pt x="193248" y="374402"/>
                </a:lnTo>
                <a:lnTo>
                  <a:pt x="126983" y="374402"/>
                </a:lnTo>
                <a:cubicBezTo>
                  <a:pt x="107254" y="374402"/>
                  <a:pt x="93258" y="374402"/>
                  <a:pt x="86941" y="374402"/>
                </a:cubicBezTo>
                <a:lnTo>
                  <a:pt x="49876" y="368552"/>
                </a:lnTo>
                <a:lnTo>
                  <a:pt x="32217" y="373440"/>
                </a:lnTo>
                <a:cubicBezTo>
                  <a:pt x="23431" y="374807"/>
                  <a:pt x="11715" y="378908"/>
                  <a:pt x="0" y="381642"/>
                </a:cubicBezTo>
                <a:cubicBezTo>
                  <a:pt x="0" y="381642"/>
                  <a:pt x="0" y="381642"/>
                  <a:pt x="0" y="363870"/>
                </a:cubicBezTo>
                <a:cubicBezTo>
                  <a:pt x="5857" y="362503"/>
                  <a:pt x="8786" y="361136"/>
                  <a:pt x="14644" y="359769"/>
                </a:cubicBezTo>
                <a:lnTo>
                  <a:pt x="33044" y="355212"/>
                </a:lnTo>
                <a:lnTo>
                  <a:pt x="28124" y="350458"/>
                </a:lnTo>
                <a:cubicBezTo>
                  <a:pt x="21588" y="335656"/>
                  <a:pt x="24202" y="315194"/>
                  <a:pt x="24202" y="292556"/>
                </a:cubicBezTo>
                <a:cubicBezTo>
                  <a:pt x="46858" y="247280"/>
                  <a:pt x="46858" y="247280"/>
                  <a:pt x="46858" y="247280"/>
                </a:cubicBezTo>
                <a:close/>
                <a:moveTo>
                  <a:pt x="95654" y="188072"/>
                </a:moveTo>
                <a:cubicBezTo>
                  <a:pt x="95654" y="188072"/>
                  <a:pt x="95654" y="188072"/>
                  <a:pt x="85198" y="207227"/>
                </a:cubicBezTo>
                <a:cubicBezTo>
                  <a:pt x="85198" y="207227"/>
                  <a:pt x="85198" y="207227"/>
                  <a:pt x="679468" y="207227"/>
                </a:cubicBezTo>
                <a:cubicBezTo>
                  <a:pt x="684696" y="207227"/>
                  <a:pt x="689924" y="203744"/>
                  <a:pt x="689924" y="198520"/>
                </a:cubicBezTo>
                <a:cubicBezTo>
                  <a:pt x="689924" y="191555"/>
                  <a:pt x="684696" y="188072"/>
                  <a:pt x="679468" y="188072"/>
                </a:cubicBezTo>
                <a:cubicBezTo>
                  <a:pt x="679468" y="188072"/>
                  <a:pt x="679468" y="188072"/>
                  <a:pt x="95654" y="188072"/>
                </a:cubicBezTo>
                <a:close/>
                <a:moveTo>
                  <a:pt x="113082" y="148020"/>
                </a:moveTo>
                <a:lnTo>
                  <a:pt x="104368" y="167175"/>
                </a:lnTo>
                <a:cubicBezTo>
                  <a:pt x="104368" y="167175"/>
                  <a:pt x="104368" y="167175"/>
                  <a:pt x="646356" y="167175"/>
                </a:cubicBezTo>
                <a:cubicBezTo>
                  <a:pt x="651584" y="167175"/>
                  <a:pt x="655070" y="163692"/>
                  <a:pt x="655070" y="156727"/>
                </a:cubicBezTo>
                <a:cubicBezTo>
                  <a:pt x="655070" y="151502"/>
                  <a:pt x="651584" y="148020"/>
                  <a:pt x="646356" y="148020"/>
                </a:cubicBezTo>
                <a:cubicBezTo>
                  <a:pt x="646356" y="148020"/>
                  <a:pt x="646356" y="148020"/>
                  <a:pt x="113082" y="148020"/>
                </a:cubicBezTo>
                <a:close/>
                <a:moveTo>
                  <a:pt x="132252" y="106226"/>
                </a:moveTo>
                <a:lnTo>
                  <a:pt x="121795" y="127123"/>
                </a:lnTo>
                <a:cubicBezTo>
                  <a:pt x="121795" y="127123"/>
                  <a:pt x="121795" y="127123"/>
                  <a:pt x="601045" y="127123"/>
                </a:cubicBezTo>
                <a:cubicBezTo>
                  <a:pt x="608016" y="127123"/>
                  <a:pt x="611502" y="121898"/>
                  <a:pt x="611502" y="116674"/>
                </a:cubicBezTo>
                <a:cubicBezTo>
                  <a:pt x="611502" y="111450"/>
                  <a:pt x="608016" y="106226"/>
                  <a:pt x="601045" y="106226"/>
                </a:cubicBezTo>
                <a:cubicBezTo>
                  <a:pt x="601045" y="106226"/>
                  <a:pt x="601045" y="106226"/>
                  <a:pt x="132252" y="106226"/>
                </a:cubicBezTo>
                <a:close/>
                <a:moveTo>
                  <a:pt x="118310" y="87070"/>
                </a:moveTo>
                <a:cubicBezTo>
                  <a:pt x="118310" y="87070"/>
                  <a:pt x="492996" y="87070"/>
                  <a:pt x="588846" y="87070"/>
                </a:cubicBezTo>
                <a:cubicBezTo>
                  <a:pt x="641128" y="87070"/>
                  <a:pt x="665526" y="132347"/>
                  <a:pt x="743949" y="226383"/>
                </a:cubicBezTo>
                <a:cubicBezTo>
                  <a:pt x="616730" y="226383"/>
                  <a:pt x="55572" y="226383"/>
                  <a:pt x="55572" y="226383"/>
                </a:cubicBezTo>
                <a:cubicBezTo>
                  <a:pt x="55572" y="226383"/>
                  <a:pt x="55572" y="226383"/>
                  <a:pt x="118310" y="87070"/>
                </a:cubicBezTo>
                <a:close/>
                <a:moveTo>
                  <a:pt x="381462" y="48759"/>
                </a:moveTo>
                <a:cubicBezTo>
                  <a:pt x="550506" y="48759"/>
                  <a:pt x="550506" y="48759"/>
                  <a:pt x="550506" y="48759"/>
                </a:cubicBezTo>
                <a:cubicBezTo>
                  <a:pt x="571419" y="48759"/>
                  <a:pt x="573162" y="52242"/>
                  <a:pt x="588846" y="67915"/>
                </a:cubicBezTo>
                <a:cubicBezTo>
                  <a:pt x="374491" y="67915"/>
                  <a:pt x="374491" y="67915"/>
                  <a:pt x="374491" y="67915"/>
                </a:cubicBezTo>
                <a:cubicBezTo>
                  <a:pt x="381462" y="48759"/>
                  <a:pt x="381462" y="48759"/>
                  <a:pt x="381462" y="48759"/>
                </a:cubicBezTo>
                <a:close/>
                <a:moveTo>
                  <a:pt x="188019" y="0"/>
                </a:moveTo>
                <a:cubicBezTo>
                  <a:pt x="188019" y="0"/>
                  <a:pt x="188019" y="0"/>
                  <a:pt x="242043" y="0"/>
                </a:cubicBezTo>
                <a:lnTo>
                  <a:pt x="243786" y="67915"/>
                </a:lnTo>
                <a:cubicBezTo>
                  <a:pt x="243786" y="67915"/>
                  <a:pt x="243786" y="67915"/>
                  <a:pt x="160135" y="67915"/>
                </a:cubicBezTo>
                <a:cubicBezTo>
                  <a:pt x="160135" y="67915"/>
                  <a:pt x="160135" y="67915"/>
                  <a:pt x="1880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KSO_Shape"/>
          <p:cNvSpPr>
            <a:spLocks noChangeAspect="1"/>
          </p:cNvSpPr>
          <p:nvPr/>
        </p:nvSpPr>
        <p:spPr bwMode="auto">
          <a:xfrm>
            <a:off x="6773172" y="2411437"/>
            <a:ext cx="648000" cy="276480"/>
          </a:xfrm>
          <a:custGeom>
            <a:avLst/>
            <a:gdLst>
              <a:gd name="T0" fmla="*/ 2147483646 w 373"/>
              <a:gd name="T1" fmla="*/ 2147483646 h 159"/>
              <a:gd name="T2" fmla="*/ 2147483646 w 373"/>
              <a:gd name="T3" fmla="*/ 0 h 159"/>
              <a:gd name="T4" fmla="*/ 0 w 373"/>
              <a:gd name="T5" fmla="*/ 2147483646 h 159"/>
              <a:gd name="T6" fmla="*/ 2147483646 w 373"/>
              <a:gd name="T7" fmla="*/ 2147483646 h 159"/>
              <a:gd name="T8" fmla="*/ 2147483646 w 373"/>
              <a:gd name="T9" fmla="*/ 2147483646 h 159"/>
              <a:gd name="T10" fmla="*/ 2147483646 w 373"/>
              <a:gd name="T11" fmla="*/ 2147483646 h 159"/>
              <a:gd name="T12" fmla="*/ 2147483646 w 373"/>
              <a:gd name="T13" fmla="*/ 2147483646 h 159"/>
              <a:gd name="T14" fmla="*/ 2147483646 w 373"/>
              <a:gd name="T15" fmla="*/ 2147483646 h 159"/>
              <a:gd name="T16" fmla="*/ 2147483646 w 373"/>
              <a:gd name="T17" fmla="*/ 2147483646 h 159"/>
              <a:gd name="T18" fmla="*/ 2147483646 w 373"/>
              <a:gd name="T19" fmla="*/ 2147483646 h 159"/>
              <a:gd name="T20" fmla="*/ 2147483646 w 373"/>
              <a:gd name="T21" fmla="*/ 2147483646 h 159"/>
              <a:gd name="T22" fmla="*/ 2147483646 w 373"/>
              <a:gd name="T23" fmla="*/ 2147483646 h 159"/>
              <a:gd name="T24" fmla="*/ 2147483646 w 373"/>
              <a:gd name="T25" fmla="*/ 2147483646 h 159"/>
              <a:gd name="T26" fmla="*/ 2147483646 w 373"/>
              <a:gd name="T27" fmla="*/ 2147483646 h 159"/>
              <a:gd name="T28" fmla="*/ 2147483646 w 373"/>
              <a:gd name="T29" fmla="*/ 2147483646 h 159"/>
              <a:gd name="T30" fmla="*/ 2147483646 w 373"/>
              <a:gd name="T31" fmla="*/ 2147483646 h 159"/>
              <a:gd name="T32" fmla="*/ 2147483646 w 373"/>
              <a:gd name="T33" fmla="*/ 2147483646 h 159"/>
              <a:gd name="T34" fmla="*/ 2147483646 w 373"/>
              <a:gd name="T35" fmla="*/ 2147483646 h 159"/>
              <a:gd name="T36" fmla="*/ 2147483646 w 373"/>
              <a:gd name="T37" fmla="*/ 2147483646 h 159"/>
              <a:gd name="T38" fmla="*/ 2147483646 w 373"/>
              <a:gd name="T39" fmla="*/ 2147483646 h 159"/>
              <a:gd name="T40" fmla="*/ 2147483646 w 373"/>
              <a:gd name="T41" fmla="*/ 2147483646 h 159"/>
              <a:gd name="T42" fmla="*/ 2147483646 w 373"/>
              <a:gd name="T43" fmla="*/ 2147483646 h 159"/>
              <a:gd name="T44" fmla="*/ 2147483646 w 373"/>
              <a:gd name="T45" fmla="*/ 2147483646 h 159"/>
              <a:gd name="T46" fmla="*/ 2147483646 w 373"/>
              <a:gd name="T47" fmla="*/ 2147483646 h 159"/>
              <a:gd name="T48" fmla="*/ 2147483646 w 373"/>
              <a:gd name="T49" fmla="*/ 2147483646 h 159"/>
              <a:gd name="T50" fmla="*/ 2147483646 w 373"/>
              <a:gd name="T51" fmla="*/ 2147483646 h 159"/>
              <a:gd name="T52" fmla="*/ 2147483646 w 373"/>
              <a:gd name="T53" fmla="*/ 2147483646 h 159"/>
              <a:gd name="T54" fmla="*/ 2147483646 w 373"/>
              <a:gd name="T55" fmla="*/ 2147483646 h 159"/>
              <a:gd name="T56" fmla="*/ 2147483646 w 373"/>
              <a:gd name="T57" fmla="*/ 2147483646 h 159"/>
              <a:gd name="T58" fmla="*/ 2147483646 w 373"/>
              <a:gd name="T59" fmla="*/ 2147483646 h 159"/>
              <a:gd name="T60" fmla="*/ 2147483646 w 373"/>
              <a:gd name="T61" fmla="*/ 2147483646 h 159"/>
              <a:gd name="T62" fmla="*/ 2147483646 w 373"/>
              <a:gd name="T63" fmla="*/ 2147483646 h 159"/>
              <a:gd name="T64" fmla="*/ 2147483646 w 373"/>
              <a:gd name="T65" fmla="*/ 2147483646 h 159"/>
              <a:gd name="T66" fmla="*/ 2147483646 w 373"/>
              <a:gd name="T67" fmla="*/ 2147483646 h 159"/>
              <a:gd name="T68" fmla="*/ 2147483646 w 373"/>
              <a:gd name="T69" fmla="*/ 2147483646 h 159"/>
              <a:gd name="T70" fmla="*/ 2147483646 w 373"/>
              <a:gd name="T71" fmla="*/ 2147483646 h 159"/>
              <a:gd name="T72" fmla="*/ 2147483646 w 373"/>
              <a:gd name="T73" fmla="*/ 2147483646 h 159"/>
              <a:gd name="T74" fmla="*/ 2147483646 w 373"/>
              <a:gd name="T75" fmla="*/ 2147483646 h 159"/>
              <a:gd name="T76" fmla="*/ 2147483646 w 373"/>
              <a:gd name="T77" fmla="*/ 2147483646 h 159"/>
              <a:gd name="T78" fmla="*/ 2147483646 w 373"/>
              <a:gd name="T79" fmla="*/ 2147483646 h 1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3" h="159">
                <a:moveTo>
                  <a:pt x="371" y="40"/>
                </a:moveTo>
                <a:cubicBezTo>
                  <a:pt x="363" y="28"/>
                  <a:pt x="354" y="16"/>
                  <a:pt x="338" y="16"/>
                </a:cubicBezTo>
                <a:cubicBezTo>
                  <a:pt x="318" y="16"/>
                  <a:pt x="318" y="16"/>
                  <a:pt x="318" y="16"/>
                </a:cubicBezTo>
                <a:cubicBezTo>
                  <a:pt x="307" y="6"/>
                  <a:pt x="295" y="0"/>
                  <a:pt x="28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9" y="0"/>
                  <a:pt x="6" y="30"/>
                  <a:pt x="0" y="55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1" y="141"/>
                  <a:pt x="24" y="141"/>
                </a:cubicBezTo>
                <a:cubicBezTo>
                  <a:pt x="24" y="140"/>
                  <a:pt x="24" y="139"/>
                  <a:pt x="24" y="139"/>
                </a:cubicBezTo>
                <a:cubicBezTo>
                  <a:pt x="24" y="121"/>
                  <a:pt x="39" y="106"/>
                  <a:pt x="57" y="106"/>
                </a:cubicBezTo>
                <a:cubicBezTo>
                  <a:pt x="74" y="106"/>
                  <a:pt x="89" y="121"/>
                  <a:pt x="89" y="139"/>
                </a:cubicBezTo>
                <a:cubicBezTo>
                  <a:pt x="89" y="139"/>
                  <a:pt x="89" y="140"/>
                  <a:pt x="89" y="141"/>
                </a:cubicBezTo>
                <a:cubicBezTo>
                  <a:pt x="95" y="141"/>
                  <a:pt x="95" y="141"/>
                  <a:pt x="95" y="141"/>
                </a:cubicBezTo>
                <a:cubicBezTo>
                  <a:pt x="95" y="140"/>
                  <a:pt x="95" y="139"/>
                  <a:pt x="95" y="139"/>
                </a:cubicBezTo>
                <a:cubicBezTo>
                  <a:pt x="95" y="121"/>
                  <a:pt x="109" y="106"/>
                  <a:pt x="127" y="106"/>
                </a:cubicBezTo>
                <a:cubicBezTo>
                  <a:pt x="145" y="106"/>
                  <a:pt x="159" y="121"/>
                  <a:pt x="159" y="139"/>
                </a:cubicBezTo>
                <a:cubicBezTo>
                  <a:pt x="159" y="139"/>
                  <a:pt x="159" y="140"/>
                  <a:pt x="159" y="141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49" y="140"/>
                  <a:pt x="249" y="139"/>
                  <a:pt x="249" y="139"/>
                </a:cubicBezTo>
                <a:cubicBezTo>
                  <a:pt x="249" y="121"/>
                  <a:pt x="263" y="106"/>
                  <a:pt x="281" y="106"/>
                </a:cubicBezTo>
                <a:cubicBezTo>
                  <a:pt x="299" y="106"/>
                  <a:pt x="313" y="121"/>
                  <a:pt x="313" y="139"/>
                </a:cubicBezTo>
                <a:cubicBezTo>
                  <a:pt x="313" y="139"/>
                  <a:pt x="313" y="140"/>
                  <a:pt x="313" y="141"/>
                </a:cubicBezTo>
                <a:cubicBezTo>
                  <a:pt x="336" y="141"/>
                  <a:pt x="336" y="141"/>
                  <a:pt x="336" y="141"/>
                </a:cubicBezTo>
                <a:cubicBezTo>
                  <a:pt x="350" y="141"/>
                  <a:pt x="361" y="130"/>
                  <a:pt x="361" y="116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56" y="66"/>
                  <a:pt x="344" y="44"/>
                  <a:pt x="330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47" y="28"/>
                  <a:pt x="353" y="35"/>
                  <a:pt x="361" y="47"/>
                </a:cubicBezTo>
                <a:cubicBezTo>
                  <a:pt x="362" y="48"/>
                  <a:pt x="364" y="49"/>
                  <a:pt x="366" y="49"/>
                </a:cubicBezTo>
                <a:cubicBezTo>
                  <a:pt x="367" y="49"/>
                  <a:pt x="368" y="49"/>
                  <a:pt x="369" y="48"/>
                </a:cubicBezTo>
                <a:cubicBezTo>
                  <a:pt x="372" y="47"/>
                  <a:pt x="373" y="43"/>
                  <a:pt x="371" y="40"/>
                </a:cubicBezTo>
                <a:close/>
                <a:moveTo>
                  <a:pt x="234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53"/>
                  <a:pt x="18" y="49"/>
                  <a:pt x="18" y="45"/>
                </a:cubicBezTo>
                <a:cubicBezTo>
                  <a:pt x="20" y="36"/>
                  <a:pt x="23" y="20"/>
                  <a:pt x="27" y="16"/>
                </a:cubicBezTo>
                <a:cubicBezTo>
                  <a:pt x="234" y="16"/>
                  <a:pt x="234" y="16"/>
                  <a:pt x="234" y="16"/>
                </a:cubicBezTo>
                <a:lnTo>
                  <a:pt x="234" y="64"/>
                </a:lnTo>
                <a:close/>
                <a:moveTo>
                  <a:pt x="347" y="116"/>
                </a:moveTo>
                <a:cubicBezTo>
                  <a:pt x="347" y="118"/>
                  <a:pt x="346" y="119"/>
                  <a:pt x="346" y="120"/>
                </a:cubicBezTo>
                <a:cubicBezTo>
                  <a:pt x="337" y="120"/>
                  <a:pt x="329" y="120"/>
                  <a:pt x="329" y="116"/>
                </a:cubicBezTo>
                <a:cubicBezTo>
                  <a:pt x="329" y="113"/>
                  <a:pt x="336" y="107"/>
                  <a:pt x="347" y="106"/>
                </a:cubicBezTo>
                <a:lnTo>
                  <a:pt x="347" y="116"/>
                </a:lnTo>
                <a:close/>
                <a:moveTo>
                  <a:pt x="345" y="92"/>
                </a:moveTo>
                <a:cubicBezTo>
                  <a:pt x="345" y="95"/>
                  <a:pt x="345" y="95"/>
                  <a:pt x="345" y="95"/>
                </a:cubicBezTo>
                <a:cubicBezTo>
                  <a:pt x="316" y="87"/>
                  <a:pt x="280" y="64"/>
                  <a:pt x="248" y="64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46" y="16"/>
                  <a:pt x="246" y="16"/>
                  <a:pt x="246" y="16"/>
                </a:cubicBezTo>
                <a:cubicBezTo>
                  <a:pt x="285" y="16"/>
                  <a:pt x="285" y="16"/>
                  <a:pt x="285" y="16"/>
                </a:cubicBezTo>
                <a:cubicBezTo>
                  <a:pt x="303" y="16"/>
                  <a:pt x="336" y="48"/>
                  <a:pt x="345" y="92"/>
                </a:cubicBezTo>
                <a:close/>
                <a:moveTo>
                  <a:pt x="57" y="118"/>
                </a:moveTo>
                <a:cubicBezTo>
                  <a:pt x="45" y="118"/>
                  <a:pt x="36" y="127"/>
                  <a:pt x="36" y="139"/>
                </a:cubicBezTo>
                <a:cubicBezTo>
                  <a:pt x="36" y="150"/>
                  <a:pt x="45" y="159"/>
                  <a:pt x="57" y="159"/>
                </a:cubicBezTo>
                <a:cubicBezTo>
                  <a:pt x="68" y="159"/>
                  <a:pt x="77" y="150"/>
                  <a:pt x="77" y="139"/>
                </a:cubicBezTo>
                <a:cubicBezTo>
                  <a:pt x="77" y="127"/>
                  <a:pt x="68" y="118"/>
                  <a:pt x="57" y="118"/>
                </a:cubicBezTo>
                <a:close/>
                <a:moveTo>
                  <a:pt x="57" y="151"/>
                </a:moveTo>
                <a:cubicBezTo>
                  <a:pt x="50" y="151"/>
                  <a:pt x="45" y="145"/>
                  <a:pt x="45" y="139"/>
                </a:cubicBezTo>
                <a:cubicBezTo>
                  <a:pt x="45" y="132"/>
                  <a:pt x="50" y="126"/>
                  <a:pt x="57" y="126"/>
                </a:cubicBezTo>
                <a:cubicBezTo>
                  <a:pt x="63" y="126"/>
                  <a:pt x="69" y="132"/>
                  <a:pt x="69" y="139"/>
                </a:cubicBezTo>
                <a:cubicBezTo>
                  <a:pt x="69" y="145"/>
                  <a:pt x="63" y="151"/>
                  <a:pt x="57" y="151"/>
                </a:cubicBezTo>
                <a:close/>
                <a:moveTo>
                  <a:pt x="127" y="118"/>
                </a:moveTo>
                <a:cubicBezTo>
                  <a:pt x="116" y="118"/>
                  <a:pt x="106" y="127"/>
                  <a:pt x="106" y="139"/>
                </a:cubicBezTo>
                <a:cubicBezTo>
                  <a:pt x="106" y="150"/>
                  <a:pt x="116" y="159"/>
                  <a:pt x="127" y="159"/>
                </a:cubicBezTo>
                <a:cubicBezTo>
                  <a:pt x="139" y="159"/>
                  <a:pt x="148" y="150"/>
                  <a:pt x="148" y="139"/>
                </a:cubicBezTo>
                <a:cubicBezTo>
                  <a:pt x="148" y="127"/>
                  <a:pt x="139" y="118"/>
                  <a:pt x="127" y="118"/>
                </a:cubicBezTo>
                <a:close/>
                <a:moveTo>
                  <a:pt x="127" y="151"/>
                </a:moveTo>
                <a:cubicBezTo>
                  <a:pt x="120" y="151"/>
                  <a:pt x="115" y="145"/>
                  <a:pt x="115" y="139"/>
                </a:cubicBezTo>
                <a:cubicBezTo>
                  <a:pt x="115" y="132"/>
                  <a:pt x="120" y="126"/>
                  <a:pt x="127" y="126"/>
                </a:cubicBezTo>
                <a:cubicBezTo>
                  <a:pt x="134" y="126"/>
                  <a:pt x="139" y="132"/>
                  <a:pt x="139" y="139"/>
                </a:cubicBezTo>
                <a:cubicBezTo>
                  <a:pt x="139" y="145"/>
                  <a:pt x="134" y="151"/>
                  <a:pt x="127" y="151"/>
                </a:cubicBezTo>
                <a:close/>
                <a:moveTo>
                  <a:pt x="281" y="118"/>
                </a:moveTo>
                <a:cubicBezTo>
                  <a:pt x="269" y="118"/>
                  <a:pt x="260" y="127"/>
                  <a:pt x="260" y="139"/>
                </a:cubicBezTo>
                <a:cubicBezTo>
                  <a:pt x="260" y="150"/>
                  <a:pt x="269" y="159"/>
                  <a:pt x="281" y="159"/>
                </a:cubicBezTo>
                <a:cubicBezTo>
                  <a:pt x="292" y="159"/>
                  <a:pt x="301" y="150"/>
                  <a:pt x="301" y="139"/>
                </a:cubicBezTo>
                <a:cubicBezTo>
                  <a:pt x="301" y="127"/>
                  <a:pt x="292" y="118"/>
                  <a:pt x="281" y="118"/>
                </a:cubicBezTo>
                <a:close/>
                <a:moveTo>
                  <a:pt x="281" y="151"/>
                </a:moveTo>
                <a:cubicBezTo>
                  <a:pt x="274" y="151"/>
                  <a:pt x="269" y="145"/>
                  <a:pt x="269" y="139"/>
                </a:cubicBezTo>
                <a:cubicBezTo>
                  <a:pt x="269" y="132"/>
                  <a:pt x="274" y="126"/>
                  <a:pt x="281" y="126"/>
                </a:cubicBezTo>
                <a:cubicBezTo>
                  <a:pt x="287" y="126"/>
                  <a:pt x="293" y="132"/>
                  <a:pt x="293" y="139"/>
                </a:cubicBezTo>
                <a:cubicBezTo>
                  <a:pt x="293" y="145"/>
                  <a:pt x="287" y="151"/>
                  <a:pt x="281" y="1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KSO_Shape"/>
          <p:cNvSpPr>
            <a:spLocks noChangeAspect="1"/>
          </p:cNvSpPr>
          <p:nvPr/>
        </p:nvSpPr>
        <p:spPr bwMode="auto">
          <a:xfrm>
            <a:off x="8775516" y="2385550"/>
            <a:ext cx="648000" cy="294840"/>
          </a:xfrm>
          <a:custGeom>
            <a:avLst/>
            <a:gdLst>
              <a:gd name="T0" fmla="*/ 2147483646 w 380"/>
              <a:gd name="T1" fmla="*/ 2147483646 h 173"/>
              <a:gd name="T2" fmla="*/ 2147483646 w 380"/>
              <a:gd name="T3" fmla="*/ 2147483646 h 173"/>
              <a:gd name="T4" fmla="*/ 2147483646 w 380"/>
              <a:gd name="T5" fmla="*/ 2147483646 h 173"/>
              <a:gd name="T6" fmla="*/ 2147483646 w 380"/>
              <a:gd name="T7" fmla="*/ 2147483646 h 173"/>
              <a:gd name="T8" fmla="*/ 2147483646 w 380"/>
              <a:gd name="T9" fmla="*/ 2147483646 h 173"/>
              <a:gd name="T10" fmla="*/ 2147483646 w 380"/>
              <a:gd name="T11" fmla="*/ 2147483646 h 173"/>
              <a:gd name="T12" fmla="*/ 2147483646 w 380"/>
              <a:gd name="T13" fmla="*/ 2147483646 h 173"/>
              <a:gd name="T14" fmla="*/ 2147483646 w 380"/>
              <a:gd name="T15" fmla="*/ 2147483646 h 173"/>
              <a:gd name="T16" fmla="*/ 2147483646 w 380"/>
              <a:gd name="T17" fmla="*/ 2147483646 h 173"/>
              <a:gd name="T18" fmla="*/ 2147483646 w 380"/>
              <a:gd name="T19" fmla="*/ 2147483646 h 173"/>
              <a:gd name="T20" fmla="*/ 2147483646 w 380"/>
              <a:gd name="T21" fmla="*/ 2147483646 h 173"/>
              <a:gd name="T22" fmla="*/ 2147483646 w 380"/>
              <a:gd name="T23" fmla="*/ 2147483646 h 173"/>
              <a:gd name="T24" fmla="*/ 2147483646 w 380"/>
              <a:gd name="T25" fmla="*/ 2147483646 h 173"/>
              <a:gd name="T26" fmla="*/ 2147483646 w 380"/>
              <a:gd name="T27" fmla="*/ 2147483646 h 173"/>
              <a:gd name="T28" fmla="*/ 2147483646 w 380"/>
              <a:gd name="T29" fmla="*/ 2147483646 h 173"/>
              <a:gd name="T30" fmla="*/ 2147483646 w 380"/>
              <a:gd name="T31" fmla="*/ 2147483646 h 173"/>
              <a:gd name="T32" fmla="*/ 2147483646 w 380"/>
              <a:gd name="T33" fmla="*/ 2147483646 h 173"/>
              <a:gd name="T34" fmla="*/ 2147483646 w 380"/>
              <a:gd name="T35" fmla="*/ 2147483646 h 173"/>
              <a:gd name="T36" fmla="*/ 2147483646 w 380"/>
              <a:gd name="T37" fmla="*/ 2147483646 h 173"/>
              <a:gd name="T38" fmla="*/ 2147483646 w 380"/>
              <a:gd name="T39" fmla="*/ 2147483646 h 173"/>
              <a:gd name="T40" fmla="*/ 2147483646 w 380"/>
              <a:gd name="T41" fmla="*/ 2147483646 h 173"/>
              <a:gd name="T42" fmla="*/ 2147483646 w 380"/>
              <a:gd name="T43" fmla="*/ 2147483646 h 173"/>
              <a:gd name="T44" fmla="*/ 2147483646 w 380"/>
              <a:gd name="T45" fmla="*/ 2147483646 h 173"/>
              <a:gd name="T46" fmla="*/ 2147483646 w 380"/>
              <a:gd name="T47" fmla="*/ 2147483646 h 173"/>
              <a:gd name="T48" fmla="*/ 2147483646 w 380"/>
              <a:gd name="T49" fmla="*/ 2147483646 h 173"/>
              <a:gd name="T50" fmla="*/ 2147483646 w 380"/>
              <a:gd name="T51" fmla="*/ 2147483646 h 173"/>
              <a:gd name="T52" fmla="*/ 2147483646 w 380"/>
              <a:gd name="T53" fmla="*/ 2147483646 h 173"/>
              <a:gd name="T54" fmla="*/ 2147483646 w 380"/>
              <a:gd name="T55" fmla="*/ 2147483646 h 173"/>
              <a:gd name="T56" fmla="*/ 2147483646 w 380"/>
              <a:gd name="T57" fmla="*/ 2147483646 h 173"/>
              <a:gd name="T58" fmla="*/ 2147483646 w 380"/>
              <a:gd name="T59" fmla="*/ 2147483646 h 173"/>
              <a:gd name="T60" fmla="*/ 2147483646 w 380"/>
              <a:gd name="T61" fmla="*/ 2147483646 h 173"/>
              <a:gd name="T62" fmla="*/ 0 w 380"/>
              <a:gd name="T63" fmla="*/ 2147483646 h 173"/>
              <a:gd name="T64" fmla="*/ 2147483646 w 380"/>
              <a:gd name="T65" fmla="*/ 2147483646 h 173"/>
              <a:gd name="T66" fmla="*/ 2147483646 w 380"/>
              <a:gd name="T67" fmla="*/ 2147483646 h 173"/>
              <a:gd name="T68" fmla="*/ 2147483646 w 380"/>
              <a:gd name="T69" fmla="*/ 2147483646 h 173"/>
              <a:gd name="T70" fmla="*/ 2147483646 w 380"/>
              <a:gd name="T71" fmla="*/ 0 h 173"/>
              <a:gd name="T72" fmla="*/ 2147483646 w 380"/>
              <a:gd name="T73" fmla="*/ 2147483646 h 173"/>
              <a:gd name="T74" fmla="*/ 2147483646 w 380"/>
              <a:gd name="T75" fmla="*/ 2147483646 h 173"/>
              <a:gd name="T76" fmla="*/ 2147483646 w 380"/>
              <a:gd name="T77" fmla="*/ 2147483646 h 173"/>
              <a:gd name="T78" fmla="*/ 2147483646 w 380"/>
              <a:gd name="T79" fmla="*/ 2147483646 h 173"/>
              <a:gd name="T80" fmla="*/ 2147483646 w 380"/>
              <a:gd name="T81" fmla="*/ 2147483646 h 173"/>
              <a:gd name="T82" fmla="*/ 2147483646 w 380"/>
              <a:gd name="T83" fmla="*/ 2147483646 h 173"/>
              <a:gd name="T84" fmla="*/ 2147483646 w 380"/>
              <a:gd name="T85" fmla="*/ 2147483646 h 173"/>
              <a:gd name="T86" fmla="*/ 2147483646 w 380"/>
              <a:gd name="T87" fmla="*/ 2147483646 h 173"/>
              <a:gd name="T88" fmla="*/ 2147483646 w 380"/>
              <a:gd name="T89" fmla="*/ 2147483646 h 173"/>
              <a:gd name="T90" fmla="*/ 2147483646 w 380"/>
              <a:gd name="T91" fmla="*/ 2147483646 h 173"/>
              <a:gd name="T92" fmla="*/ 2147483646 w 380"/>
              <a:gd name="T93" fmla="*/ 2147483646 h 173"/>
              <a:gd name="T94" fmla="*/ 2147483646 w 380"/>
              <a:gd name="T95" fmla="*/ 2147483646 h 173"/>
              <a:gd name="T96" fmla="*/ 2147483646 w 380"/>
              <a:gd name="T97" fmla="*/ 2147483646 h 173"/>
              <a:gd name="T98" fmla="*/ 2147483646 w 380"/>
              <a:gd name="T99" fmla="*/ 2147483646 h 173"/>
              <a:gd name="T100" fmla="*/ 2147483646 w 380"/>
              <a:gd name="T101" fmla="*/ 2147483646 h 173"/>
              <a:gd name="T102" fmla="*/ 2147483646 w 380"/>
              <a:gd name="T103" fmla="*/ 2147483646 h 173"/>
              <a:gd name="T104" fmla="*/ 2147483646 w 380"/>
              <a:gd name="T105" fmla="*/ 2147483646 h 173"/>
              <a:gd name="T106" fmla="*/ 2147483646 w 380"/>
              <a:gd name="T107" fmla="*/ 2147483646 h 173"/>
              <a:gd name="T108" fmla="*/ 2147483646 w 380"/>
              <a:gd name="T109" fmla="*/ 2147483646 h 173"/>
              <a:gd name="T110" fmla="*/ 2147483646 w 380"/>
              <a:gd name="T111" fmla="*/ 2147483646 h 1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0" h="173">
                <a:moveTo>
                  <a:pt x="1" y="132"/>
                </a:moveTo>
                <a:cubicBezTo>
                  <a:pt x="30" y="132"/>
                  <a:pt x="30" y="132"/>
                  <a:pt x="30" y="132"/>
                </a:cubicBezTo>
                <a:cubicBezTo>
                  <a:pt x="29" y="135"/>
                  <a:pt x="28" y="139"/>
                  <a:pt x="28" y="143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19" y="147"/>
                  <a:pt x="11" y="145"/>
                  <a:pt x="8" y="144"/>
                </a:cubicBezTo>
                <a:cubicBezTo>
                  <a:pt x="5" y="143"/>
                  <a:pt x="1" y="140"/>
                  <a:pt x="1" y="135"/>
                </a:cubicBezTo>
                <a:lnTo>
                  <a:pt x="1" y="132"/>
                </a:lnTo>
                <a:close/>
                <a:moveTo>
                  <a:pt x="98" y="143"/>
                </a:moveTo>
                <a:cubicBezTo>
                  <a:pt x="98" y="160"/>
                  <a:pt x="84" y="173"/>
                  <a:pt x="68" y="173"/>
                </a:cubicBezTo>
                <a:cubicBezTo>
                  <a:pt x="51" y="173"/>
                  <a:pt x="38" y="160"/>
                  <a:pt x="38" y="143"/>
                </a:cubicBezTo>
                <a:cubicBezTo>
                  <a:pt x="38" y="127"/>
                  <a:pt x="51" y="113"/>
                  <a:pt x="68" y="113"/>
                </a:cubicBezTo>
                <a:cubicBezTo>
                  <a:pt x="84" y="113"/>
                  <a:pt x="98" y="127"/>
                  <a:pt x="98" y="143"/>
                </a:cubicBezTo>
                <a:close/>
                <a:moveTo>
                  <a:pt x="84" y="143"/>
                </a:moveTo>
                <a:cubicBezTo>
                  <a:pt x="84" y="134"/>
                  <a:pt x="77" y="127"/>
                  <a:pt x="68" y="127"/>
                </a:cubicBezTo>
                <a:cubicBezTo>
                  <a:pt x="59" y="127"/>
                  <a:pt x="52" y="134"/>
                  <a:pt x="52" y="143"/>
                </a:cubicBezTo>
                <a:cubicBezTo>
                  <a:pt x="52" y="152"/>
                  <a:pt x="59" y="159"/>
                  <a:pt x="68" y="159"/>
                </a:cubicBezTo>
                <a:cubicBezTo>
                  <a:pt x="77" y="159"/>
                  <a:pt x="84" y="152"/>
                  <a:pt x="84" y="143"/>
                </a:cubicBezTo>
                <a:close/>
                <a:moveTo>
                  <a:pt x="333" y="143"/>
                </a:moveTo>
                <a:cubicBezTo>
                  <a:pt x="333" y="158"/>
                  <a:pt x="333" y="158"/>
                  <a:pt x="333" y="158"/>
                </a:cubicBezTo>
                <a:cubicBezTo>
                  <a:pt x="336" y="158"/>
                  <a:pt x="345" y="157"/>
                  <a:pt x="361" y="155"/>
                </a:cubicBezTo>
                <a:cubicBezTo>
                  <a:pt x="371" y="153"/>
                  <a:pt x="374" y="144"/>
                  <a:pt x="378" y="132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3" y="135"/>
                  <a:pt x="333" y="139"/>
                  <a:pt x="333" y="143"/>
                </a:cubicBezTo>
                <a:close/>
                <a:moveTo>
                  <a:pt x="107" y="143"/>
                </a:moveTo>
                <a:cubicBezTo>
                  <a:pt x="107" y="158"/>
                  <a:pt x="107" y="158"/>
                  <a:pt x="107" y="158"/>
                </a:cubicBezTo>
                <a:cubicBezTo>
                  <a:pt x="254" y="158"/>
                  <a:pt x="254" y="158"/>
                  <a:pt x="254" y="158"/>
                </a:cubicBezTo>
                <a:cubicBezTo>
                  <a:pt x="254" y="143"/>
                  <a:pt x="254" y="143"/>
                  <a:pt x="254" y="143"/>
                </a:cubicBezTo>
                <a:cubicBezTo>
                  <a:pt x="254" y="139"/>
                  <a:pt x="255" y="135"/>
                  <a:pt x="25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7" y="135"/>
                  <a:pt x="107" y="139"/>
                  <a:pt x="107" y="143"/>
                </a:cubicBezTo>
                <a:close/>
                <a:moveTo>
                  <a:pt x="324" y="143"/>
                </a:moveTo>
                <a:cubicBezTo>
                  <a:pt x="324" y="160"/>
                  <a:pt x="310" y="173"/>
                  <a:pt x="294" y="173"/>
                </a:cubicBezTo>
                <a:cubicBezTo>
                  <a:pt x="277" y="173"/>
                  <a:pt x="264" y="160"/>
                  <a:pt x="264" y="143"/>
                </a:cubicBezTo>
                <a:cubicBezTo>
                  <a:pt x="264" y="127"/>
                  <a:pt x="277" y="113"/>
                  <a:pt x="294" y="113"/>
                </a:cubicBezTo>
                <a:cubicBezTo>
                  <a:pt x="310" y="113"/>
                  <a:pt x="324" y="127"/>
                  <a:pt x="324" y="143"/>
                </a:cubicBezTo>
                <a:close/>
                <a:moveTo>
                  <a:pt x="310" y="143"/>
                </a:moveTo>
                <a:cubicBezTo>
                  <a:pt x="310" y="134"/>
                  <a:pt x="303" y="127"/>
                  <a:pt x="294" y="127"/>
                </a:cubicBezTo>
                <a:cubicBezTo>
                  <a:pt x="285" y="127"/>
                  <a:pt x="278" y="134"/>
                  <a:pt x="278" y="143"/>
                </a:cubicBezTo>
                <a:cubicBezTo>
                  <a:pt x="278" y="152"/>
                  <a:pt x="285" y="159"/>
                  <a:pt x="294" y="159"/>
                </a:cubicBezTo>
                <a:cubicBezTo>
                  <a:pt x="303" y="159"/>
                  <a:pt x="310" y="152"/>
                  <a:pt x="310" y="143"/>
                </a:cubicBezTo>
                <a:close/>
                <a:moveTo>
                  <a:pt x="379" y="121"/>
                </a:moveTo>
                <a:cubicBezTo>
                  <a:pt x="326" y="121"/>
                  <a:pt x="326" y="121"/>
                  <a:pt x="326" y="121"/>
                </a:cubicBezTo>
                <a:cubicBezTo>
                  <a:pt x="319" y="110"/>
                  <a:pt x="307" y="103"/>
                  <a:pt x="293" y="103"/>
                </a:cubicBezTo>
                <a:cubicBezTo>
                  <a:pt x="279" y="103"/>
                  <a:pt x="267" y="110"/>
                  <a:pt x="260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66" y="75"/>
                  <a:pt x="266" y="71"/>
                  <a:pt x="266" y="68"/>
                </a:cubicBezTo>
                <a:cubicBezTo>
                  <a:pt x="231" y="50"/>
                  <a:pt x="200" y="35"/>
                  <a:pt x="164" y="34"/>
                </a:cubicBezTo>
                <a:cubicBezTo>
                  <a:pt x="164" y="121"/>
                  <a:pt x="164" y="121"/>
                  <a:pt x="164" y="121"/>
                </a:cubicBezTo>
                <a:cubicBezTo>
                  <a:pt x="100" y="121"/>
                  <a:pt x="100" y="121"/>
                  <a:pt x="100" y="121"/>
                </a:cubicBezTo>
                <a:cubicBezTo>
                  <a:pt x="96" y="115"/>
                  <a:pt x="90" y="110"/>
                  <a:pt x="84" y="107"/>
                </a:cubicBezTo>
                <a:cubicBezTo>
                  <a:pt x="79" y="104"/>
                  <a:pt x="78" y="98"/>
                  <a:pt x="78" y="89"/>
                </a:cubicBezTo>
                <a:cubicBezTo>
                  <a:pt x="78" y="75"/>
                  <a:pt x="78" y="75"/>
                  <a:pt x="78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02" y="36"/>
                  <a:pt x="75" y="50"/>
                  <a:pt x="54" y="62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94"/>
                  <a:pt x="67" y="99"/>
                  <a:pt x="68" y="103"/>
                </a:cubicBezTo>
                <a:cubicBezTo>
                  <a:pt x="68" y="103"/>
                  <a:pt x="67" y="103"/>
                  <a:pt x="67" y="103"/>
                </a:cubicBezTo>
                <a:cubicBezTo>
                  <a:pt x="53" y="103"/>
                  <a:pt x="41" y="110"/>
                  <a:pt x="34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9"/>
                  <a:pt x="2" y="104"/>
                  <a:pt x="7" y="102"/>
                </a:cubicBezTo>
                <a:cubicBezTo>
                  <a:pt x="7" y="91"/>
                  <a:pt x="12" y="79"/>
                  <a:pt x="19" y="71"/>
                </a:cubicBezTo>
                <a:cubicBezTo>
                  <a:pt x="16" y="64"/>
                  <a:pt x="19" y="57"/>
                  <a:pt x="29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9" y="53"/>
                  <a:pt x="42" y="52"/>
                </a:cubicBezTo>
                <a:cubicBezTo>
                  <a:pt x="62" y="40"/>
                  <a:pt x="88" y="25"/>
                  <a:pt x="132" y="21"/>
                </a:cubicBezTo>
                <a:cubicBezTo>
                  <a:pt x="155" y="0"/>
                  <a:pt x="155" y="0"/>
                  <a:pt x="15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208" y="20"/>
                  <a:pt x="245" y="40"/>
                  <a:pt x="287" y="63"/>
                </a:cubicBezTo>
                <a:cubicBezTo>
                  <a:pt x="339" y="75"/>
                  <a:pt x="361" y="91"/>
                  <a:pt x="372" y="99"/>
                </a:cubicBezTo>
                <a:cubicBezTo>
                  <a:pt x="380" y="105"/>
                  <a:pt x="379" y="113"/>
                  <a:pt x="379" y="117"/>
                </a:cubicBezTo>
                <a:lnTo>
                  <a:pt x="379" y="121"/>
                </a:lnTo>
                <a:close/>
                <a:moveTo>
                  <a:pt x="29" y="78"/>
                </a:moveTo>
                <a:cubicBezTo>
                  <a:pt x="24" y="75"/>
                  <a:pt x="24" y="75"/>
                  <a:pt x="24" y="75"/>
                </a:cubicBezTo>
                <a:cubicBezTo>
                  <a:pt x="17" y="82"/>
                  <a:pt x="13" y="92"/>
                  <a:pt x="13" y="103"/>
                </a:cubicBezTo>
                <a:cubicBezTo>
                  <a:pt x="19" y="103"/>
                  <a:pt x="19" y="103"/>
                  <a:pt x="19" y="103"/>
                </a:cubicBezTo>
                <a:lnTo>
                  <a:pt x="29" y="78"/>
                </a:lnTo>
                <a:close/>
                <a:moveTo>
                  <a:pt x="197" y="98"/>
                </a:moveTo>
                <a:cubicBezTo>
                  <a:pt x="183" y="98"/>
                  <a:pt x="183" y="98"/>
                  <a:pt x="183" y="98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97" y="111"/>
                  <a:pt x="197" y="111"/>
                  <a:pt x="197" y="111"/>
                </a:cubicBezTo>
                <a:lnTo>
                  <a:pt x="197" y="98"/>
                </a:lnTo>
                <a:close/>
                <a:moveTo>
                  <a:pt x="211" y="84"/>
                </a:moveTo>
                <a:cubicBezTo>
                  <a:pt x="197" y="84"/>
                  <a:pt x="197" y="84"/>
                  <a:pt x="197" y="84"/>
                </a:cubicBezTo>
                <a:cubicBezTo>
                  <a:pt x="197" y="97"/>
                  <a:pt x="197" y="97"/>
                  <a:pt x="197" y="97"/>
                </a:cubicBezTo>
                <a:cubicBezTo>
                  <a:pt x="211" y="97"/>
                  <a:pt x="211" y="97"/>
                  <a:pt x="211" y="97"/>
                </a:cubicBezTo>
                <a:lnTo>
                  <a:pt x="211" y="84"/>
                </a:lnTo>
                <a:close/>
                <a:moveTo>
                  <a:pt x="224" y="98"/>
                </a:moveTo>
                <a:cubicBezTo>
                  <a:pt x="211" y="98"/>
                  <a:pt x="211" y="98"/>
                  <a:pt x="211" y="98"/>
                </a:cubicBezTo>
                <a:cubicBezTo>
                  <a:pt x="211" y="111"/>
                  <a:pt x="211" y="111"/>
                  <a:pt x="211" y="111"/>
                </a:cubicBezTo>
                <a:cubicBezTo>
                  <a:pt x="224" y="111"/>
                  <a:pt x="224" y="111"/>
                  <a:pt x="224" y="111"/>
                </a:cubicBezTo>
                <a:lnTo>
                  <a:pt x="224" y="98"/>
                </a:lnTo>
                <a:close/>
                <a:moveTo>
                  <a:pt x="238" y="84"/>
                </a:moveTo>
                <a:cubicBezTo>
                  <a:pt x="225" y="84"/>
                  <a:pt x="225" y="84"/>
                  <a:pt x="225" y="84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38" y="97"/>
                  <a:pt x="238" y="97"/>
                  <a:pt x="238" y="97"/>
                </a:cubicBezTo>
                <a:lnTo>
                  <a:pt x="238" y="84"/>
                </a:lnTo>
                <a:close/>
                <a:moveTo>
                  <a:pt x="252" y="98"/>
                </a:moveTo>
                <a:cubicBezTo>
                  <a:pt x="238" y="98"/>
                  <a:pt x="238" y="98"/>
                  <a:pt x="238" y="98"/>
                </a:cubicBezTo>
                <a:cubicBezTo>
                  <a:pt x="238" y="111"/>
                  <a:pt x="238" y="111"/>
                  <a:pt x="238" y="111"/>
                </a:cubicBezTo>
                <a:cubicBezTo>
                  <a:pt x="252" y="111"/>
                  <a:pt x="252" y="111"/>
                  <a:pt x="252" y="111"/>
                </a:cubicBezTo>
                <a:lnTo>
                  <a:pt x="252" y="98"/>
                </a:lnTo>
                <a:close/>
                <a:moveTo>
                  <a:pt x="367" y="104"/>
                </a:moveTo>
                <a:cubicBezTo>
                  <a:pt x="361" y="98"/>
                  <a:pt x="329" y="80"/>
                  <a:pt x="309" y="77"/>
                </a:cubicBezTo>
                <a:cubicBezTo>
                  <a:pt x="302" y="76"/>
                  <a:pt x="300" y="81"/>
                  <a:pt x="307" y="86"/>
                </a:cubicBezTo>
                <a:cubicBezTo>
                  <a:pt x="318" y="92"/>
                  <a:pt x="321" y="94"/>
                  <a:pt x="331" y="100"/>
                </a:cubicBezTo>
                <a:cubicBezTo>
                  <a:pt x="337" y="103"/>
                  <a:pt x="341" y="104"/>
                  <a:pt x="353" y="104"/>
                </a:cubicBezTo>
                <a:cubicBezTo>
                  <a:pt x="362" y="104"/>
                  <a:pt x="367" y="104"/>
                  <a:pt x="367" y="1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92409" y="283869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177227" y="3392488"/>
            <a:ext cx="18305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389525" y="3387177"/>
            <a:ext cx="140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94752" y="283869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179570" y="3392488"/>
            <a:ext cx="18305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391868" y="3387177"/>
            <a:ext cx="140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28936" y="2838694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213754" y="3392488"/>
            <a:ext cx="18305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426052" y="3387177"/>
            <a:ext cx="140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499439" y="284890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8184257" y="3402694"/>
            <a:ext cx="183051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396555" y="3397383"/>
            <a:ext cx="140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9" grpId="0"/>
      <p:bldP spid="25" grpId="0"/>
      <p:bldP spid="28" grpId="0"/>
      <p:bldP spid="30" grpId="0"/>
      <p:bldP spid="31" grpId="0"/>
      <p:bldP spid="33" grpId="0"/>
      <p:bldP spid="37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rot="1440000">
            <a:off x="1653845" y="2202749"/>
            <a:ext cx="4032449" cy="5718984"/>
          </a:xfrm>
          <a:custGeom>
            <a:avLst/>
            <a:gdLst>
              <a:gd name="connsiteX0" fmla="*/ 4032449 w 4032449"/>
              <a:gd name="connsiteY0" fmla="*/ 0 h 5718984"/>
              <a:gd name="connsiteX1" fmla="*/ 4032448 w 4032449"/>
              <a:gd name="connsiteY1" fmla="*/ 3962201 h 5718984"/>
              <a:gd name="connsiteX2" fmla="*/ 0 w 4032449"/>
              <a:gd name="connsiteY2" fmla="*/ 5718984 h 5718984"/>
              <a:gd name="connsiteX3" fmla="*/ 0 w 4032449"/>
              <a:gd name="connsiteY3" fmla="*/ 1756784 h 57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449" h="5718984">
                <a:moveTo>
                  <a:pt x="4032449" y="0"/>
                </a:moveTo>
                <a:lnTo>
                  <a:pt x="4032448" y="3962201"/>
                </a:lnTo>
                <a:lnTo>
                  <a:pt x="0" y="5718984"/>
                </a:lnTo>
                <a:lnTo>
                  <a:pt x="0" y="1756784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440000">
            <a:off x="3177904" y="-1012006"/>
            <a:ext cx="4032449" cy="5097110"/>
          </a:xfrm>
          <a:custGeom>
            <a:avLst/>
            <a:gdLst>
              <a:gd name="connsiteX0" fmla="*/ 4032449 w 4032449"/>
              <a:gd name="connsiteY0" fmla="*/ 0 h 5097110"/>
              <a:gd name="connsiteX1" fmla="*/ 4032449 w 4032449"/>
              <a:gd name="connsiteY1" fmla="*/ 3340326 h 5097110"/>
              <a:gd name="connsiteX2" fmla="*/ 0 w 4032449"/>
              <a:gd name="connsiteY2" fmla="*/ 5097110 h 5097110"/>
              <a:gd name="connsiteX3" fmla="*/ 1 w 4032449"/>
              <a:gd name="connsiteY3" fmla="*/ 1756783 h 509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449" h="5097110">
                <a:moveTo>
                  <a:pt x="4032449" y="0"/>
                </a:moveTo>
                <a:lnTo>
                  <a:pt x="4032449" y="3340326"/>
                </a:lnTo>
                <a:lnTo>
                  <a:pt x="0" y="5097110"/>
                </a:lnTo>
                <a:lnTo>
                  <a:pt x="1" y="1756783"/>
                </a:lnTo>
                <a:close/>
              </a:path>
            </a:pathLst>
          </a:custGeom>
        </p:spPr>
      </p:pic>
      <p:sp>
        <p:nvSpPr>
          <p:cNvPr id="13" name="任意多边形 12"/>
          <p:cNvSpPr/>
          <p:nvPr/>
        </p:nvSpPr>
        <p:spPr bwMode="auto">
          <a:xfrm rot="1412455">
            <a:off x="1695485" y="2216690"/>
            <a:ext cx="129008" cy="3396530"/>
          </a:xfrm>
          <a:custGeom>
            <a:avLst/>
            <a:gdLst>
              <a:gd name="connsiteX0" fmla="*/ 1 w 129008"/>
              <a:gd name="connsiteY0" fmla="*/ 56203 h 3396530"/>
              <a:gd name="connsiteX1" fmla="*/ 129008 w 129008"/>
              <a:gd name="connsiteY1" fmla="*/ 0 h 3396530"/>
              <a:gd name="connsiteX2" fmla="*/ 129007 w 129008"/>
              <a:gd name="connsiteY2" fmla="*/ 3340327 h 3396530"/>
              <a:gd name="connsiteX3" fmla="*/ 0 w 129008"/>
              <a:gd name="connsiteY3" fmla="*/ 3396530 h 339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8" h="3396530">
                <a:moveTo>
                  <a:pt x="1" y="56203"/>
                </a:moveTo>
                <a:lnTo>
                  <a:pt x="129008" y="0"/>
                </a:lnTo>
                <a:lnTo>
                  <a:pt x="129007" y="3340327"/>
                </a:lnTo>
                <a:lnTo>
                  <a:pt x="0" y="33965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rot="1369398">
            <a:off x="2205262" y="608887"/>
            <a:ext cx="710118" cy="1706078"/>
          </a:xfrm>
          <a:prstGeom prst="rect">
            <a:avLst/>
          </a:prstGeom>
          <a:noFill/>
        </p:spPr>
        <p:txBody>
          <a:bodyPr vert="eaVert" wrap="none" lIns="0" tIns="0" rIns="0" bIns="0"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575850" y="2275234"/>
            <a:ext cx="2322043" cy="502708"/>
          </a:xfrm>
          <a:prstGeom prst="rect">
            <a:avLst/>
          </a:prstGeom>
          <a:noFill/>
        </p:spPr>
        <p:txBody>
          <a:bodyPr wrap="square" lIns="180000" tIns="108000" rIns="180000" bIns="10800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Text</a:t>
            </a:r>
            <a:endParaRPr lang="en-US" altLang="zh-CN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91880" y="2679991"/>
            <a:ext cx="3374784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Lorem ipsum dolor sit amet, consectetur adipiscing elit. </a:t>
            </a:r>
            <a:endParaRPr lang="zh-CN" altLang="en-US" sz="1600" dirty="0" smtClean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032506" y="3327395"/>
            <a:ext cx="2322043" cy="502708"/>
          </a:xfrm>
          <a:prstGeom prst="rect">
            <a:avLst/>
          </a:prstGeom>
          <a:noFill/>
        </p:spPr>
        <p:txBody>
          <a:bodyPr wrap="square" lIns="180000" tIns="108000" rIns="180000" bIns="10800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Text</a:t>
            </a:r>
            <a:endParaRPr lang="en-US" altLang="zh-CN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8536" y="3732152"/>
            <a:ext cx="3374784" cy="70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Lorem ipsum dolor sit amet, consectetur adipiscing elit.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484588" y="4379555"/>
            <a:ext cx="2322043" cy="502708"/>
          </a:xfrm>
          <a:prstGeom prst="rect">
            <a:avLst/>
          </a:prstGeom>
          <a:noFill/>
        </p:spPr>
        <p:txBody>
          <a:bodyPr wrap="square" lIns="180000" tIns="108000" rIns="180000" bIns="10800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Text</a:t>
            </a:r>
            <a:endParaRPr lang="en-US" altLang="zh-CN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00618" y="4784312"/>
            <a:ext cx="3374784" cy="70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Lorem ipsum dolor sit amet, consectetur adipiscing elit.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1412455">
            <a:off x="6542560" y="2216690"/>
            <a:ext cx="129008" cy="3396530"/>
          </a:xfrm>
          <a:custGeom>
            <a:avLst/>
            <a:gdLst>
              <a:gd name="connsiteX0" fmla="*/ 1 w 129008"/>
              <a:gd name="connsiteY0" fmla="*/ 56203 h 3396530"/>
              <a:gd name="connsiteX1" fmla="*/ 129008 w 129008"/>
              <a:gd name="connsiteY1" fmla="*/ 0 h 3396530"/>
              <a:gd name="connsiteX2" fmla="*/ 129007 w 129008"/>
              <a:gd name="connsiteY2" fmla="*/ 3340327 h 3396530"/>
              <a:gd name="connsiteX3" fmla="*/ 0 w 129008"/>
              <a:gd name="connsiteY3" fmla="*/ 3396530 h 339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8" h="3396530">
                <a:moveTo>
                  <a:pt x="1" y="56203"/>
                </a:moveTo>
                <a:lnTo>
                  <a:pt x="129008" y="0"/>
                </a:lnTo>
                <a:lnTo>
                  <a:pt x="129007" y="3340327"/>
                </a:lnTo>
                <a:lnTo>
                  <a:pt x="0" y="33965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096000" y="1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60700" y="0"/>
            <a:ext cx="3060700" cy="6857998"/>
          </a:xfrm>
          <a:custGeom>
            <a:avLst/>
            <a:gdLst>
              <a:gd name="connsiteX0" fmla="*/ 0 w 3060700"/>
              <a:gd name="connsiteY0" fmla="*/ 0 h 6857998"/>
              <a:gd name="connsiteX1" fmla="*/ 3060700 w 3060700"/>
              <a:gd name="connsiteY1" fmla="*/ 0 h 6857998"/>
              <a:gd name="connsiteX2" fmla="*/ 3060700 w 3060700"/>
              <a:gd name="connsiteY2" fmla="*/ 6857998 h 6857998"/>
              <a:gd name="connsiteX3" fmla="*/ 0 w 30607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8">
                <a:moveTo>
                  <a:pt x="0" y="0"/>
                </a:moveTo>
                <a:lnTo>
                  <a:pt x="3060700" y="0"/>
                </a:lnTo>
                <a:lnTo>
                  <a:pt x="30607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1178" y="-14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153952" y="-32"/>
            <a:ext cx="3112035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1" name="任意多边形 40"/>
          <p:cNvSpPr/>
          <p:nvPr/>
        </p:nvSpPr>
        <p:spPr>
          <a:xfrm>
            <a:off x="9165288" y="-33"/>
            <a:ext cx="3097952" cy="6857999"/>
          </a:xfrm>
          <a:custGeom>
            <a:avLst/>
            <a:gdLst>
              <a:gd name="connsiteX0" fmla="*/ 0 w 3060700"/>
              <a:gd name="connsiteY0" fmla="*/ 2850805 h 6857999"/>
              <a:gd name="connsiteX1" fmla="*/ 3056898 w 3060700"/>
              <a:gd name="connsiteY1" fmla="*/ 4615706 h 6857999"/>
              <a:gd name="connsiteX2" fmla="*/ 3060700 w 3060700"/>
              <a:gd name="connsiteY2" fmla="*/ 4215127 h 6857999"/>
              <a:gd name="connsiteX3" fmla="*/ 3060700 w 3060700"/>
              <a:gd name="connsiteY3" fmla="*/ 6857999 h 6857999"/>
              <a:gd name="connsiteX4" fmla="*/ 0 w 3060700"/>
              <a:gd name="connsiteY4" fmla="*/ 6857999 h 6857999"/>
              <a:gd name="connsiteX5" fmla="*/ 0 w 3060700"/>
              <a:gd name="connsiteY5" fmla="*/ 0 h 6857999"/>
              <a:gd name="connsiteX6" fmla="*/ 3060700 w 3060700"/>
              <a:gd name="connsiteY6" fmla="*/ 0 h 6857999"/>
              <a:gd name="connsiteX7" fmla="*/ 3060700 w 3060700"/>
              <a:gd name="connsiteY7" fmla="*/ 1034122 h 6857999"/>
              <a:gd name="connsiteX8" fmla="*/ 0 w 3060700"/>
              <a:gd name="connsiteY8" fmla="*/ 28401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700" h="6857999">
                <a:moveTo>
                  <a:pt x="0" y="2850805"/>
                </a:moveTo>
                <a:lnTo>
                  <a:pt x="3056898" y="4615706"/>
                </a:lnTo>
                <a:lnTo>
                  <a:pt x="3060700" y="4215127"/>
                </a:lnTo>
                <a:lnTo>
                  <a:pt x="3060700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3060700" y="0"/>
                </a:lnTo>
                <a:lnTo>
                  <a:pt x="3060700" y="1034122"/>
                </a:lnTo>
                <a:lnTo>
                  <a:pt x="0" y="284016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047412" y="-31"/>
            <a:ext cx="3109288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  <a:gd name="connsiteX4" fmla="*/ 0 w 3060700"/>
              <a:gd name="connsiteY4" fmla="*/ 5123705 h 6857999"/>
              <a:gd name="connsiteX5" fmla="*/ 3003880 w 3060700"/>
              <a:gd name="connsiteY5" fmla="*/ 6857996 h 6857999"/>
              <a:gd name="connsiteX6" fmla="*/ 3038041 w 3060700"/>
              <a:gd name="connsiteY6" fmla="*/ 3258497 h 6857999"/>
              <a:gd name="connsiteX7" fmla="*/ 0 w 3060700"/>
              <a:gd name="connsiteY7" fmla="*/ 505116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lnTo>
                  <a:pt x="0" y="5123705"/>
                </a:lnTo>
                <a:lnTo>
                  <a:pt x="3003880" y="6857996"/>
                </a:lnTo>
                <a:lnTo>
                  <a:pt x="3038041" y="3258497"/>
                </a:lnTo>
                <a:lnTo>
                  <a:pt x="0" y="5051166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95382" y="4368692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53228" y="4368692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81264" y="4368692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-8588" y="-15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281801 h 6857999"/>
              <a:gd name="connsiteX3" fmla="*/ 1 w 3060700"/>
              <a:gd name="connsiteY3" fmla="*/ 5087840 h 6857999"/>
              <a:gd name="connsiteX4" fmla="*/ 3060700 w 3060700"/>
              <a:gd name="connsiteY4" fmla="*/ 6854935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281801"/>
                </a:lnTo>
                <a:lnTo>
                  <a:pt x="1" y="5087840"/>
                </a:lnTo>
                <a:lnTo>
                  <a:pt x="3060700" y="6854935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965317" y="2560962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6"/>
                </a:solidFill>
                <a:cs typeface="+mn-ea"/>
                <a:sym typeface="+mn-lt"/>
              </a:rPr>
              <a:t>04</a:t>
            </a:r>
            <a:endParaRPr lang="zh-CN" altLang="en-US" sz="40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040261" y="-16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301659 h 6857999"/>
              <a:gd name="connsiteX3" fmla="*/ 33659 w 3060700"/>
              <a:gd name="connsiteY3" fmla="*/ 5087837 h 6857999"/>
              <a:gd name="connsiteX4" fmla="*/ 3060700 w 3060700"/>
              <a:gd name="connsiteY4" fmla="*/ 6835500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301659"/>
                </a:lnTo>
                <a:lnTo>
                  <a:pt x="33659" y="5087837"/>
                </a:lnTo>
                <a:lnTo>
                  <a:pt x="3060700" y="683550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16254" y="4900532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74100" y="4900532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02136" y="4900532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651218" y="3075023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animBg="1"/>
      <p:bldP spid="20" grpId="0"/>
      <p:bldP spid="22" grpId="0"/>
      <p:bldP spid="24" grpId="0"/>
      <p:bldP spid="17" grpId="0" animBg="1"/>
      <p:bldP spid="27" grpId="0"/>
      <p:bldP spid="19" grpId="0" animBg="1"/>
      <p:bldP spid="23" grpId="0"/>
      <p:bldP spid="25" grpId="0"/>
      <p:bldP spid="26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5012715" y="2895225"/>
            <a:ext cx="1039455" cy="1035097"/>
          </a:xfrm>
          <a:custGeom>
            <a:avLst/>
            <a:gdLst>
              <a:gd name="connsiteX0" fmla="*/ 0 w 1191505"/>
              <a:gd name="connsiteY0" fmla="*/ 0 h 1186510"/>
              <a:gd name="connsiteX1" fmla="*/ 1191505 w 1191505"/>
              <a:gd name="connsiteY1" fmla="*/ 0 h 1186510"/>
              <a:gd name="connsiteX2" fmla="*/ 1191505 w 1191505"/>
              <a:gd name="connsiteY2" fmla="*/ 1186510 h 1186510"/>
              <a:gd name="connsiteX3" fmla="*/ 0 w 1191505"/>
              <a:gd name="connsiteY3" fmla="*/ 1186510 h 1186510"/>
              <a:gd name="connsiteX4" fmla="*/ 0 w 1191505"/>
              <a:gd name="connsiteY4" fmla="*/ 0 h 118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505" h="1186510">
                <a:moveTo>
                  <a:pt x="0" y="0"/>
                </a:moveTo>
                <a:lnTo>
                  <a:pt x="1191505" y="0"/>
                </a:lnTo>
                <a:lnTo>
                  <a:pt x="1191505" y="1186510"/>
                </a:lnTo>
                <a:lnTo>
                  <a:pt x="0" y="118651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210798" y="2895225"/>
            <a:ext cx="1039454" cy="1035097"/>
          </a:xfrm>
          <a:custGeom>
            <a:avLst/>
            <a:gdLst>
              <a:gd name="connsiteX0" fmla="*/ 0 w 1191504"/>
              <a:gd name="connsiteY0" fmla="*/ 0 h 1186510"/>
              <a:gd name="connsiteX1" fmla="*/ 1191504 w 1191504"/>
              <a:gd name="connsiteY1" fmla="*/ 0 h 1186510"/>
              <a:gd name="connsiteX2" fmla="*/ 1191504 w 1191504"/>
              <a:gd name="connsiteY2" fmla="*/ 1186510 h 1186510"/>
              <a:gd name="connsiteX3" fmla="*/ 0 w 1191504"/>
              <a:gd name="connsiteY3" fmla="*/ 1186510 h 1186510"/>
              <a:gd name="connsiteX4" fmla="*/ 0 w 1191504"/>
              <a:gd name="connsiteY4" fmla="*/ 0 h 118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504" h="1186510">
                <a:moveTo>
                  <a:pt x="0" y="0"/>
                </a:moveTo>
                <a:lnTo>
                  <a:pt x="1191504" y="0"/>
                </a:lnTo>
                <a:lnTo>
                  <a:pt x="1191504" y="1186510"/>
                </a:lnTo>
                <a:lnTo>
                  <a:pt x="0" y="118651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5012715" y="4097667"/>
            <a:ext cx="1039455" cy="1035097"/>
          </a:xfrm>
          <a:custGeom>
            <a:avLst/>
            <a:gdLst>
              <a:gd name="connsiteX0" fmla="*/ 0 w 1191505"/>
              <a:gd name="connsiteY0" fmla="*/ 0 h 1186509"/>
              <a:gd name="connsiteX1" fmla="*/ 1191505 w 1191505"/>
              <a:gd name="connsiteY1" fmla="*/ 0 h 1186509"/>
              <a:gd name="connsiteX2" fmla="*/ 1191505 w 1191505"/>
              <a:gd name="connsiteY2" fmla="*/ 1186509 h 1186509"/>
              <a:gd name="connsiteX3" fmla="*/ 0 w 1191505"/>
              <a:gd name="connsiteY3" fmla="*/ 1186509 h 1186509"/>
              <a:gd name="connsiteX4" fmla="*/ 0 w 1191505"/>
              <a:gd name="connsiteY4" fmla="*/ 0 h 118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505" h="1186509">
                <a:moveTo>
                  <a:pt x="0" y="0"/>
                </a:moveTo>
                <a:lnTo>
                  <a:pt x="1191505" y="0"/>
                </a:lnTo>
                <a:lnTo>
                  <a:pt x="1191505" y="1186509"/>
                </a:lnTo>
                <a:lnTo>
                  <a:pt x="0" y="118650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210798" y="4097667"/>
            <a:ext cx="1039454" cy="1035097"/>
          </a:xfrm>
          <a:custGeom>
            <a:avLst/>
            <a:gdLst>
              <a:gd name="connsiteX0" fmla="*/ 0 w 1191504"/>
              <a:gd name="connsiteY0" fmla="*/ 0 h 1186509"/>
              <a:gd name="connsiteX1" fmla="*/ 1191504 w 1191504"/>
              <a:gd name="connsiteY1" fmla="*/ 0 h 1186509"/>
              <a:gd name="connsiteX2" fmla="*/ 1191504 w 1191504"/>
              <a:gd name="connsiteY2" fmla="*/ 1186509 h 1186509"/>
              <a:gd name="connsiteX3" fmla="*/ 0 w 1191504"/>
              <a:gd name="connsiteY3" fmla="*/ 1186509 h 1186509"/>
              <a:gd name="connsiteX4" fmla="*/ 0 w 1191504"/>
              <a:gd name="connsiteY4" fmla="*/ 0 h 118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504" h="1186509">
                <a:moveTo>
                  <a:pt x="0" y="0"/>
                </a:moveTo>
                <a:lnTo>
                  <a:pt x="1191504" y="0"/>
                </a:lnTo>
                <a:lnTo>
                  <a:pt x="1191504" y="1186509"/>
                </a:lnTo>
                <a:lnTo>
                  <a:pt x="0" y="118650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371600" y="1466851"/>
            <a:ext cx="4668967" cy="2451232"/>
          </a:xfrm>
          <a:custGeom>
            <a:avLst/>
            <a:gdLst>
              <a:gd name="connsiteX0" fmla="*/ 0 w 4668967"/>
              <a:gd name="connsiteY0" fmla="*/ 0 h 2451232"/>
              <a:gd name="connsiteX1" fmla="*/ 4668967 w 4668967"/>
              <a:gd name="connsiteY1" fmla="*/ 0 h 2451232"/>
              <a:gd name="connsiteX2" fmla="*/ 4668967 w 4668967"/>
              <a:gd name="connsiteY2" fmla="*/ 1264722 h 2451232"/>
              <a:gd name="connsiteX3" fmla="*/ 3477462 w 4668967"/>
              <a:gd name="connsiteY3" fmla="*/ 1264722 h 2451232"/>
              <a:gd name="connsiteX4" fmla="*/ 3477462 w 4668967"/>
              <a:gd name="connsiteY4" fmla="*/ 2451232 h 2451232"/>
              <a:gd name="connsiteX5" fmla="*/ 0 w 4668967"/>
              <a:gd name="connsiteY5" fmla="*/ 2451232 h 2451232"/>
              <a:gd name="connsiteX6" fmla="*/ 0 w 4668967"/>
              <a:gd name="connsiteY6" fmla="*/ 0 h 24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967" h="2451232">
                <a:moveTo>
                  <a:pt x="0" y="0"/>
                </a:moveTo>
                <a:lnTo>
                  <a:pt x="4668967" y="0"/>
                </a:lnTo>
                <a:lnTo>
                  <a:pt x="4668967" y="1264722"/>
                </a:lnTo>
                <a:lnTo>
                  <a:pt x="3477462" y="1264722"/>
                </a:lnTo>
                <a:lnTo>
                  <a:pt x="3477462" y="2451232"/>
                </a:lnTo>
                <a:lnTo>
                  <a:pt x="0" y="2451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222400" y="1466851"/>
            <a:ext cx="4668967" cy="2451232"/>
          </a:xfrm>
          <a:custGeom>
            <a:avLst/>
            <a:gdLst>
              <a:gd name="connsiteX0" fmla="*/ 0 w 4668967"/>
              <a:gd name="connsiteY0" fmla="*/ 0 h 2451232"/>
              <a:gd name="connsiteX1" fmla="*/ 4668967 w 4668967"/>
              <a:gd name="connsiteY1" fmla="*/ 0 h 2451232"/>
              <a:gd name="connsiteX2" fmla="*/ 4668967 w 4668967"/>
              <a:gd name="connsiteY2" fmla="*/ 2451232 h 2451232"/>
              <a:gd name="connsiteX3" fmla="*/ 1191504 w 4668967"/>
              <a:gd name="connsiteY3" fmla="*/ 2451232 h 2451232"/>
              <a:gd name="connsiteX4" fmla="*/ 1191504 w 4668967"/>
              <a:gd name="connsiteY4" fmla="*/ 1264722 h 2451232"/>
              <a:gd name="connsiteX5" fmla="*/ 0 w 4668967"/>
              <a:gd name="connsiteY5" fmla="*/ 1264722 h 2451232"/>
              <a:gd name="connsiteX6" fmla="*/ 0 w 4668967"/>
              <a:gd name="connsiteY6" fmla="*/ 0 h 24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967" h="2451232">
                <a:moveTo>
                  <a:pt x="0" y="0"/>
                </a:moveTo>
                <a:lnTo>
                  <a:pt x="4668967" y="0"/>
                </a:lnTo>
                <a:lnTo>
                  <a:pt x="4668967" y="2451232"/>
                </a:lnTo>
                <a:lnTo>
                  <a:pt x="1191504" y="2451232"/>
                </a:lnTo>
                <a:lnTo>
                  <a:pt x="1191504" y="1264722"/>
                </a:lnTo>
                <a:lnTo>
                  <a:pt x="0" y="12647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371600" y="4109906"/>
            <a:ext cx="4668967" cy="2451232"/>
          </a:xfrm>
          <a:custGeom>
            <a:avLst/>
            <a:gdLst>
              <a:gd name="connsiteX0" fmla="*/ 0 w 4668967"/>
              <a:gd name="connsiteY0" fmla="*/ 0 h 2451232"/>
              <a:gd name="connsiteX1" fmla="*/ 3477462 w 4668967"/>
              <a:gd name="connsiteY1" fmla="*/ 0 h 2451232"/>
              <a:gd name="connsiteX2" fmla="*/ 3477462 w 4668967"/>
              <a:gd name="connsiteY2" fmla="*/ 1186509 h 2451232"/>
              <a:gd name="connsiteX3" fmla="*/ 4668967 w 4668967"/>
              <a:gd name="connsiteY3" fmla="*/ 1186509 h 2451232"/>
              <a:gd name="connsiteX4" fmla="*/ 4668967 w 4668967"/>
              <a:gd name="connsiteY4" fmla="*/ 2451232 h 2451232"/>
              <a:gd name="connsiteX5" fmla="*/ 0 w 4668967"/>
              <a:gd name="connsiteY5" fmla="*/ 2451232 h 2451232"/>
              <a:gd name="connsiteX6" fmla="*/ 0 w 4668967"/>
              <a:gd name="connsiteY6" fmla="*/ 0 h 24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967" h="2451232">
                <a:moveTo>
                  <a:pt x="0" y="0"/>
                </a:moveTo>
                <a:lnTo>
                  <a:pt x="3477462" y="0"/>
                </a:lnTo>
                <a:lnTo>
                  <a:pt x="3477462" y="1186509"/>
                </a:lnTo>
                <a:lnTo>
                  <a:pt x="4668967" y="1186509"/>
                </a:lnTo>
                <a:lnTo>
                  <a:pt x="4668967" y="2451232"/>
                </a:lnTo>
                <a:lnTo>
                  <a:pt x="0" y="2451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222400" y="4109906"/>
            <a:ext cx="4668967" cy="2451232"/>
          </a:xfrm>
          <a:custGeom>
            <a:avLst/>
            <a:gdLst>
              <a:gd name="connsiteX0" fmla="*/ 1191504 w 4668967"/>
              <a:gd name="connsiteY0" fmla="*/ 0 h 2451232"/>
              <a:gd name="connsiteX1" fmla="*/ 4668967 w 4668967"/>
              <a:gd name="connsiteY1" fmla="*/ 0 h 2451232"/>
              <a:gd name="connsiteX2" fmla="*/ 4668967 w 4668967"/>
              <a:gd name="connsiteY2" fmla="*/ 2451232 h 2451232"/>
              <a:gd name="connsiteX3" fmla="*/ 0 w 4668967"/>
              <a:gd name="connsiteY3" fmla="*/ 2451232 h 2451232"/>
              <a:gd name="connsiteX4" fmla="*/ 0 w 4668967"/>
              <a:gd name="connsiteY4" fmla="*/ 1186509 h 2451232"/>
              <a:gd name="connsiteX5" fmla="*/ 1191504 w 4668967"/>
              <a:gd name="connsiteY5" fmla="*/ 1186509 h 2451232"/>
              <a:gd name="connsiteX6" fmla="*/ 1191504 w 4668967"/>
              <a:gd name="connsiteY6" fmla="*/ 0 h 24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967" h="2451232">
                <a:moveTo>
                  <a:pt x="1191504" y="0"/>
                </a:moveTo>
                <a:lnTo>
                  <a:pt x="4668967" y="0"/>
                </a:lnTo>
                <a:lnTo>
                  <a:pt x="4668967" y="2451232"/>
                </a:lnTo>
                <a:lnTo>
                  <a:pt x="0" y="2451232"/>
                </a:lnTo>
                <a:lnTo>
                  <a:pt x="0" y="1186509"/>
                </a:lnTo>
                <a:lnTo>
                  <a:pt x="1191504" y="1186509"/>
                </a:lnTo>
                <a:lnTo>
                  <a:pt x="1191504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16455" y="3089608"/>
            <a:ext cx="83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14538" y="3089608"/>
            <a:ext cx="83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2">
                    <a:alpha val="8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accent2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14538" y="4292050"/>
            <a:ext cx="83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2">
                    <a:alpha val="6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accent2"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16455" y="4292050"/>
            <a:ext cx="83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2">
                    <a:alpha val="4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accent2">
                  <a:alpha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71650" y="167188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71650" y="231041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Morbi ultrices 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posuere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71650" y="433356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771649" y="4972086"/>
            <a:ext cx="272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Morbi ultrices posuere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49646" y="167188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849646" y="231041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Morbi ultrices posuere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72130" y="436824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72130" y="500676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Morbi ultrices posuere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8" grpId="0" animBg="1"/>
      <p:bldP spid="17" grpId="0" animBg="1"/>
      <p:bldP spid="26" grpId="0"/>
      <p:bldP spid="29" grpId="0"/>
      <p:bldP spid="30" grpId="0"/>
      <p:bldP spid="31" grpId="0"/>
      <p:bldP spid="28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591189" y="1924051"/>
            <a:ext cx="3207023" cy="4273819"/>
          </a:xfrm>
          <a:custGeom>
            <a:avLst/>
            <a:gdLst>
              <a:gd name="connsiteX0" fmla="*/ 0 w 3207023"/>
              <a:gd name="connsiteY0" fmla="*/ 0 h 4273819"/>
              <a:gd name="connsiteX1" fmla="*/ 3207023 w 3207023"/>
              <a:gd name="connsiteY1" fmla="*/ 0 h 4273819"/>
              <a:gd name="connsiteX2" fmla="*/ 3207023 w 3207023"/>
              <a:gd name="connsiteY2" fmla="*/ 4273819 h 4273819"/>
              <a:gd name="connsiteX3" fmla="*/ 0 w 3207023"/>
              <a:gd name="connsiteY3" fmla="*/ 4273819 h 427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023" h="4273819">
                <a:moveTo>
                  <a:pt x="0" y="0"/>
                </a:moveTo>
                <a:lnTo>
                  <a:pt x="3207023" y="0"/>
                </a:lnTo>
                <a:lnTo>
                  <a:pt x="3207023" y="4273819"/>
                </a:lnTo>
                <a:lnTo>
                  <a:pt x="0" y="4273819"/>
                </a:lnTo>
                <a:close/>
              </a:path>
            </a:pathLst>
          </a:cu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415483" y="3274534"/>
            <a:ext cx="556826" cy="55501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977733" y="3151599"/>
            <a:ext cx="0" cy="820776"/>
          </a:xfrm>
          <a:prstGeom prst="line">
            <a:avLst/>
          </a:prstGeom>
          <a:noFill/>
          <a:ln w="28575">
            <a:solidFill>
              <a:schemeClr val="accent2">
                <a:alpha val="8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406444" y="4446038"/>
            <a:ext cx="556826" cy="55682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968693" y="4324911"/>
            <a:ext cx="0" cy="820776"/>
          </a:xfrm>
          <a:prstGeom prst="line">
            <a:avLst/>
          </a:prstGeom>
          <a:noFill/>
          <a:ln w="28575">
            <a:solidFill>
              <a:schemeClr val="accent2">
                <a:alpha val="6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404636" y="5574152"/>
            <a:ext cx="556826" cy="55682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1966886" y="5453025"/>
            <a:ext cx="0" cy="820776"/>
          </a:xfrm>
          <a:prstGeom prst="line">
            <a:avLst/>
          </a:prstGeom>
          <a:noFill/>
          <a:ln w="28575">
            <a:solidFill>
              <a:schemeClr val="accent2">
                <a:alpha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417292" y="2128340"/>
            <a:ext cx="556826" cy="555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1979541" y="2005406"/>
            <a:ext cx="0" cy="82077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995813" y="1999982"/>
            <a:ext cx="5861134" cy="73399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ctr"/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To Add </a:t>
            </a:r>
            <a:r>
              <a:rPr lang="en-US" altLang="zh-CN" sz="16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sz="1600" b="1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995813" y="3149791"/>
            <a:ext cx="5861134" cy="73399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ctr"/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accent1">
                    <a:alpha val="9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</a:t>
            </a:r>
            <a:r>
              <a:rPr lang="en-US" altLang="zh-CN" sz="1600" b="1" dirty="0" smtClean="0">
                <a:solidFill>
                  <a:schemeClr val="accent1">
                    <a:alpha val="9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sz="1600" b="1" dirty="0" smtClean="0">
              <a:solidFill>
                <a:schemeClr val="accent1">
                  <a:alpha val="9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995813" y="4324911"/>
            <a:ext cx="5584529" cy="73399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ctr"/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</a:t>
            </a:r>
            <a:r>
              <a:rPr lang="en-US" altLang="zh-CN" sz="1600" b="1" dirty="0" smtClean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sz="1600" b="1" dirty="0" smtClean="0">
              <a:solidFill>
                <a:schemeClr val="accent1">
                  <a:alpha val="8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995813" y="5463872"/>
            <a:ext cx="6069040" cy="73399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ctr"/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600" b="1" dirty="0">
                <a:solidFill>
                  <a:schemeClr val="accent1">
                    <a:alpha val="7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</a:t>
            </a:r>
            <a:r>
              <a:rPr lang="en-US" altLang="zh-CN" sz="1600" b="1" dirty="0" smtClean="0">
                <a:solidFill>
                  <a:schemeClr val="accent1">
                    <a:alpha val="7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 sz="1600" b="1" dirty="0" smtClean="0">
              <a:solidFill>
                <a:schemeClr val="accent1">
                  <a:alpha val="7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80342" y="1924051"/>
            <a:ext cx="3207023" cy="427381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857250" y="1774825"/>
            <a:ext cx="10477500" cy="435451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8777288" y="1984375"/>
            <a:ext cx="2298700" cy="398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8843963" y="5062538"/>
            <a:ext cx="21336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8843964" y="4660900"/>
            <a:ext cx="2066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8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6224588" y="1984375"/>
            <a:ext cx="2298700" cy="398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291263" y="5062538"/>
            <a:ext cx="21336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6291264" y="4660900"/>
            <a:ext cx="2066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8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119188" y="1984375"/>
            <a:ext cx="2298700" cy="398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926513" y="2106612"/>
            <a:ext cx="1968500" cy="2287587"/>
          </a:xfrm>
          <a:custGeom>
            <a:avLst/>
            <a:gdLst>
              <a:gd name="connsiteX0" fmla="*/ 0 w 1968500"/>
              <a:gd name="connsiteY0" fmla="*/ 0 h 2287587"/>
              <a:gd name="connsiteX1" fmla="*/ 1968500 w 1968500"/>
              <a:gd name="connsiteY1" fmla="*/ 0 h 2287587"/>
              <a:gd name="connsiteX2" fmla="*/ 1968500 w 1968500"/>
              <a:gd name="connsiteY2" fmla="*/ 2287587 h 2287587"/>
              <a:gd name="connsiteX3" fmla="*/ 0 w 1968500"/>
              <a:gd name="connsiteY3" fmla="*/ 2287587 h 2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287587">
                <a:moveTo>
                  <a:pt x="0" y="0"/>
                </a:moveTo>
                <a:lnTo>
                  <a:pt x="1968500" y="0"/>
                </a:lnTo>
                <a:lnTo>
                  <a:pt x="1968500" y="2287587"/>
                </a:lnTo>
                <a:lnTo>
                  <a:pt x="0" y="2287587"/>
                </a:lnTo>
                <a:close/>
              </a:path>
            </a:pathLst>
          </a:custGeom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185863" y="5062538"/>
            <a:ext cx="21336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185864" y="4660900"/>
            <a:ext cx="2066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8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5713" y="2106612"/>
            <a:ext cx="1968500" cy="2287587"/>
          </a:xfrm>
          <a:custGeom>
            <a:avLst/>
            <a:gdLst>
              <a:gd name="connsiteX0" fmla="*/ 0 w 1968500"/>
              <a:gd name="connsiteY0" fmla="*/ 0 h 2287587"/>
              <a:gd name="connsiteX1" fmla="*/ 1968500 w 1968500"/>
              <a:gd name="connsiteY1" fmla="*/ 0 h 2287587"/>
              <a:gd name="connsiteX2" fmla="*/ 1968500 w 1968500"/>
              <a:gd name="connsiteY2" fmla="*/ 2287587 h 2287587"/>
              <a:gd name="connsiteX3" fmla="*/ 0 w 1968500"/>
              <a:gd name="connsiteY3" fmla="*/ 2287587 h 2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287587">
                <a:moveTo>
                  <a:pt x="0" y="0"/>
                </a:moveTo>
                <a:lnTo>
                  <a:pt x="1968500" y="0"/>
                </a:lnTo>
                <a:lnTo>
                  <a:pt x="1968500" y="2287587"/>
                </a:lnTo>
                <a:lnTo>
                  <a:pt x="0" y="2287587"/>
                </a:lnTo>
                <a:close/>
              </a:path>
            </a:pathLst>
          </a:custGeom>
        </p:spPr>
      </p:pic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3671888" y="1984375"/>
            <a:ext cx="2298700" cy="398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738563" y="5062538"/>
            <a:ext cx="21336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A6A6A6"/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A6A6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738564" y="4660900"/>
            <a:ext cx="2066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8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08413" y="2106612"/>
            <a:ext cx="1968500" cy="2287587"/>
          </a:xfrm>
          <a:custGeom>
            <a:avLst/>
            <a:gdLst>
              <a:gd name="connsiteX0" fmla="*/ 0 w 1968500"/>
              <a:gd name="connsiteY0" fmla="*/ 0 h 2287587"/>
              <a:gd name="connsiteX1" fmla="*/ 1968500 w 1968500"/>
              <a:gd name="connsiteY1" fmla="*/ 0 h 2287587"/>
              <a:gd name="connsiteX2" fmla="*/ 1968500 w 1968500"/>
              <a:gd name="connsiteY2" fmla="*/ 2287587 h 2287587"/>
              <a:gd name="connsiteX3" fmla="*/ 0 w 1968500"/>
              <a:gd name="connsiteY3" fmla="*/ 2287587 h 2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287587">
                <a:moveTo>
                  <a:pt x="0" y="0"/>
                </a:moveTo>
                <a:lnTo>
                  <a:pt x="1968500" y="0"/>
                </a:lnTo>
                <a:lnTo>
                  <a:pt x="1968500" y="2287587"/>
                </a:lnTo>
                <a:lnTo>
                  <a:pt x="0" y="2287587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73813" y="2106611"/>
            <a:ext cx="1968500" cy="2287587"/>
          </a:xfrm>
          <a:custGeom>
            <a:avLst/>
            <a:gdLst>
              <a:gd name="connsiteX0" fmla="*/ 0 w 1968500"/>
              <a:gd name="connsiteY0" fmla="*/ 0 h 2287587"/>
              <a:gd name="connsiteX1" fmla="*/ 1968500 w 1968500"/>
              <a:gd name="connsiteY1" fmla="*/ 0 h 2287587"/>
              <a:gd name="connsiteX2" fmla="*/ 1968500 w 1968500"/>
              <a:gd name="connsiteY2" fmla="*/ 2287587 h 2287587"/>
              <a:gd name="connsiteX3" fmla="*/ 0 w 1968500"/>
              <a:gd name="connsiteY3" fmla="*/ 2287587 h 22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287587">
                <a:moveTo>
                  <a:pt x="0" y="0"/>
                </a:moveTo>
                <a:lnTo>
                  <a:pt x="1968500" y="0"/>
                </a:lnTo>
                <a:lnTo>
                  <a:pt x="1968500" y="2287587"/>
                </a:lnTo>
                <a:lnTo>
                  <a:pt x="0" y="2287587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8" grpId="0"/>
      <p:bldP spid="26" grpId="0" animBg="1"/>
      <p:bldP spid="27" grpId="0"/>
      <p:bldP spid="28" grpId="0"/>
      <p:bldP spid="21" grpId="0" animBg="1"/>
      <p:bldP spid="22" grpId="0"/>
      <p:bldP spid="23" grpId="0"/>
      <p:bldP spid="6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5261196" y="2057755"/>
          <a:ext cx="6930804" cy="405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矩形 9"/>
          <p:cNvSpPr/>
          <p:nvPr/>
        </p:nvSpPr>
        <p:spPr>
          <a:xfrm>
            <a:off x="951776" y="2608234"/>
            <a:ext cx="78158" cy="37962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6927" y="2608234"/>
            <a:ext cx="1328688" cy="37962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Text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5692" y="2446336"/>
            <a:ext cx="251780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776" y="3893444"/>
            <a:ext cx="78158" cy="37962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6927" y="3893444"/>
            <a:ext cx="1328688" cy="37962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cs typeface="+mn-ea"/>
                <a:sym typeface="+mn-lt"/>
              </a:rPr>
              <a:t>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5692" y="3731546"/>
            <a:ext cx="251780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1776" y="5133546"/>
            <a:ext cx="78158" cy="379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6927" y="5133546"/>
            <a:ext cx="1328688" cy="379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>
                <a:cs typeface="+mn-ea"/>
                <a:sym typeface="+mn-lt"/>
              </a:rPr>
              <a:t>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45692" y="4971647"/>
            <a:ext cx="251780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  <p:bldP spid="11" grpId="0" animBg="1"/>
      <p:bldP spid="12" grpId="0"/>
      <p:bldP spid="5" grpId="0" animBg="1"/>
      <p:bldP spid="6" grpId="0" animBg="1"/>
      <p:bldP spid="13" grpId="0"/>
      <p:bldP spid="7" grpId="0" animBg="1"/>
      <p:bldP spid="8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 bwMode="auto">
          <a:xfrm rot="904087">
            <a:off x="6816599" y="789889"/>
            <a:ext cx="565770" cy="6068111"/>
          </a:xfrm>
          <a:custGeom>
            <a:avLst/>
            <a:gdLst>
              <a:gd name="connsiteX0" fmla="*/ 0 w 324283"/>
              <a:gd name="connsiteY0" fmla="*/ 0 h 5776454"/>
              <a:gd name="connsiteX1" fmla="*/ 324283 w 324283"/>
              <a:gd name="connsiteY1" fmla="*/ 0 h 5776454"/>
              <a:gd name="connsiteX2" fmla="*/ 324283 w 324283"/>
              <a:gd name="connsiteY2" fmla="*/ 5776454 h 5776454"/>
              <a:gd name="connsiteX3" fmla="*/ 0 w 324283"/>
              <a:gd name="connsiteY3" fmla="*/ 5776454 h 577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283" h="5776454">
                <a:moveTo>
                  <a:pt x="0" y="0"/>
                </a:moveTo>
                <a:lnTo>
                  <a:pt x="324283" y="0"/>
                </a:lnTo>
                <a:lnTo>
                  <a:pt x="324283" y="5776454"/>
                </a:lnTo>
                <a:lnTo>
                  <a:pt x="0" y="577645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rot="904087">
            <a:off x="8066192" y="1452938"/>
            <a:ext cx="3403996" cy="703035"/>
          </a:xfrm>
          <a:custGeom>
            <a:avLst/>
            <a:gdLst>
              <a:gd name="connsiteX0" fmla="*/ 0 w 324283"/>
              <a:gd name="connsiteY0" fmla="*/ 0 h 5776454"/>
              <a:gd name="connsiteX1" fmla="*/ 324283 w 324283"/>
              <a:gd name="connsiteY1" fmla="*/ 0 h 5776454"/>
              <a:gd name="connsiteX2" fmla="*/ 324283 w 324283"/>
              <a:gd name="connsiteY2" fmla="*/ 5776454 h 5776454"/>
              <a:gd name="connsiteX3" fmla="*/ 0 w 324283"/>
              <a:gd name="connsiteY3" fmla="*/ 5776454 h 577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283" h="5776454">
                <a:moveTo>
                  <a:pt x="0" y="0"/>
                </a:moveTo>
                <a:lnTo>
                  <a:pt x="324283" y="0"/>
                </a:lnTo>
                <a:lnTo>
                  <a:pt x="324283" y="5776454"/>
                </a:lnTo>
                <a:lnTo>
                  <a:pt x="0" y="5776454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vert="horz" lIns="108000" tIns="108000" rIns="108000" bIns="108000" rtlCol="0" anchor="ctr"/>
          <a:lstStyle/>
          <a:p>
            <a:pPr>
              <a:spcBef>
                <a:spcPct val="0"/>
              </a:spcBef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Title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 rot="891680">
            <a:off x="7999687" y="2036619"/>
            <a:ext cx="3808088" cy="350108"/>
          </a:xfrm>
          <a:prstGeom prst="rect">
            <a:avLst/>
          </a:prstGeom>
          <a:noFill/>
        </p:spPr>
        <p:txBody>
          <a:bodyPr wrap="none" lIns="108000" tIns="108000" rIns="108000" bIns="108000" anchor="ctr">
            <a:no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accent2">
                    <a:alpha val="70000"/>
                  </a:schemeClr>
                </a:solidFill>
                <a:cs typeface="+mn-ea"/>
                <a:sym typeface="+mn-lt"/>
              </a:rPr>
              <a:t>Lorem ipsum dolor sit amet, consectetur adipiscing elit</a:t>
            </a:r>
            <a:endParaRPr lang="en-US" altLang="zh-CN" sz="1200" dirty="0">
              <a:solidFill>
                <a:schemeClr val="accent2">
                  <a:alpha val="7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rot="900000">
            <a:off x="-641778" y="-229588"/>
            <a:ext cx="7920256" cy="6068112"/>
          </a:xfrm>
          <a:custGeom>
            <a:avLst/>
            <a:gdLst>
              <a:gd name="connsiteX0" fmla="*/ 4353799 w 7920256"/>
              <a:gd name="connsiteY0" fmla="*/ 0 h 6068112"/>
              <a:gd name="connsiteX1" fmla="*/ 7920256 w 7920256"/>
              <a:gd name="connsiteY1" fmla="*/ 0 h 6068112"/>
              <a:gd name="connsiteX2" fmla="*/ 7920256 w 7920256"/>
              <a:gd name="connsiteY2" fmla="*/ 6068112 h 6068112"/>
              <a:gd name="connsiteX3" fmla="*/ 1313357 w 7920256"/>
              <a:gd name="connsiteY3" fmla="*/ 6068112 h 6068112"/>
              <a:gd name="connsiteX4" fmla="*/ 0 w 7920256"/>
              <a:gd name="connsiteY4" fmla="*/ 1166597 h 60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0256" h="6068112">
                <a:moveTo>
                  <a:pt x="4353799" y="0"/>
                </a:moveTo>
                <a:lnTo>
                  <a:pt x="7920256" y="0"/>
                </a:lnTo>
                <a:lnTo>
                  <a:pt x="7920256" y="6068112"/>
                </a:lnTo>
                <a:lnTo>
                  <a:pt x="1313357" y="6068112"/>
                </a:lnTo>
                <a:lnTo>
                  <a:pt x="0" y="1166597"/>
                </a:lnTo>
                <a:close/>
              </a:path>
            </a:pathLst>
          </a:custGeom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 rot="900000">
            <a:off x="7724291" y="2928720"/>
            <a:ext cx="3448083" cy="61465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400" b="1" dirty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1400" b="1" dirty="0" smtClean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accent2">
                    <a:alpha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200" dirty="0">
              <a:solidFill>
                <a:schemeClr val="accent2">
                  <a:alpha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 rot="900000">
            <a:off x="7540125" y="3616847"/>
            <a:ext cx="3460397" cy="61465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400" b="1" dirty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1400" b="1" dirty="0" smtClean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accent2">
                    <a:alpha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200" dirty="0">
              <a:solidFill>
                <a:schemeClr val="accent2">
                  <a:alpha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 rot="900000">
            <a:off x="7356458" y="4301188"/>
            <a:ext cx="3443455" cy="61465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1400" b="1" dirty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1400" b="1" dirty="0" smtClean="0">
                <a:solidFill>
                  <a:schemeClr val="accent1"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accent2">
                    <a:alpha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</a:t>
            </a:r>
            <a:endParaRPr lang="en-US" altLang="zh-CN" sz="1200" dirty="0">
              <a:solidFill>
                <a:schemeClr val="accent2">
                  <a:alpha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6350" y="1086087"/>
            <a:ext cx="12217400" cy="3922900"/>
          </a:xfrm>
          <a:custGeom>
            <a:avLst/>
            <a:gdLst>
              <a:gd name="connsiteX0" fmla="*/ 0 w 12192000"/>
              <a:gd name="connsiteY0" fmla="*/ 0 h 2716400"/>
              <a:gd name="connsiteX1" fmla="*/ 12192000 w 12192000"/>
              <a:gd name="connsiteY1" fmla="*/ 0 h 2716400"/>
              <a:gd name="connsiteX2" fmla="*/ 12192000 w 12192000"/>
              <a:gd name="connsiteY2" fmla="*/ 2716400 h 2716400"/>
              <a:gd name="connsiteX3" fmla="*/ 0 w 12192000"/>
              <a:gd name="connsiteY3" fmla="*/ 2716400 h 2716400"/>
              <a:gd name="connsiteX4" fmla="*/ 0 w 12192000"/>
              <a:gd name="connsiteY4" fmla="*/ 0 h 2716400"/>
              <a:gd name="connsiteX0-1" fmla="*/ 0 w 12192000"/>
              <a:gd name="connsiteY0-2" fmla="*/ 0 h 3249800"/>
              <a:gd name="connsiteX1-3" fmla="*/ 12192000 w 12192000"/>
              <a:gd name="connsiteY1-4" fmla="*/ 533400 h 3249800"/>
              <a:gd name="connsiteX2-5" fmla="*/ 12192000 w 12192000"/>
              <a:gd name="connsiteY2-6" fmla="*/ 3249800 h 3249800"/>
              <a:gd name="connsiteX3-7" fmla="*/ 0 w 12192000"/>
              <a:gd name="connsiteY3-8" fmla="*/ 3249800 h 3249800"/>
              <a:gd name="connsiteX4-9" fmla="*/ 0 w 12192000"/>
              <a:gd name="connsiteY4-10" fmla="*/ 0 h 3249800"/>
              <a:gd name="connsiteX0-11" fmla="*/ 0 w 12192000"/>
              <a:gd name="connsiteY0-12" fmla="*/ 0 h 3249800"/>
              <a:gd name="connsiteX1-13" fmla="*/ 12192000 w 12192000"/>
              <a:gd name="connsiteY1-14" fmla="*/ 533400 h 3249800"/>
              <a:gd name="connsiteX2-15" fmla="*/ 12192000 w 12192000"/>
              <a:gd name="connsiteY2-16" fmla="*/ 3249800 h 3249800"/>
              <a:gd name="connsiteX3-17" fmla="*/ 19050 w 12192000"/>
              <a:gd name="connsiteY3-18" fmla="*/ 1687700 h 3249800"/>
              <a:gd name="connsiteX4-19" fmla="*/ 0 w 12192000"/>
              <a:gd name="connsiteY4-20" fmla="*/ 0 h 3249800"/>
              <a:gd name="connsiteX0-21" fmla="*/ 0 w 12230100"/>
              <a:gd name="connsiteY0-22" fmla="*/ 0 h 4583300"/>
              <a:gd name="connsiteX1-23" fmla="*/ 12192000 w 12230100"/>
              <a:gd name="connsiteY1-24" fmla="*/ 533400 h 4583300"/>
              <a:gd name="connsiteX2-25" fmla="*/ 12230100 w 12230100"/>
              <a:gd name="connsiteY2-26" fmla="*/ 4583300 h 4583300"/>
              <a:gd name="connsiteX3-27" fmla="*/ 19050 w 12230100"/>
              <a:gd name="connsiteY3-28" fmla="*/ 1687700 h 4583300"/>
              <a:gd name="connsiteX4-29" fmla="*/ 0 w 12230100"/>
              <a:gd name="connsiteY4-30" fmla="*/ 0 h 4583300"/>
              <a:gd name="connsiteX0-31" fmla="*/ 0 w 12230100"/>
              <a:gd name="connsiteY0-32" fmla="*/ 0 h 4583300"/>
              <a:gd name="connsiteX1-33" fmla="*/ 12211050 w 12230100"/>
              <a:gd name="connsiteY1-34" fmla="*/ 2019300 h 4583300"/>
              <a:gd name="connsiteX2-35" fmla="*/ 12230100 w 12230100"/>
              <a:gd name="connsiteY2-36" fmla="*/ 4583300 h 4583300"/>
              <a:gd name="connsiteX3-37" fmla="*/ 19050 w 12230100"/>
              <a:gd name="connsiteY3-38" fmla="*/ 1687700 h 4583300"/>
              <a:gd name="connsiteX4-39" fmla="*/ 0 w 12230100"/>
              <a:gd name="connsiteY4-40" fmla="*/ 0 h 4583300"/>
              <a:gd name="connsiteX0-41" fmla="*/ 0 w 12249150"/>
              <a:gd name="connsiteY0-42" fmla="*/ 0 h 4068950"/>
              <a:gd name="connsiteX1-43" fmla="*/ 12211050 w 12249150"/>
              <a:gd name="connsiteY1-44" fmla="*/ 2019300 h 4068950"/>
              <a:gd name="connsiteX2-45" fmla="*/ 12249150 w 12249150"/>
              <a:gd name="connsiteY2-46" fmla="*/ 4068950 h 4068950"/>
              <a:gd name="connsiteX3-47" fmla="*/ 19050 w 12249150"/>
              <a:gd name="connsiteY3-48" fmla="*/ 1687700 h 4068950"/>
              <a:gd name="connsiteX4-49" fmla="*/ 0 w 12249150"/>
              <a:gd name="connsiteY4-50" fmla="*/ 0 h 4068950"/>
              <a:gd name="connsiteX0-51" fmla="*/ 0 w 12249150"/>
              <a:gd name="connsiteY0-52" fmla="*/ 0 h 4068950"/>
              <a:gd name="connsiteX1-53" fmla="*/ 12211050 w 12249150"/>
              <a:gd name="connsiteY1-54" fmla="*/ 2019300 h 4068950"/>
              <a:gd name="connsiteX2-55" fmla="*/ 12249150 w 12249150"/>
              <a:gd name="connsiteY2-56" fmla="*/ 4068950 h 4068950"/>
              <a:gd name="connsiteX3-57" fmla="*/ 19050 w 12249150"/>
              <a:gd name="connsiteY3-58" fmla="*/ 1687700 h 4068950"/>
              <a:gd name="connsiteX4-59" fmla="*/ 0 w 12249150"/>
              <a:gd name="connsiteY4-60" fmla="*/ 0 h 4068950"/>
              <a:gd name="connsiteX0-61" fmla="*/ 0 w 12249150"/>
              <a:gd name="connsiteY0-62" fmla="*/ 0 h 3935600"/>
              <a:gd name="connsiteX1-63" fmla="*/ 12211050 w 12249150"/>
              <a:gd name="connsiteY1-64" fmla="*/ 1885950 h 3935600"/>
              <a:gd name="connsiteX2-65" fmla="*/ 12249150 w 12249150"/>
              <a:gd name="connsiteY2-66" fmla="*/ 3935600 h 3935600"/>
              <a:gd name="connsiteX3-67" fmla="*/ 19050 w 12249150"/>
              <a:gd name="connsiteY3-68" fmla="*/ 1554350 h 3935600"/>
              <a:gd name="connsiteX4-69" fmla="*/ 0 w 12249150"/>
              <a:gd name="connsiteY4-70" fmla="*/ 0 h 3935600"/>
              <a:gd name="connsiteX0-71" fmla="*/ 0 w 12249150"/>
              <a:gd name="connsiteY0-72" fmla="*/ 0 h 3935600"/>
              <a:gd name="connsiteX1-73" fmla="*/ 12249150 w 12249150"/>
              <a:gd name="connsiteY1-74" fmla="*/ 1428750 h 3935600"/>
              <a:gd name="connsiteX2-75" fmla="*/ 12249150 w 12249150"/>
              <a:gd name="connsiteY2-76" fmla="*/ 3935600 h 3935600"/>
              <a:gd name="connsiteX3-77" fmla="*/ 19050 w 12249150"/>
              <a:gd name="connsiteY3-78" fmla="*/ 1554350 h 3935600"/>
              <a:gd name="connsiteX4-79" fmla="*/ 0 w 12249150"/>
              <a:gd name="connsiteY4-80" fmla="*/ 0 h 3935600"/>
              <a:gd name="connsiteX0-81" fmla="*/ 0 w 12268200"/>
              <a:gd name="connsiteY0-82" fmla="*/ 0 h 3935600"/>
              <a:gd name="connsiteX1-83" fmla="*/ 12268200 w 12268200"/>
              <a:gd name="connsiteY1-84" fmla="*/ 1104900 h 3935600"/>
              <a:gd name="connsiteX2-85" fmla="*/ 12249150 w 12268200"/>
              <a:gd name="connsiteY2-86" fmla="*/ 3935600 h 3935600"/>
              <a:gd name="connsiteX3-87" fmla="*/ 19050 w 12268200"/>
              <a:gd name="connsiteY3-88" fmla="*/ 1554350 h 3935600"/>
              <a:gd name="connsiteX4-89" fmla="*/ 0 w 12268200"/>
              <a:gd name="connsiteY4-90" fmla="*/ 0 h 3935600"/>
              <a:gd name="connsiteX0-91" fmla="*/ 0 w 12249150"/>
              <a:gd name="connsiteY0-92" fmla="*/ 0 h 3935600"/>
              <a:gd name="connsiteX1-93" fmla="*/ 12237720 w 12249150"/>
              <a:gd name="connsiteY1-94" fmla="*/ 1089660 h 3935600"/>
              <a:gd name="connsiteX2-95" fmla="*/ 12249150 w 12249150"/>
              <a:gd name="connsiteY2-96" fmla="*/ 3935600 h 3935600"/>
              <a:gd name="connsiteX3-97" fmla="*/ 19050 w 12249150"/>
              <a:gd name="connsiteY3-98" fmla="*/ 1554350 h 3935600"/>
              <a:gd name="connsiteX4-99" fmla="*/ 0 w 12249150"/>
              <a:gd name="connsiteY4-100" fmla="*/ 0 h 3935600"/>
              <a:gd name="connsiteX0-101" fmla="*/ 0 w 12249150"/>
              <a:gd name="connsiteY0-102" fmla="*/ 0 h 3935600"/>
              <a:gd name="connsiteX1-103" fmla="*/ 12237720 w 12249150"/>
              <a:gd name="connsiteY1-104" fmla="*/ 1089660 h 3935600"/>
              <a:gd name="connsiteX2-105" fmla="*/ 12249150 w 12249150"/>
              <a:gd name="connsiteY2-106" fmla="*/ 3935600 h 3935600"/>
              <a:gd name="connsiteX3-107" fmla="*/ 44450 w 12249150"/>
              <a:gd name="connsiteY3-108" fmla="*/ 1554350 h 3935600"/>
              <a:gd name="connsiteX4-109" fmla="*/ 0 w 12249150"/>
              <a:gd name="connsiteY4-110" fmla="*/ 0 h 3935600"/>
              <a:gd name="connsiteX0-111" fmla="*/ 0 w 12217400"/>
              <a:gd name="connsiteY0-112" fmla="*/ 0 h 3922900"/>
              <a:gd name="connsiteX1-113" fmla="*/ 12205970 w 12217400"/>
              <a:gd name="connsiteY1-114" fmla="*/ 1076960 h 3922900"/>
              <a:gd name="connsiteX2-115" fmla="*/ 12217400 w 12217400"/>
              <a:gd name="connsiteY2-116" fmla="*/ 3922900 h 3922900"/>
              <a:gd name="connsiteX3-117" fmla="*/ 12700 w 12217400"/>
              <a:gd name="connsiteY3-118" fmla="*/ 1541650 h 3922900"/>
              <a:gd name="connsiteX4-119" fmla="*/ 0 w 12217400"/>
              <a:gd name="connsiteY4-120" fmla="*/ 0 h 3922900"/>
              <a:gd name="connsiteX0-121" fmla="*/ 0 w 12217400"/>
              <a:gd name="connsiteY0-122" fmla="*/ 0 h 3922900"/>
              <a:gd name="connsiteX1-123" fmla="*/ 12205970 w 12217400"/>
              <a:gd name="connsiteY1-124" fmla="*/ 1076960 h 3922900"/>
              <a:gd name="connsiteX2-125" fmla="*/ 12217400 w 12217400"/>
              <a:gd name="connsiteY2-126" fmla="*/ 3922900 h 3922900"/>
              <a:gd name="connsiteX3-127" fmla="*/ 6350 w 12217400"/>
              <a:gd name="connsiteY3-128" fmla="*/ 1541650 h 3922900"/>
              <a:gd name="connsiteX4-129" fmla="*/ 0 w 12217400"/>
              <a:gd name="connsiteY4-130" fmla="*/ 0 h 3922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7400" h="3922900">
                <a:moveTo>
                  <a:pt x="0" y="0"/>
                </a:moveTo>
                <a:lnTo>
                  <a:pt x="12205970" y="1076960"/>
                </a:lnTo>
                <a:lnTo>
                  <a:pt x="12217400" y="3922900"/>
                </a:lnTo>
                <a:lnTo>
                  <a:pt x="6350" y="1541650"/>
                </a:lnTo>
                <a:cubicBezTo>
                  <a:pt x="4233" y="1027767"/>
                  <a:pt x="2117" y="513883"/>
                  <a:pt x="0" y="0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8455" y="1259915"/>
            <a:ext cx="12200455" cy="2638458"/>
          </a:xfrm>
          <a:custGeom>
            <a:avLst/>
            <a:gdLst>
              <a:gd name="connsiteX0" fmla="*/ 0 w 12192305"/>
              <a:gd name="connsiteY0" fmla="*/ 0 h 1487838"/>
              <a:gd name="connsiteX1" fmla="*/ 12192305 w 12192305"/>
              <a:gd name="connsiteY1" fmla="*/ 0 h 1487838"/>
              <a:gd name="connsiteX2" fmla="*/ 12192305 w 12192305"/>
              <a:gd name="connsiteY2" fmla="*/ 1487838 h 1487838"/>
              <a:gd name="connsiteX3" fmla="*/ 0 w 12192305"/>
              <a:gd name="connsiteY3" fmla="*/ 1487838 h 1487838"/>
              <a:gd name="connsiteX4" fmla="*/ 0 w 12192305"/>
              <a:gd name="connsiteY4" fmla="*/ 0 h 1487838"/>
              <a:gd name="connsiteX0-1" fmla="*/ 15499 w 12192305"/>
              <a:gd name="connsiteY0-2" fmla="*/ 433952 h 1487838"/>
              <a:gd name="connsiteX1-3" fmla="*/ 12192305 w 12192305"/>
              <a:gd name="connsiteY1-4" fmla="*/ 0 h 1487838"/>
              <a:gd name="connsiteX2-5" fmla="*/ 12192305 w 12192305"/>
              <a:gd name="connsiteY2-6" fmla="*/ 1487838 h 1487838"/>
              <a:gd name="connsiteX3-7" fmla="*/ 0 w 12192305"/>
              <a:gd name="connsiteY3-8" fmla="*/ 1487838 h 1487838"/>
              <a:gd name="connsiteX4-9" fmla="*/ 15499 w 12192305"/>
              <a:gd name="connsiteY4-10" fmla="*/ 433952 h 1487838"/>
              <a:gd name="connsiteX0-11" fmla="*/ 7879 w 12192305"/>
              <a:gd name="connsiteY0-12" fmla="*/ 426332 h 1487838"/>
              <a:gd name="connsiteX1-13" fmla="*/ 12192305 w 12192305"/>
              <a:gd name="connsiteY1-14" fmla="*/ 0 h 1487838"/>
              <a:gd name="connsiteX2-15" fmla="*/ 12192305 w 12192305"/>
              <a:gd name="connsiteY2-16" fmla="*/ 1487838 h 1487838"/>
              <a:gd name="connsiteX3-17" fmla="*/ 0 w 12192305"/>
              <a:gd name="connsiteY3-18" fmla="*/ 1487838 h 1487838"/>
              <a:gd name="connsiteX4-19" fmla="*/ 7879 w 12192305"/>
              <a:gd name="connsiteY4-20" fmla="*/ 426332 h 1487838"/>
              <a:gd name="connsiteX0-21" fmla="*/ 361 w 12200027"/>
              <a:gd name="connsiteY0-22" fmla="*/ 426332 h 1487838"/>
              <a:gd name="connsiteX1-23" fmla="*/ 12200027 w 12200027"/>
              <a:gd name="connsiteY1-24" fmla="*/ 0 h 1487838"/>
              <a:gd name="connsiteX2-25" fmla="*/ 12200027 w 12200027"/>
              <a:gd name="connsiteY2-26" fmla="*/ 1487838 h 1487838"/>
              <a:gd name="connsiteX3-27" fmla="*/ 7722 w 12200027"/>
              <a:gd name="connsiteY3-28" fmla="*/ 1487838 h 1487838"/>
              <a:gd name="connsiteX4-29" fmla="*/ 361 w 12200027"/>
              <a:gd name="connsiteY4-30" fmla="*/ 426332 h 1487838"/>
              <a:gd name="connsiteX0-31" fmla="*/ 361 w 12200027"/>
              <a:gd name="connsiteY0-32" fmla="*/ 433952 h 1487838"/>
              <a:gd name="connsiteX1-33" fmla="*/ 12200027 w 12200027"/>
              <a:gd name="connsiteY1-34" fmla="*/ 0 h 1487838"/>
              <a:gd name="connsiteX2-35" fmla="*/ 12200027 w 12200027"/>
              <a:gd name="connsiteY2-36" fmla="*/ 1487838 h 1487838"/>
              <a:gd name="connsiteX3-37" fmla="*/ 7722 w 12200027"/>
              <a:gd name="connsiteY3-38" fmla="*/ 1487838 h 1487838"/>
              <a:gd name="connsiteX4-39" fmla="*/ 361 w 12200027"/>
              <a:gd name="connsiteY4-40" fmla="*/ 433952 h 1487838"/>
              <a:gd name="connsiteX0-41" fmla="*/ 790 w 12192836"/>
              <a:gd name="connsiteY0-42" fmla="*/ 426332 h 1487838"/>
              <a:gd name="connsiteX1-43" fmla="*/ 12192836 w 12192836"/>
              <a:gd name="connsiteY1-44" fmla="*/ 0 h 1487838"/>
              <a:gd name="connsiteX2-45" fmla="*/ 12192836 w 12192836"/>
              <a:gd name="connsiteY2-46" fmla="*/ 1487838 h 1487838"/>
              <a:gd name="connsiteX3-47" fmla="*/ 531 w 12192836"/>
              <a:gd name="connsiteY3-48" fmla="*/ 1487838 h 1487838"/>
              <a:gd name="connsiteX4-49" fmla="*/ 790 w 12192836"/>
              <a:gd name="connsiteY4-50" fmla="*/ 426332 h 1487838"/>
              <a:gd name="connsiteX0-51" fmla="*/ 790 w 12200456"/>
              <a:gd name="connsiteY0-52" fmla="*/ 1767452 h 2828958"/>
              <a:gd name="connsiteX1-53" fmla="*/ 12200456 w 12200456"/>
              <a:gd name="connsiteY1-54" fmla="*/ 0 h 2828958"/>
              <a:gd name="connsiteX2-55" fmla="*/ 12192836 w 12200456"/>
              <a:gd name="connsiteY2-56" fmla="*/ 2828958 h 2828958"/>
              <a:gd name="connsiteX3-57" fmla="*/ 531 w 12200456"/>
              <a:gd name="connsiteY3-58" fmla="*/ 2828958 h 2828958"/>
              <a:gd name="connsiteX4-59" fmla="*/ 790 w 12200456"/>
              <a:gd name="connsiteY4-60" fmla="*/ 1767452 h 2828958"/>
              <a:gd name="connsiteX0-61" fmla="*/ 790 w 12200456"/>
              <a:gd name="connsiteY0-62" fmla="*/ 1767452 h 2828958"/>
              <a:gd name="connsiteX1-63" fmla="*/ 12200456 w 12200456"/>
              <a:gd name="connsiteY1-64" fmla="*/ 0 h 2828958"/>
              <a:gd name="connsiteX2-65" fmla="*/ 12200456 w 12200456"/>
              <a:gd name="connsiteY2-66" fmla="*/ 1312578 h 2828958"/>
              <a:gd name="connsiteX3-67" fmla="*/ 531 w 12200456"/>
              <a:gd name="connsiteY3-68" fmla="*/ 2828958 h 2828958"/>
              <a:gd name="connsiteX4-69" fmla="*/ 790 w 12200456"/>
              <a:gd name="connsiteY4-70" fmla="*/ 1767452 h 2828958"/>
              <a:gd name="connsiteX0-71" fmla="*/ 790 w 12200456"/>
              <a:gd name="connsiteY0-72" fmla="*/ 1767452 h 2828958"/>
              <a:gd name="connsiteX1-73" fmla="*/ 12200456 w 12200456"/>
              <a:gd name="connsiteY1-74" fmla="*/ 0 h 2828958"/>
              <a:gd name="connsiteX2-75" fmla="*/ 12200456 w 12200456"/>
              <a:gd name="connsiteY2-76" fmla="*/ 1445928 h 2828958"/>
              <a:gd name="connsiteX3-77" fmla="*/ 531 w 12200456"/>
              <a:gd name="connsiteY3-78" fmla="*/ 2828958 h 2828958"/>
              <a:gd name="connsiteX4-79" fmla="*/ 790 w 12200456"/>
              <a:gd name="connsiteY4-80" fmla="*/ 1767452 h 2828958"/>
              <a:gd name="connsiteX0-81" fmla="*/ 116 w 12199782"/>
              <a:gd name="connsiteY0-82" fmla="*/ 1767452 h 2619408"/>
              <a:gd name="connsiteX1-83" fmla="*/ 12199782 w 12199782"/>
              <a:gd name="connsiteY1-84" fmla="*/ 0 h 2619408"/>
              <a:gd name="connsiteX2-85" fmla="*/ 12199782 w 12199782"/>
              <a:gd name="connsiteY2-86" fmla="*/ 1445928 h 2619408"/>
              <a:gd name="connsiteX3-87" fmla="*/ 37957 w 12199782"/>
              <a:gd name="connsiteY3-88" fmla="*/ 2619408 h 2619408"/>
              <a:gd name="connsiteX4-89" fmla="*/ 116 w 12199782"/>
              <a:gd name="connsiteY4-90" fmla="*/ 1767452 h 2619408"/>
              <a:gd name="connsiteX0-91" fmla="*/ 116 w 12199782"/>
              <a:gd name="connsiteY0-92" fmla="*/ 1615052 h 2619408"/>
              <a:gd name="connsiteX1-93" fmla="*/ 12199782 w 12199782"/>
              <a:gd name="connsiteY1-94" fmla="*/ 0 h 2619408"/>
              <a:gd name="connsiteX2-95" fmla="*/ 12199782 w 12199782"/>
              <a:gd name="connsiteY2-96" fmla="*/ 1445928 h 2619408"/>
              <a:gd name="connsiteX3-97" fmla="*/ 37957 w 12199782"/>
              <a:gd name="connsiteY3-98" fmla="*/ 2619408 h 2619408"/>
              <a:gd name="connsiteX4-99" fmla="*/ 116 w 12199782"/>
              <a:gd name="connsiteY4-100" fmla="*/ 1615052 h 2619408"/>
              <a:gd name="connsiteX0-101" fmla="*/ 789 w 12200455"/>
              <a:gd name="connsiteY0-102" fmla="*/ 1615052 h 2638458"/>
              <a:gd name="connsiteX1-103" fmla="*/ 12200455 w 12200455"/>
              <a:gd name="connsiteY1-104" fmla="*/ 0 h 2638458"/>
              <a:gd name="connsiteX2-105" fmla="*/ 12200455 w 12200455"/>
              <a:gd name="connsiteY2-106" fmla="*/ 1445928 h 2638458"/>
              <a:gd name="connsiteX3-107" fmla="*/ 530 w 12200455"/>
              <a:gd name="connsiteY3-108" fmla="*/ 2638458 h 2638458"/>
              <a:gd name="connsiteX4-109" fmla="*/ 789 w 12200455"/>
              <a:gd name="connsiteY4-110" fmla="*/ 1615052 h 2638458"/>
              <a:gd name="connsiteX0-111" fmla="*/ 789 w 12200455"/>
              <a:gd name="connsiteY0-112" fmla="*/ 1615052 h 2638458"/>
              <a:gd name="connsiteX1-113" fmla="*/ 12200455 w 12200455"/>
              <a:gd name="connsiteY1-114" fmla="*/ 0 h 2638458"/>
              <a:gd name="connsiteX2-115" fmla="*/ 12200455 w 12200455"/>
              <a:gd name="connsiteY2-116" fmla="*/ 1792770 h 2638458"/>
              <a:gd name="connsiteX3-117" fmla="*/ 530 w 12200455"/>
              <a:gd name="connsiteY3-118" fmla="*/ 2638458 h 2638458"/>
              <a:gd name="connsiteX4-119" fmla="*/ 789 w 12200455"/>
              <a:gd name="connsiteY4-120" fmla="*/ 1615052 h 2638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0455" h="2638458">
                <a:moveTo>
                  <a:pt x="789" y="1615052"/>
                </a:moveTo>
                <a:lnTo>
                  <a:pt x="12200455" y="0"/>
                </a:lnTo>
                <a:lnTo>
                  <a:pt x="12200455" y="1792770"/>
                </a:lnTo>
                <a:lnTo>
                  <a:pt x="530" y="2638458"/>
                </a:lnTo>
                <a:cubicBezTo>
                  <a:pt x="3156" y="2284623"/>
                  <a:pt x="-1837" y="1968887"/>
                  <a:pt x="789" y="1615052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8454" y="1755151"/>
            <a:ext cx="12199925" cy="1647986"/>
          </a:xfrm>
          <a:custGeom>
            <a:avLst/>
            <a:gdLst>
              <a:gd name="connsiteX0" fmla="*/ 0 w 12192000"/>
              <a:gd name="connsiteY0" fmla="*/ 0 h 790413"/>
              <a:gd name="connsiteX1" fmla="*/ 12192000 w 12192000"/>
              <a:gd name="connsiteY1" fmla="*/ 0 h 790413"/>
              <a:gd name="connsiteX2" fmla="*/ 12192000 w 12192000"/>
              <a:gd name="connsiteY2" fmla="*/ 790413 h 790413"/>
              <a:gd name="connsiteX3" fmla="*/ 0 w 12192000"/>
              <a:gd name="connsiteY3" fmla="*/ 790413 h 790413"/>
              <a:gd name="connsiteX4" fmla="*/ 0 w 12192000"/>
              <a:gd name="connsiteY4" fmla="*/ 0 h 790413"/>
              <a:gd name="connsiteX0-1" fmla="*/ 0 w 12195175"/>
              <a:gd name="connsiteY0-2" fmla="*/ 609600 h 1400013"/>
              <a:gd name="connsiteX1-3" fmla="*/ 12195175 w 12195175"/>
              <a:gd name="connsiteY1-4" fmla="*/ 0 h 1400013"/>
              <a:gd name="connsiteX2-5" fmla="*/ 12192000 w 12195175"/>
              <a:gd name="connsiteY2-6" fmla="*/ 1400013 h 1400013"/>
              <a:gd name="connsiteX3-7" fmla="*/ 0 w 12195175"/>
              <a:gd name="connsiteY3-8" fmla="*/ 1400013 h 1400013"/>
              <a:gd name="connsiteX4-9" fmla="*/ 0 w 12195175"/>
              <a:gd name="connsiteY4-10" fmla="*/ 609600 h 1400013"/>
              <a:gd name="connsiteX0-11" fmla="*/ 0 w 12192305"/>
              <a:gd name="connsiteY0-12" fmla="*/ 609600 h 1400013"/>
              <a:gd name="connsiteX1-13" fmla="*/ 12192000 w 12192305"/>
              <a:gd name="connsiteY1-14" fmla="*/ 0 h 1400013"/>
              <a:gd name="connsiteX2-15" fmla="*/ 12192000 w 12192305"/>
              <a:gd name="connsiteY2-16" fmla="*/ 1400013 h 1400013"/>
              <a:gd name="connsiteX3-17" fmla="*/ 0 w 12192305"/>
              <a:gd name="connsiteY3-18" fmla="*/ 1400013 h 1400013"/>
              <a:gd name="connsiteX4-19" fmla="*/ 0 w 12192305"/>
              <a:gd name="connsiteY4-20" fmla="*/ 609600 h 1400013"/>
              <a:gd name="connsiteX0-21" fmla="*/ 0 w 12192305"/>
              <a:gd name="connsiteY0-22" fmla="*/ 609600 h 1400013"/>
              <a:gd name="connsiteX1-23" fmla="*/ 12192000 w 12192305"/>
              <a:gd name="connsiteY1-24" fmla="*/ 0 h 1400013"/>
              <a:gd name="connsiteX2-25" fmla="*/ 12192000 w 12192305"/>
              <a:gd name="connsiteY2-26" fmla="*/ 1400013 h 1400013"/>
              <a:gd name="connsiteX3-27" fmla="*/ 0 w 12192305"/>
              <a:gd name="connsiteY3-28" fmla="*/ 1400013 h 1400013"/>
              <a:gd name="connsiteX4-29" fmla="*/ 0 w 12192305"/>
              <a:gd name="connsiteY4-30" fmla="*/ 609600 h 1400013"/>
              <a:gd name="connsiteX0-31" fmla="*/ 0 w 12192305"/>
              <a:gd name="connsiteY0-32" fmla="*/ 857573 h 1647986"/>
              <a:gd name="connsiteX1-33" fmla="*/ 12192000 w 12192305"/>
              <a:gd name="connsiteY1-34" fmla="*/ 0 h 1647986"/>
              <a:gd name="connsiteX2-35" fmla="*/ 12192000 w 12192305"/>
              <a:gd name="connsiteY2-36" fmla="*/ 1647986 h 1647986"/>
              <a:gd name="connsiteX3-37" fmla="*/ 0 w 12192305"/>
              <a:gd name="connsiteY3-38" fmla="*/ 1647986 h 1647986"/>
              <a:gd name="connsiteX4-39" fmla="*/ 0 w 12192305"/>
              <a:gd name="connsiteY4-40" fmla="*/ 857573 h 1647986"/>
              <a:gd name="connsiteX0-41" fmla="*/ 0 w 12199700"/>
              <a:gd name="connsiteY0-42" fmla="*/ 857573 h 1647986"/>
              <a:gd name="connsiteX1-43" fmla="*/ 12192000 w 12199700"/>
              <a:gd name="connsiteY1-44" fmla="*/ 0 h 1647986"/>
              <a:gd name="connsiteX2-45" fmla="*/ 12199620 w 12199700"/>
              <a:gd name="connsiteY2-46" fmla="*/ 1647986 h 1647986"/>
              <a:gd name="connsiteX3-47" fmla="*/ 0 w 12199700"/>
              <a:gd name="connsiteY3-48" fmla="*/ 1647986 h 1647986"/>
              <a:gd name="connsiteX4-49" fmla="*/ 0 w 12199700"/>
              <a:gd name="connsiteY4-50" fmla="*/ 857573 h 1647986"/>
              <a:gd name="connsiteX0-51" fmla="*/ 0 w 12199925"/>
              <a:gd name="connsiteY0-52" fmla="*/ 857573 h 1647986"/>
              <a:gd name="connsiteX1-53" fmla="*/ 12199620 w 12199925"/>
              <a:gd name="connsiteY1-54" fmla="*/ 0 h 1647986"/>
              <a:gd name="connsiteX2-55" fmla="*/ 12199620 w 12199925"/>
              <a:gd name="connsiteY2-56" fmla="*/ 1647986 h 1647986"/>
              <a:gd name="connsiteX3-57" fmla="*/ 0 w 12199925"/>
              <a:gd name="connsiteY3-58" fmla="*/ 1647986 h 1647986"/>
              <a:gd name="connsiteX4-59" fmla="*/ 0 w 12199925"/>
              <a:gd name="connsiteY4-60" fmla="*/ 857573 h 1647986"/>
              <a:gd name="connsiteX0-61" fmla="*/ 14515 w 12199925"/>
              <a:gd name="connsiteY0-62" fmla="*/ 567287 h 1647986"/>
              <a:gd name="connsiteX1-63" fmla="*/ 12199620 w 12199925"/>
              <a:gd name="connsiteY1-64" fmla="*/ 0 h 1647986"/>
              <a:gd name="connsiteX2-65" fmla="*/ 12199620 w 12199925"/>
              <a:gd name="connsiteY2-66" fmla="*/ 1647986 h 1647986"/>
              <a:gd name="connsiteX3-67" fmla="*/ 0 w 12199925"/>
              <a:gd name="connsiteY3-68" fmla="*/ 1647986 h 1647986"/>
              <a:gd name="connsiteX4-69" fmla="*/ 14515 w 12199925"/>
              <a:gd name="connsiteY4-70" fmla="*/ 567287 h 16479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9925" h="1647986">
                <a:moveTo>
                  <a:pt x="14515" y="567287"/>
                </a:moveTo>
                <a:lnTo>
                  <a:pt x="12199620" y="0"/>
                </a:lnTo>
                <a:cubicBezTo>
                  <a:pt x="12198562" y="466671"/>
                  <a:pt x="12200678" y="1181315"/>
                  <a:pt x="12199620" y="1647986"/>
                </a:cubicBezTo>
                <a:lnTo>
                  <a:pt x="0" y="1647986"/>
                </a:lnTo>
                <a:lnTo>
                  <a:pt x="14515" y="5672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1722" y="2295141"/>
            <a:ext cx="6068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rot="16200000">
            <a:off x="2671858" y="4073716"/>
            <a:ext cx="4018552" cy="0"/>
          </a:xfrm>
          <a:prstGeom prst="line">
            <a:avLst/>
          </a:prstGeom>
          <a:ln>
            <a:solidFill>
              <a:srgbClr val="DADADA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 rot="16200000">
            <a:off x="2595283" y="3443961"/>
            <a:ext cx="274304" cy="3897400"/>
          </a:xfrm>
          <a:prstGeom prst="roundRect">
            <a:avLst>
              <a:gd name="adj" fmla="val 50000"/>
            </a:avLst>
          </a:prstGeom>
          <a:solidFill>
            <a:srgbClr val="DADADA">
              <a:alpha val="7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3439910" y="4288588"/>
            <a:ext cx="274304" cy="22081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rot="16200000">
            <a:off x="2264975" y="5200650"/>
            <a:ext cx="384025" cy="3840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cs typeface="+mn-ea"/>
                <a:sym typeface="+mn-lt"/>
              </a:rPr>
              <a:t>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6200000">
            <a:off x="2595283" y="2182164"/>
            <a:ext cx="274304" cy="3897400"/>
          </a:xfrm>
          <a:prstGeom prst="roundRect">
            <a:avLst>
              <a:gd name="adj" fmla="val 50000"/>
            </a:avLst>
          </a:prstGeom>
          <a:solidFill>
            <a:srgbClr val="DADADA">
              <a:alpha val="7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16200000">
            <a:off x="3691355" y="3278236"/>
            <a:ext cx="274304" cy="1705256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 rot="16200000">
            <a:off x="2859300" y="3938852"/>
            <a:ext cx="384025" cy="3840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 rot="16200000">
            <a:off x="2595283" y="918081"/>
            <a:ext cx="274304" cy="3897400"/>
          </a:xfrm>
          <a:prstGeom prst="roundRect">
            <a:avLst>
              <a:gd name="adj" fmla="val 50000"/>
            </a:avLst>
          </a:prstGeom>
          <a:solidFill>
            <a:srgbClr val="DADADA">
              <a:alpha val="7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16200000">
            <a:off x="4267393" y="2590191"/>
            <a:ext cx="274304" cy="55318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16200000">
            <a:off x="4066237" y="2674769"/>
            <a:ext cx="384025" cy="38402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58"/>
          <p:cNvSpPr txBox="1">
            <a:spLocks noChangeArrowheads="1"/>
          </p:cNvSpPr>
          <p:nvPr/>
        </p:nvSpPr>
        <p:spPr bwMode="auto">
          <a:xfrm>
            <a:off x="5367873" y="5104473"/>
            <a:ext cx="1860695" cy="53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55%</a:t>
            </a:r>
            <a:endParaRPr lang="zh-CN" alt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88410" y="4922341"/>
            <a:ext cx="4714705" cy="1179507"/>
          </a:xfrm>
          <a:prstGeom prst="rect">
            <a:avLst/>
          </a:prstGeom>
          <a:noFill/>
        </p:spPr>
        <p:txBody>
          <a:bodyPr lIns="90000" tIns="90000" rIns="90000" bIns="90000"/>
          <a:lstStyle/>
          <a:p>
            <a:pPr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accent1">
                    <a:alpha val="80000"/>
                  </a:scheme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2000" dirty="0">
              <a:solidFill>
                <a:schemeClr val="accent1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64"/>
          <p:cNvSpPr txBox="1">
            <a:spLocks noChangeArrowheads="1"/>
          </p:cNvSpPr>
          <p:nvPr/>
        </p:nvSpPr>
        <p:spPr bwMode="auto">
          <a:xfrm>
            <a:off x="5343756" y="3838829"/>
            <a:ext cx="1860695" cy="53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38%</a:t>
            </a:r>
            <a:endParaRPr lang="zh-CN" altLang="en-US" sz="24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88410" y="3651769"/>
            <a:ext cx="4714705" cy="1179507"/>
          </a:xfrm>
          <a:prstGeom prst="rect">
            <a:avLst/>
          </a:prstGeom>
          <a:noFill/>
        </p:spPr>
        <p:txBody>
          <a:bodyPr lIns="90000" tIns="90000" rIns="90000" bIns="90000"/>
          <a:lstStyle/>
          <a:p>
            <a:pPr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accent2">
                    <a:alpha val="80000"/>
                  </a:scheme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2000" dirty="0">
              <a:solidFill>
                <a:schemeClr val="accent2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38590" y="2558746"/>
            <a:ext cx="1860695" cy="530321"/>
          </a:xfrm>
          <a:prstGeom prst="rect">
            <a:avLst/>
          </a:prstGeom>
          <a:noFill/>
        </p:spPr>
        <p:txBody>
          <a:bodyPr lIns="90000" tIns="90000" rIns="90000" bIns="90000" anchor="ctr"/>
          <a:lstStyle/>
          <a:p>
            <a:pPr algn="ctr">
              <a:defRPr/>
            </a:pPr>
            <a:r>
              <a:rPr lang="en-US" altLang="zh-CN" sz="2400" dirty="0" smtClean="0">
                <a:solidFill>
                  <a:schemeClr val="accent3"/>
                </a:solidFill>
                <a:cs typeface="+mn-ea"/>
                <a:sym typeface="+mn-lt"/>
              </a:rPr>
              <a:t>7%</a:t>
            </a:r>
            <a:endParaRPr lang="zh-CN" altLang="en-US" sz="24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88410" y="2437350"/>
            <a:ext cx="4714705" cy="1179507"/>
          </a:xfrm>
          <a:prstGeom prst="rect">
            <a:avLst/>
          </a:prstGeom>
          <a:noFill/>
        </p:spPr>
        <p:txBody>
          <a:bodyPr lIns="90000" tIns="90000" rIns="90000" bIns="90000"/>
          <a:lstStyle/>
          <a:p>
            <a:pPr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2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4591255" y="5218935"/>
            <a:ext cx="1232082" cy="34745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accent1">
                    <a:alpha val="78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accent1">
                  <a:alpha val="78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18900000">
            <a:off x="4668341" y="4853706"/>
            <a:ext cx="1077909" cy="1077911"/>
          </a:xfrm>
          <a:custGeom>
            <a:avLst/>
            <a:gdLst>
              <a:gd name="connsiteX0" fmla="*/ 552980 w 1105959"/>
              <a:gd name="connsiteY0" fmla="*/ 0 h 1105960"/>
              <a:gd name="connsiteX1" fmla="*/ 606912 w 1105959"/>
              <a:gd name="connsiteY1" fmla="*/ 22340 h 1105960"/>
              <a:gd name="connsiteX2" fmla="*/ 1083620 w 1105959"/>
              <a:gd name="connsiteY2" fmla="*/ 499047 h 1105960"/>
              <a:gd name="connsiteX3" fmla="*/ 1083620 w 1105959"/>
              <a:gd name="connsiteY3" fmla="*/ 606913 h 1105960"/>
              <a:gd name="connsiteX4" fmla="*/ 606912 w 1105959"/>
              <a:gd name="connsiteY4" fmla="*/ 1083620 h 1105960"/>
              <a:gd name="connsiteX5" fmla="*/ 499047 w 1105959"/>
              <a:gd name="connsiteY5" fmla="*/ 1083620 h 1105960"/>
              <a:gd name="connsiteX6" fmla="*/ 22340 w 1105959"/>
              <a:gd name="connsiteY6" fmla="*/ 606913 h 1105960"/>
              <a:gd name="connsiteX7" fmla="*/ 22340 w 1105959"/>
              <a:gd name="connsiteY7" fmla="*/ 499047 h 1105960"/>
              <a:gd name="connsiteX8" fmla="*/ 499047 w 1105959"/>
              <a:gd name="connsiteY8" fmla="*/ 22340 h 1105960"/>
              <a:gd name="connsiteX9" fmla="*/ 552980 w 1105959"/>
              <a:gd name="connsiteY9" fmla="*/ 0 h 110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959" h="1105960">
                <a:moveTo>
                  <a:pt x="552980" y="0"/>
                </a:moveTo>
                <a:cubicBezTo>
                  <a:pt x="572500" y="0"/>
                  <a:pt x="592020" y="7447"/>
                  <a:pt x="606912" y="22340"/>
                </a:cubicBezTo>
                <a:lnTo>
                  <a:pt x="1083620" y="499047"/>
                </a:lnTo>
                <a:cubicBezTo>
                  <a:pt x="1113406" y="528834"/>
                  <a:pt x="1113406" y="577126"/>
                  <a:pt x="1083620" y="606913"/>
                </a:cubicBezTo>
                <a:lnTo>
                  <a:pt x="606912" y="1083620"/>
                </a:lnTo>
                <a:cubicBezTo>
                  <a:pt x="577127" y="1113407"/>
                  <a:pt x="528833" y="1113407"/>
                  <a:pt x="499047" y="1083620"/>
                </a:cubicBezTo>
                <a:lnTo>
                  <a:pt x="22340" y="606913"/>
                </a:lnTo>
                <a:cubicBezTo>
                  <a:pt x="-7446" y="577126"/>
                  <a:pt x="-7446" y="528834"/>
                  <a:pt x="22340" y="499047"/>
                </a:cubicBezTo>
                <a:lnTo>
                  <a:pt x="499047" y="22340"/>
                </a:lnTo>
                <a:cubicBezTo>
                  <a:pt x="513941" y="7447"/>
                  <a:pt x="533459" y="0"/>
                  <a:pt x="55298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rot="18900000">
            <a:off x="5729982" y="2284952"/>
            <a:ext cx="1077911" cy="1077909"/>
          </a:xfrm>
          <a:custGeom>
            <a:avLst/>
            <a:gdLst>
              <a:gd name="connsiteX0" fmla="*/ 552980 w 1105959"/>
              <a:gd name="connsiteY0" fmla="*/ 0 h 1105958"/>
              <a:gd name="connsiteX1" fmla="*/ 606913 w 1105959"/>
              <a:gd name="connsiteY1" fmla="*/ 22340 h 1105958"/>
              <a:gd name="connsiteX2" fmla="*/ 1083620 w 1105959"/>
              <a:gd name="connsiteY2" fmla="*/ 499046 h 1105958"/>
              <a:gd name="connsiteX3" fmla="*/ 1083620 w 1105959"/>
              <a:gd name="connsiteY3" fmla="*/ 606913 h 1105958"/>
              <a:gd name="connsiteX4" fmla="*/ 606913 w 1105959"/>
              <a:gd name="connsiteY4" fmla="*/ 1083620 h 1105958"/>
              <a:gd name="connsiteX5" fmla="*/ 499046 w 1105959"/>
              <a:gd name="connsiteY5" fmla="*/ 1083620 h 1105958"/>
              <a:gd name="connsiteX6" fmla="*/ 22340 w 1105959"/>
              <a:gd name="connsiteY6" fmla="*/ 606913 h 1105958"/>
              <a:gd name="connsiteX7" fmla="*/ 22340 w 1105959"/>
              <a:gd name="connsiteY7" fmla="*/ 499046 h 1105958"/>
              <a:gd name="connsiteX8" fmla="*/ 499046 w 1105959"/>
              <a:gd name="connsiteY8" fmla="*/ 22340 h 1105958"/>
              <a:gd name="connsiteX9" fmla="*/ 552980 w 1105959"/>
              <a:gd name="connsiteY9" fmla="*/ 0 h 11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959" h="1105958">
                <a:moveTo>
                  <a:pt x="552980" y="0"/>
                </a:moveTo>
                <a:cubicBezTo>
                  <a:pt x="572501" y="0"/>
                  <a:pt x="592019" y="7446"/>
                  <a:pt x="606913" y="22340"/>
                </a:cubicBezTo>
                <a:lnTo>
                  <a:pt x="1083620" y="499046"/>
                </a:lnTo>
                <a:cubicBezTo>
                  <a:pt x="1113406" y="528833"/>
                  <a:pt x="1113406" y="577126"/>
                  <a:pt x="1083620" y="606913"/>
                </a:cubicBezTo>
                <a:lnTo>
                  <a:pt x="606913" y="1083620"/>
                </a:lnTo>
                <a:cubicBezTo>
                  <a:pt x="577126" y="1113405"/>
                  <a:pt x="528833" y="1113405"/>
                  <a:pt x="499046" y="1083620"/>
                </a:cubicBezTo>
                <a:lnTo>
                  <a:pt x="22340" y="606913"/>
                </a:lnTo>
                <a:cubicBezTo>
                  <a:pt x="-7446" y="577126"/>
                  <a:pt x="-7446" y="528833"/>
                  <a:pt x="22340" y="499046"/>
                </a:cubicBezTo>
                <a:lnTo>
                  <a:pt x="499046" y="22340"/>
                </a:lnTo>
                <a:cubicBezTo>
                  <a:pt x="513940" y="7446"/>
                  <a:pt x="533460" y="0"/>
                  <a:pt x="552980" y="0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1" name="文本框 41"/>
          <p:cNvSpPr txBox="1">
            <a:spLocks noChangeArrowheads="1"/>
          </p:cNvSpPr>
          <p:nvPr/>
        </p:nvSpPr>
        <p:spPr bwMode="auto">
          <a:xfrm>
            <a:off x="4590112" y="3937344"/>
            <a:ext cx="1234368" cy="34745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accent2">
                    <a:alpha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accent2">
                  <a:alpha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 rot="18900000">
            <a:off x="4668341" y="3572115"/>
            <a:ext cx="1077909" cy="1077911"/>
          </a:xfrm>
          <a:custGeom>
            <a:avLst/>
            <a:gdLst>
              <a:gd name="connsiteX0" fmla="*/ 552980 w 1105959"/>
              <a:gd name="connsiteY0" fmla="*/ 0 h 1105960"/>
              <a:gd name="connsiteX1" fmla="*/ 606912 w 1105959"/>
              <a:gd name="connsiteY1" fmla="*/ 22340 h 1105960"/>
              <a:gd name="connsiteX2" fmla="*/ 1083620 w 1105959"/>
              <a:gd name="connsiteY2" fmla="*/ 499047 h 1105960"/>
              <a:gd name="connsiteX3" fmla="*/ 1083620 w 1105959"/>
              <a:gd name="connsiteY3" fmla="*/ 606913 h 1105960"/>
              <a:gd name="connsiteX4" fmla="*/ 606912 w 1105959"/>
              <a:gd name="connsiteY4" fmla="*/ 1083620 h 1105960"/>
              <a:gd name="connsiteX5" fmla="*/ 499047 w 1105959"/>
              <a:gd name="connsiteY5" fmla="*/ 1083620 h 1105960"/>
              <a:gd name="connsiteX6" fmla="*/ 22340 w 1105959"/>
              <a:gd name="connsiteY6" fmla="*/ 606913 h 1105960"/>
              <a:gd name="connsiteX7" fmla="*/ 22340 w 1105959"/>
              <a:gd name="connsiteY7" fmla="*/ 499047 h 1105960"/>
              <a:gd name="connsiteX8" fmla="*/ 499047 w 1105959"/>
              <a:gd name="connsiteY8" fmla="*/ 22340 h 1105960"/>
              <a:gd name="connsiteX9" fmla="*/ 552980 w 1105959"/>
              <a:gd name="connsiteY9" fmla="*/ 0 h 110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959" h="1105960">
                <a:moveTo>
                  <a:pt x="552980" y="0"/>
                </a:moveTo>
                <a:cubicBezTo>
                  <a:pt x="572500" y="0"/>
                  <a:pt x="592020" y="7447"/>
                  <a:pt x="606912" y="22340"/>
                </a:cubicBezTo>
                <a:lnTo>
                  <a:pt x="1083620" y="499047"/>
                </a:lnTo>
                <a:cubicBezTo>
                  <a:pt x="1113406" y="528834"/>
                  <a:pt x="1113406" y="577126"/>
                  <a:pt x="1083620" y="606913"/>
                </a:cubicBezTo>
                <a:lnTo>
                  <a:pt x="606912" y="1083620"/>
                </a:lnTo>
                <a:cubicBezTo>
                  <a:pt x="577127" y="1113407"/>
                  <a:pt x="528833" y="1113407"/>
                  <a:pt x="499047" y="1083620"/>
                </a:cubicBezTo>
                <a:lnTo>
                  <a:pt x="22340" y="606913"/>
                </a:lnTo>
                <a:cubicBezTo>
                  <a:pt x="-7446" y="577126"/>
                  <a:pt x="-7446" y="528834"/>
                  <a:pt x="22340" y="499047"/>
                </a:cubicBezTo>
                <a:lnTo>
                  <a:pt x="499047" y="22340"/>
                </a:lnTo>
                <a:cubicBezTo>
                  <a:pt x="513941" y="7447"/>
                  <a:pt x="533459" y="0"/>
                  <a:pt x="55298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40691" y="2655753"/>
            <a:ext cx="1232081" cy="34745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3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 rot="18900000">
            <a:off x="4617777" y="2290524"/>
            <a:ext cx="1077909" cy="1077911"/>
          </a:xfrm>
          <a:custGeom>
            <a:avLst/>
            <a:gdLst>
              <a:gd name="connsiteX0" fmla="*/ 552980 w 1105959"/>
              <a:gd name="connsiteY0" fmla="*/ 0 h 1105960"/>
              <a:gd name="connsiteX1" fmla="*/ 606912 w 1105959"/>
              <a:gd name="connsiteY1" fmla="*/ 22340 h 1105960"/>
              <a:gd name="connsiteX2" fmla="*/ 1083620 w 1105959"/>
              <a:gd name="connsiteY2" fmla="*/ 499047 h 1105960"/>
              <a:gd name="connsiteX3" fmla="*/ 1083620 w 1105959"/>
              <a:gd name="connsiteY3" fmla="*/ 606913 h 1105960"/>
              <a:gd name="connsiteX4" fmla="*/ 606912 w 1105959"/>
              <a:gd name="connsiteY4" fmla="*/ 1083620 h 1105960"/>
              <a:gd name="connsiteX5" fmla="*/ 499047 w 1105959"/>
              <a:gd name="connsiteY5" fmla="*/ 1083620 h 1105960"/>
              <a:gd name="connsiteX6" fmla="*/ 22340 w 1105959"/>
              <a:gd name="connsiteY6" fmla="*/ 606913 h 1105960"/>
              <a:gd name="connsiteX7" fmla="*/ 22340 w 1105959"/>
              <a:gd name="connsiteY7" fmla="*/ 499047 h 1105960"/>
              <a:gd name="connsiteX8" fmla="*/ 499047 w 1105959"/>
              <a:gd name="connsiteY8" fmla="*/ 22340 h 1105960"/>
              <a:gd name="connsiteX9" fmla="*/ 552980 w 1105959"/>
              <a:gd name="connsiteY9" fmla="*/ 0 h 110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959" h="1105960">
                <a:moveTo>
                  <a:pt x="552980" y="0"/>
                </a:moveTo>
                <a:cubicBezTo>
                  <a:pt x="572500" y="0"/>
                  <a:pt x="592020" y="7447"/>
                  <a:pt x="606912" y="22340"/>
                </a:cubicBezTo>
                <a:lnTo>
                  <a:pt x="1083620" y="499047"/>
                </a:lnTo>
                <a:cubicBezTo>
                  <a:pt x="1113406" y="528834"/>
                  <a:pt x="1113406" y="577126"/>
                  <a:pt x="1083620" y="606913"/>
                </a:cubicBezTo>
                <a:lnTo>
                  <a:pt x="606912" y="1083620"/>
                </a:lnTo>
                <a:cubicBezTo>
                  <a:pt x="577127" y="1113407"/>
                  <a:pt x="528833" y="1113407"/>
                  <a:pt x="499047" y="1083620"/>
                </a:cubicBezTo>
                <a:lnTo>
                  <a:pt x="22340" y="606913"/>
                </a:lnTo>
                <a:cubicBezTo>
                  <a:pt x="-7446" y="577126"/>
                  <a:pt x="-7446" y="528834"/>
                  <a:pt x="22340" y="499047"/>
                </a:cubicBezTo>
                <a:lnTo>
                  <a:pt x="499047" y="22340"/>
                </a:lnTo>
                <a:cubicBezTo>
                  <a:pt x="513941" y="7447"/>
                  <a:pt x="533459" y="0"/>
                  <a:pt x="55298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18900000">
            <a:off x="5735148" y="3565035"/>
            <a:ext cx="1077911" cy="1077909"/>
          </a:xfrm>
          <a:custGeom>
            <a:avLst/>
            <a:gdLst>
              <a:gd name="connsiteX0" fmla="*/ 552980 w 1105959"/>
              <a:gd name="connsiteY0" fmla="*/ 0 h 1105958"/>
              <a:gd name="connsiteX1" fmla="*/ 606913 w 1105959"/>
              <a:gd name="connsiteY1" fmla="*/ 22340 h 1105958"/>
              <a:gd name="connsiteX2" fmla="*/ 1083620 w 1105959"/>
              <a:gd name="connsiteY2" fmla="*/ 499046 h 1105958"/>
              <a:gd name="connsiteX3" fmla="*/ 1083620 w 1105959"/>
              <a:gd name="connsiteY3" fmla="*/ 606913 h 1105958"/>
              <a:gd name="connsiteX4" fmla="*/ 606913 w 1105959"/>
              <a:gd name="connsiteY4" fmla="*/ 1083620 h 1105958"/>
              <a:gd name="connsiteX5" fmla="*/ 499046 w 1105959"/>
              <a:gd name="connsiteY5" fmla="*/ 1083620 h 1105958"/>
              <a:gd name="connsiteX6" fmla="*/ 22340 w 1105959"/>
              <a:gd name="connsiteY6" fmla="*/ 606913 h 1105958"/>
              <a:gd name="connsiteX7" fmla="*/ 22340 w 1105959"/>
              <a:gd name="connsiteY7" fmla="*/ 499046 h 1105958"/>
              <a:gd name="connsiteX8" fmla="*/ 499046 w 1105959"/>
              <a:gd name="connsiteY8" fmla="*/ 22340 h 1105958"/>
              <a:gd name="connsiteX9" fmla="*/ 552980 w 1105959"/>
              <a:gd name="connsiteY9" fmla="*/ 0 h 11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959" h="1105958">
                <a:moveTo>
                  <a:pt x="552980" y="0"/>
                </a:moveTo>
                <a:cubicBezTo>
                  <a:pt x="572501" y="0"/>
                  <a:pt x="592019" y="7446"/>
                  <a:pt x="606913" y="22340"/>
                </a:cubicBezTo>
                <a:lnTo>
                  <a:pt x="1083620" y="499046"/>
                </a:lnTo>
                <a:cubicBezTo>
                  <a:pt x="1113406" y="528833"/>
                  <a:pt x="1113406" y="577126"/>
                  <a:pt x="1083620" y="606913"/>
                </a:cubicBezTo>
                <a:lnTo>
                  <a:pt x="606913" y="1083620"/>
                </a:lnTo>
                <a:cubicBezTo>
                  <a:pt x="577126" y="1113405"/>
                  <a:pt x="528833" y="1113405"/>
                  <a:pt x="499046" y="1083620"/>
                </a:cubicBezTo>
                <a:lnTo>
                  <a:pt x="22340" y="606913"/>
                </a:lnTo>
                <a:cubicBezTo>
                  <a:pt x="-7446" y="577126"/>
                  <a:pt x="-7446" y="528833"/>
                  <a:pt x="22340" y="499046"/>
                </a:cubicBezTo>
                <a:lnTo>
                  <a:pt x="499046" y="22340"/>
                </a:lnTo>
                <a:cubicBezTo>
                  <a:pt x="513940" y="7446"/>
                  <a:pt x="533460" y="0"/>
                  <a:pt x="552980" y="0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rot="18900000">
            <a:off x="5759265" y="4830679"/>
            <a:ext cx="1077911" cy="1077909"/>
          </a:xfrm>
          <a:custGeom>
            <a:avLst/>
            <a:gdLst>
              <a:gd name="connsiteX0" fmla="*/ 552980 w 1105959"/>
              <a:gd name="connsiteY0" fmla="*/ 0 h 1105958"/>
              <a:gd name="connsiteX1" fmla="*/ 606913 w 1105959"/>
              <a:gd name="connsiteY1" fmla="*/ 22340 h 1105958"/>
              <a:gd name="connsiteX2" fmla="*/ 1083620 w 1105959"/>
              <a:gd name="connsiteY2" fmla="*/ 499046 h 1105958"/>
              <a:gd name="connsiteX3" fmla="*/ 1083620 w 1105959"/>
              <a:gd name="connsiteY3" fmla="*/ 606913 h 1105958"/>
              <a:gd name="connsiteX4" fmla="*/ 606913 w 1105959"/>
              <a:gd name="connsiteY4" fmla="*/ 1083620 h 1105958"/>
              <a:gd name="connsiteX5" fmla="*/ 499046 w 1105959"/>
              <a:gd name="connsiteY5" fmla="*/ 1083620 h 1105958"/>
              <a:gd name="connsiteX6" fmla="*/ 22340 w 1105959"/>
              <a:gd name="connsiteY6" fmla="*/ 606913 h 1105958"/>
              <a:gd name="connsiteX7" fmla="*/ 22340 w 1105959"/>
              <a:gd name="connsiteY7" fmla="*/ 499046 h 1105958"/>
              <a:gd name="connsiteX8" fmla="*/ 499046 w 1105959"/>
              <a:gd name="connsiteY8" fmla="*/ 22340 h 1105958"/>
              <a:gd name="connsiteX9" fmla="*/ 552980 w 1105959"/>
              <a:gd name="connsiteY9" fmla="*/ 0 h 110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959" h="1105958">
                <a:moveTo>
                  <a:pt x="552980" y="0"/>
                </a:moveTo>
                <a:cubicBezTo>
                  <a:pt x="572501" y="0"/>
                  <a:pt x="592019" y="7446"/>
                  <a:pt x="606913" y="22340"/>
                </a:cubicBezTo>
                <a:lnTo>
                  <a:pt x="1083620" y="499046"/>
                </a:lnTo>
                <a:cubicBezTo>
                  <a:pt x="1113406" y="528833"/>
                  <a:pt x="1113406" y="577126"/>
                  <a:pt x="1083620" y="606913"/>
                </a:cubicBezTo>
                <a:lnTo>
                  <a:pt x="606913" y="1083620"/>
                </a:lnTo>
                <a:cubicBezTo>
                  <a:pt x="577126" y="1113405"/>
                  <a:pt x="528833" y="1113405"/>
                  <a:pt x="499046" y="1083620"/>
                </a:cubicBezTo>
                <a:lnTo>
                  <a:pt x="22340" y="606913"/>
                </a:lnTo>
                <a:cubicBezTo>
                  <a:pt x="-7446" y="577126"/>
                  <a:pt x="-7446" y="528833"/>
                  <a:pt x="22340" y="499046"/>
                </a:cubicBezTo>
                <a:lnTo>
                  <a:pt x="499046" y="22340"/>
                </a:lnTo>
                <a:cubicBezTo>
                  <a:pt x="513940" y="7446"/>
                  <a:pt x="533460" y="0"/>
                  <a:pt x="552980" y="0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95176" y="2206571"/>
            <a:ext cx="10801649" cy="0"/>
          </a:xfrm>
          <a:prstGeom prst="line">
            <a:avLst/>
          </a:prstGeom>
          <a:ln w="63500">
            <a:solidFill>
              <a:schemeClr val="accent1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67104" y="2725626"/>
            <a:ext cx="384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85309" y="2622042"/>
            <a:ext cx="852703" cy="821057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7320" y="2847904"/>
            <a:ext cx="88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9115" y="3849188"/>
            <a:ext cx="3865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accent2">
                    <a:alpha val="90000"/>
                  </a:scheme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chemeClr val="accent2">
                  <a:alpha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867320" y="3745604"/>
            <a:ext cx="852703" cy="821057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9331" y="3971466"/>
            <a:ext cx="88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49115" y="4972749"/>
            <a:ext cx="3865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accent2">
                    <a:alpha val="80000"/>
                  </a:scheme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600" dirty="0">
              <a:solidFill>
                <a:schemeClr val="accent2">
                  <a:alpha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67320" y="4869165"/>
            <a:ext cx="852703" cy="821057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331" y="5095027"/>
            <a:ext cx="88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732716" y="2567497"/>
            <a:ext cx="4764109" cy="31227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496575" y="1587237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cs typeface="+mn-ea"/>
                <a:sym typeface="+mn-lt"/>
              </a:rPr>
              <a:t>Add Title</a:t>
            </a:r>
            <a:endParaRPr lang="zh-CN" altLang="en-US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/>
      <p:bldP spid="12" grpId="0" animBg="1"/>
      <p:bldP spid="13" grpId="0"/>
      <p:bldP spid="15" grpId="0"/>
      <p:bldP spid="16" grpId="0" animBg="1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499879" y="1816785"/>
            <a:ext cx="3350613" cy="10155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9879" y="1952667"/>
            <a:ext cx="3270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ctetur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adipiscing elit.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189235" y="1827170"/>
            <a:ext cx="1033089" cy="99474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7440" y="2100813"/>
            <a:ext cx="10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499879" y="3297233"/>
            <a:ext cx="3350613" cy="1015519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9879" y="3433115"/>
            <a:ext cx="327060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ctetur adipiscing elit.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spcBef>
                <a:spcPts val="600"/>
              </a:spcBef>
              <a:defRPr/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89235" y="3307618"/>
            <a:ext cx="1033089" cy="99474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7440" y="3581260"/>
            <a:ext cx="10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99879" y="4777680"/>
            <a:ext cx="3350613" cy="1015519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99879" y="4913562"/>
            <a:ext cx="327060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ctetur adipiscing elit.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spcBef>
                <a:spcPts val="600"/>
              </a:spcBef>
              <a:defRPr/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189235" y="4788065"/>
            <a:ext cx="1033089" cy="99474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67440" y="5061708"/>
            <a:ext cx="10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673948" y="1816785"/>
            <a:ext cx="3350613" cy="1015519"/>
          </a:xfrm>
          <a:prstGeom prst="round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73948" y="1952667"/>
            <a:ext cx="328109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ctetur adipiscing elit.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spcBef>
                <a:spcPts val="600"/>
              </a:spcBef>
              <a:defRPr/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363303" y="1827170"/>
            <a:ext cx="1033089" cy="99474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1509" y="2100813"/>
            <a:ext cx="10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673948" y="3297233"/>
            <a:ext cx="3350613" cy="1015519"/>
          </a:xfrm>
          <a:prstGeom prst="round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73948" y="3433115"/>
            <a:ext cx="328109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ctetur adipiscing elit.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spcBef>
                <a:spcPts val="600"/>
              </a:spcBef>
              <a:defRPr/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363303" y="3307618"/>
            <a:ext cx="1033089" cy="99474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41509" y="3581260"/>
            <a:ext cx="10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673948" y="4777680"/>
            <a:ext cx="3350613" cy="1015519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73948" y="4913562"/>
            <a:ext cx="3281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Lorem ipsum dolor sit amet, ctetur adipiscing elit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363303" y="4788065"/>
            <a:ext cx="1033089" cy="994749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41509" y="5061708"/>
            <a:ext cx="107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393942" y="3488744"/>
            <a:ext cx="2273230" cy="2188864"/>
          </a:xfrm>
          <a:custGeom>
            <a:avLst/>
            <a:gdLst>
              <a:gd name="connsiteX0" fmla="*/ 2915214 w 3211512"/>
              <a:gd name="connsiteY0" fmla="*/ 0 h 3092324"/>
              <a:gd name="connsiteX1" fmla="*/ 3211512 w 3211512"/>
              <a:gd name="connsiteY1" fmla="*/ 285302 h 3092324"/>
              <a:gd name="connsiteX2" fmla="*/ 3211508 w 3211512"/>
              <a:gd name="connsiteY2" fmla="*/ 2807030 h 3092324"/>
              <a:gd name="connsiteX3" fmla="*/ 2915218 w 3211512"/>
              <a:gd name="connsiteY3" fmla="*/ 3092324 h 3092324"/>
              <a:gd name="connsiteX4" fmla="*/ 296299 w 3211512"/>
              <a:gd name="connsiteY4" fmla="*/ 3092324 h 3092324"/>
              <a:gd name="connsiteX5" fmla="*/ 0 w 3211512"/>
              <a:gd name="connsiteY5" fmla="*/ 2807026 h 3092324"/>
              <a:gd name="connsiteX6" fmla="*/ 0 w 3211512"/>
              <a:gd name="connsiteY6" fmla="*/ 285298 h 3092324"/>
              <a:gd name="connsiteX7" fmla="*/ 86782 w 3211512"/>
              <a:gd name="connsiteY7" fmla="*/ 83562 h 3092324"/>
              <a:gd name="connsiteX8" fmla="*/ 296291 w 3211512"/>
              <a:gd name="connsiteY8" fmla="*/ 4 h 309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1512" h="3092324">
                <a:moveTo>
                  <a:pt x="2915214" y="0"/>
                </a:moveTo>
                <a:cubicBezTo>
                  <a:pt x="3078854" y="4"/>
                  <a:pt x="3211508" y="127735"/>
                  <a:pt x="3211512" y="285302"/>
                </a:cubicBezTo>
                <a:lnTo>
                  <a:pt x="3211508" y="2807030"/>
                </a:lnTo>
                <a:cubicBezTo>
                  <a:pt x="3211516" y="2964593"/>
                  <a:pt x="3078858" y="3092328"/>
                  <a:pt x="2915218" y="3092324"/>
                </a:cubicBezTo>
                <a:lnTo>
                  <a:pt x="296299" y="3092324"/>
                </a:lnTo>
                <a:cubicBezTo>
                  <a:pt x="132655" y="3092320"/>
                  <a:pt x="4" y="2964593"/>
                  <a:pt x="0" y="2807026"/>
                </a:cubicBezTo>
                <a:lnTo>
                  <a:pt x="0" y="285298"/>
                </a:lnTo>
                <a:cubicBezTo>
                  <a:pt x="4" y="206515"/>
                  <a:pt x="33162" y="135192"/>
                  <a:pt x="86782" y="83562"/>
                </a:cubicBezTo>
                <a:cubicBezTo>
                  <a:pt x="140403" y="31931"/>
                  <a:pt x="214475" y="0"/>
                  <a:pt x="296291" y="4"/>
                </a:cubicBezTo>
                <a:close/>
              </a:path>
            </a:pathLst>
          </a:custGeom>
        </p:spPr>
      </p:pic>
      <p:sp>
        <p:nvSpPr>
          <p:cNvPr id="17" name="任意多边形 16"/>
          <p:cNvSpPr/>
          <p:nvPr/>
        </p:nvSpPr>
        <p:spPr>
          <a:xfrm>
            <a:off x="7924801" y="3037014"/>
            <a:ext cx="3211512" cy="3092324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12597" y="3485420"/>
            <a:ext cx="2280134" cy="2195513"/>
          </a:xfrm>
          <a:custGeom>
            <a:avLst/>
            <a:gdLst>
              <a:gd name="connsiteX0" fmla="*/ 2915214 w 3211511"/>
              <a:gd name="connsiteY0" fmla="*/ 0 h 3092324"/>
              <a:gd name="connsiteX1" fmla="*/ 3205491 w 3211511"/>
              <a:gd name="connsiteY1" fmla="*/ 227804 h 3092324"/>
              <a:gd name="connsiteX2" fmla="*/ 3211511 w 3211511"/>
              <a:gd name="connsiteY2" fmla="*/ 285293 h 3092324"/>
              <a:gd name="connsiteX3" fmla="*/ 3211511 w 3211511"/>
              <a:gd name="connsiteY3" fmla="*/ 930395 h 3092324"/>
              <a:gd name="connsiteX4" fmla="*/ 3211508 w 3211511"/>
              <a:gd name="connsiteY4" fmla="*/ 2807030 h 3092324"/>
              <a:gd name="connsiteX5" fmla="*/ 2915218 w 3211511"/>
              <a:gd name="connsiteY5" fmla="*/ 3092324 h 3092324"/>
              <a:gd name="connsiteX6" fmla="*/ 296298 w 3211511"/>
              <a:gd name="connsiteY6" fmla="*/ 3092324 h 3092324"/>
              <a:gd name="connsiteX7" fmla="*/ 0 w 3211511"/>
              <a:gd name="connsiteY7" fmla="*/ 2807026 h 3092324"/>
              <a:gd name="connsiteX8" fmla="*/ 0 w 3211511"/>
              <a:gd name="connsiteY8" fmla="*/ 285298 h 3092324"/>
              <a:gd name="connsiteX9" fmla="*/ 86783 w 3211511"/>
              <a:gd name="connsiteY9" fmla="*/ 83562 h 3092324"/>
              <a:gd name="connsiteX10" fmla="*/ 296291 w 3211511"/>
              <a:gd name="connsiteY10" fmla="*/ 4 h 309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1511" h="3092324">
                <a:moveTo>
                  <a:pt x="2915214" y="0"/>
                </a:moveTo>
                <a:cubicBezTo>
                  <a:pt x="3058399" y="3"/>
                  <a:pt x="3177861" y="97798"/>
                  <a:pt x="3205491" y="227804"/>
                </a:cubicBezTo>
                <a:lnTo>
                  <a:pt x="3211511" y="285293"/>
                </a:lnTo>
                <a:lnTo>
                  <a:pt x="3211511" y="930395"/>
                </a:lnTo>
                <a:lnTo>
                  <a:pt x="3211508" y="2807030"/>
                </a:lnTo>
                <a:cubicBezTo>
                  <a:pt x="3211516" y="2964593"/>
                  <a:pt x="3078858" y="3092328"/>
                  <a:pt x="2915218" y="3092324"/>
                </a:cubicBezTo>
                <a:lnTo>
                  <a:pt x="296298" y="3092324"/>
                </a:lnTo>
                <a:cubicBezTo>
                  <a:pt x="132655" y="3092320"/>
                  <a:pt x="4" y="2964593"/>
                  <a:pt x="0" y="2807026"/>
                </a:cubicBezTo>
                <a:lnTo>
                  <a:pt x="0" y="285298"/>
                </a:lnTo>
                <a:cubicBezTo>
                  <a:pt x="4" y="206515"/>
                  <a:pt x="33162" y="135192"/>
                  <a:pt x="86783" y="83562"/>
                </a:cubicBezTo>
                <a:cubicBezTo>
                  <a:pt x="140403" y="31931"/>
                  <a:pt x="214475" y="0"/>
                  <a:pt x="296291" y="4"/>
                </a:cubicBezTo>
                <a:close/>
              </a:path>
            </a:pathLst>
          </a:custGeom>
        </p:spPr>
      </p:pic>
      <p:sp>
        <p:nvSpPr>
          <p:cNvPr id="41" name="任意多边形 40"/>
          <p:cNvSpPr/>
          <p:nvPr/>
        </p:nvSpPr>
        <p:spPr>
          <a:xfrm>
            <a:off x="1046908" y="3037014"/>
            <a:ext cx="3211512" cy="3092324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36517" y="3466724"/>
            <a:ext cx="2318967" cy="2232904"/>
          </a:xfrm>
          <a:custGeom>
            <a:avLst/>
            <a:gdLst>
              <a:gd name="connsiteX0" fmla="*/ 2915214 w 3211512"/>
              <a:gd name="connsiteY0" fmla="*/ 0 h 3092324"/>
              <a:gd name="connsiteX1" fmla="*/ 3211512 w 3211512"/>
              <a:gd name="connsiteY1" fmla="*/ 285302 h 3092324"/>
              <a:gd name="connsiteX2" fmla="*/ 3211508 w 3211512"/>
              <a:gd name="connsiteY2" fmla="*/ 2807030 h 3092324"/>
              <a:gd name="connsiteX3" fmla="*/ 2915218 w 3211512"/>
              <a:gd name="connsiteY3" fmla="*/ 3092324 h 3092324"/>
              <a:gd name="connsiteX4" fmla="*/ 296299 w 3211512"/>
              <a:gd name="connsiteY4" fmla="*/ 3092324 h 3092324"/>
              <a:gd name="connsiteX5" fmla="*/ 0 w 3211512"/>
              <a:gd name="connsiteY5" fmla="*/ 2807026 h 3092324"/>
              <a:gd name="connsiteX6" fmla="*/ 0 w 3211512"/>
              <a:gd name="connsiteY6" fmla="*/ 285298 h 3092324"/>
              <a:gd name="connsiteX7" fmla="*/ 86782 w 3211512"/>
              <a:gd name="connsiteY7" fmla="*/ 83562 h 3092324"/>
              <a:gd name="connsiteX8" fmla="*/ 296291 w 3211512"/>
              <a:gd name="connsiteY8" fmla="*/ 4 h 309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1512" h="3092324">
                <a:moveTo>
                  <a:pt x="2915214" y="0"/>
                </a:moveTo>
                <a:cubicBezTo>
                  <a:pt x="3078854" y="4"/>
                  <a:pt x="3211508" y="127735"/>
                  <a:pt x="3211512" y="285302"/>
                </a:cubicBezTo>
                <a:lnTo>
                  <a:pt x="3211508" y="2807030"/>
                </a:lnTo>
                <a:cubicBezTo>
                  <a:pt x="3211516" y="2964593"/>
                  <a:pt x="3078858" y="3092328"/>
                  <a:pt x="2915218" y="3092324"/>
                </a:cubicBezTo>
                <a:lnTo>
                  <a:pt x="296299" y="3092324"/>
                </a:lnTo>
                <a:cubicBezTo>
                  <a:pt x="132655" y="3092320"/>
                  <a:pt x="4" y="2964593"/>
                  <a:pt x="0" y="2807026"/>
                </a:cubicBezTo>
                <a:lnTo>
                  <a:pt x="0" y="285298"/>
                </a:lnTo>
                <a:cubicBezTo>
                  <a:pt x="4" y="206515"/>
                  <a:pt x="33162" y="135192"/>
                  <a:pt x="86782" y="83562"/>
                </a:cubicBezTo>
                <a:cubicBezTo>
                  <a:pt x="140403" y="31931"/>
                  <a:pt x="214475" y="0"/>
                  <a:pt x="296291" y="4"/>
                </a:cubicBezTo>
                <a:close/>
              </a:path>
            </a:pathLst>
          </a:custGeom>
        </p:spPr>
      </p:pic>
      <p:sp>
        <p:nvSpPr>
          <p:cNvPr id="20" name="任意多边形 19"/>
          <p:cNvSpPr/>
          <p:nvPr/>
        </p:nvSpPr>
        <p:spPr>
          <a:xfrm>
            <a:off x="4490244" y="3037014"/>
            <a:ext cx="3211512" cy="3092324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5791" y="4352344"/>
            <a:ext cx="139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48232" y="3890679"/>
            <a:ext cx="139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34904" y="4352344"/>
            <a:ext cx="139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34903" y="3890679"/>
            <a:ext cx="139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00347" y="4352344"/>
            <a:ext cx="139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82789" y="3890679"/>
            <a:ext cx="139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8129" y="1852074"/>
            <a:ext cx="10080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 Morbi ultrices posuere sapien, eu lacinia dui incidunt in. Morbi mattis mattis </a:t>
            </a:r>
            <a:r>
              <a:rPr lang="en-US" altLang="zh-CN" dirty="0" smtClean="0">
                <a:solidFill>
                  <a:schemeClr val="accent2"/>
                </a:solidFill>
                <a:cs typeface="+mn-ea"/>
                <a:sym typeface="+mn-lt"/>
              </a:rPr>
              <a:t>erat</a:t>
            </a:r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.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8107" y="1267299"/>
            <a:ext cx="200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cs typeface="+mn-ea"/>
                <a:sym typeface="+mn-lt"/>
              </a:rPr>
              <a:t>Add Title</a:t>
            </a:r>
            <a:endParaRPr lang="zh-CN" altLang="en-US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20" grpId="0" animBg="1"/>
      <p:bldP spid="5" grpId="0"/>
      <p:bldP spid="22" grpId="0"/>
      <p:bldP spid="18" grpId="0"/>
      <p:bldP spid="39" grpId="0"/>
      <p:bldP spid="21" grpId="0"/>
      <p:bldP spid="38" grpId="0"/>
      <p:bldP spid="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39773" y="2848900"/>
            <a:ext cx="729666" cy="136502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50770" y="2848900"/>
            <a:ext cx="729666" cy="1365026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42120" y="2121582"/>
            <a:ext cx="2537143" cy="72731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78257" y="2121582"/>
            <a:ext cx="2537143" cy="727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3636" y="4213926"/>
            <a:ext cx="2537143" cy="7273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739773" y="4213926"/>
            <a:ext cx="2537143" cy="72731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699760" y="3933825"/>
            <a:ext cx="0" cy="10177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13036" y="3988647"/>
            <a:ext cx="477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Lorem ipsum dolor sit amet, consectetur adipiscing elit. Morbi ultrices posuere sapien, eu lacinia dui incidunt in. </a:t>
            </a:r>
            <a:endParaRPr lang="zh-CN" altLang="en-US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05790" y="2254409"/>
            <a:ext cx="12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44275" y="2254409"/>
            <a:ext cx="12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04711" y="4357069"/>
            <a:ext cx="12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6226" y="4357069"/>
            <a:ext cx="12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28780" y="3124391"/>
            <a:ext cx="553998" cy="8243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38604" y="3124391"/>
            <a:ext cx="553998" cy="8243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  <p:bldP spid="28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04850" y="2838450"/>
            <a:ext cx="8091488" cy="0"/>
          </a:xfrm>
          <a:prstGeom prst="line">
            <a:avLst/>
          </a:prstGeom>
          <a:ln w="2540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04850" y="1878641"/>
            <a:ext cx="7101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 Morbi ultrices posuere sapien, eu lacinia dui incidunt in. 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925646" y="1883611"/>
            <a:ext cx="852703" cy="821057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07657" y="2109473"/>
            <a:ext cx="88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04850" y="3933825"/>
            <a:ext cx="8073499" cy="0"/>
          </a:xfrm>
          <a:prstGeom prst="line">
            <a:avLst/>
          </a:prstGeom>
          <a:ln w="2540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04850" y="3028042"/>
            <a:ext cx="7101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 Morbi ultrices posuere sapien, eu lacinia dui incidunt in. 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7925646" y="3033012"/>
            <a:ext cx="852703" cy="821057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07657" y="3258874"/>
            <a:ext cx="88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4850" y="4177443"/>
            <a:ext cx="7101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 Morbi ultrices posuere sapien, eu lacinia dui incidunt in. 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7925646" y="4182413"/>
            <a:ext cx="852703" cy="821057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07657" y="4408275"/>
            <a:ext cx="88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4850" y="5326843"/>
            <a:ext cx="7101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 Morbi ultrices posuere sapien, eu lacinia dui incidunt in. </a:t>
            </a:r>
            <a:endParaRPr lang="zh-CN" altLang="en-US" sz="1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7925646" y="5331813"/>
            <a:ext cx="852703" cy="821057"/>
          </a:xfrm>
          <a:custGeom>
            <a:avLst/>
            <a:gdLst>
              <a:gd name="connsiteX0" fmla="*/ 731405 w 805744"/>
              <a:gd name="connsiteY0" fmla="*/ 0 h 805744"/>
              <a:gd name="connsiteX1" fmla="*/ 805744 w 805744"/>
              <a:gd name="connsiteY1" fmla="*/ 74339 h 805744"/>
              <a:gd name="connsiteX2" fmla="*/ 805743 w 805744"/>
              <a:gd name="connsiteY2" fmla="*/ 731407 h 805744"/>
              <a:gd name="connsiteX3" fmla="*/ 731406 w 805744"/>
              <a:gd name="connsiteY3" fmla="*/ 805744 h 805744"/>
              <a:gd name="connsiteX4" fmla="*/ 74339 w 805744"/>
              <a:gd name="connsiteY4" fmla="*/ 805744 h 805744"/>
              <a:gd name="connsiteX5" fmla="*/ 0 w 805744"/>
              <a:gd name="connsiteY5" fmla="*/ 731406 h 805744"/>
              <a:gd name="connsiteX6" fmla="*/ 0 w 805744"/>
              <a:gd name="connsiteY6" fmla="*/ 74338 h 805744"/>
              <a:gd name="connsiteX7" fmla="*/ 21773 w 805744"/>
              <a:gd name="connsiteY7" fmla="*/ 21773 h 805744"/>
              <a:gd name="connsiteX8" fmla="*/ 74337 w 805744"/>
              <a:gd name="connsiteY8" fmla="*/ 1 h 8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744" h="805744">
                <a:moveTo>
                  <a:pt x="731405" y="0"/>
                </a:moveTo>
                <a:cubicBezTo>
                  <a:pt x="772461" y="1"/>
                  <a:pt x="805743" y="33283"/>
                  <a:pt x="805744" y="74339"/>
                </a:cubicBezTo>
                <a:lnTo>
                  <a:pt x="805743" y="731407"/>
                </a:lnTo>
                <a:cubicBezTo>
                  <a:pt x="805745" y="772462"/>
                  <a:pt x="772462" y="805745"/>
                  <a:pt x="731406" y="805744"/>
                </a:cubicBezTo>
                <a:lnTo>
                  <a:pt x="74339" y="805744"/>
                </a:lnTo>
                <a:cubicBezTo>
                  <a:pt x="33282" y="805743"/>
                  <a:pt x="1" y="772462"/>
                  <a:pt x="0" y="731406"/>
                </a:cubicBezTo>
                <a:lnTo>
                  <a:pt x="0" y="74338"/>
                </a:lnTo>
                <a:cubicBezTo>
                  <a:pt x="1" y="53810"/>
                  <a:pt x="8320" y="35226"/>
                  <a:pt x="21773" y="21773"/>
                </a:cubicBezTo>
                <a:cubicBezTo>
                  <a:pt x="35226" y="8320"/>
                  <a:pt x="53810" y="0"/>
                  <a:pt x="74337" y="1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07657" y="5557675"/>
            <a:ext cx="88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04850" y="5114925"/>
            <a:ext cx="8091488" cy="0"/>
          </a:xfrm>
          <a:prstGeom prst="line">
            <a:avLst/>
          </a:prstGeom>
          <a:ln w="2540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796338" y="1838807"/>
            <a:ext cx="0" cy="4269259"/>
          </a:xfrm>
          <a:prstGeom prst="line">
            <a:avLst/>
          </a:prstGeom>
          <a:ln w="2540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915358" y="1873059"/>
            <a:ext cx="2286042" cy="171274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8814326" y="3649253"/>
            <a:ext cx="2531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Lorem ipsum dolor sit amet, consectetur adipiscing elit. Morbi ultrices posuere sapien, eu lacinia dui incidunt in. Morbi mattis mattis erat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887917" y="1"/>
            <a:ext cx="8337928" cy="1671889"/>
          </a:xfrm>
          <a:custGeom>
            <a:avLst/>
            <a:gdLst>
              <a:gd name="connsiteX0" fmla="*/ 8292948 w 8337928"/>
              <a:gd name="connsiteY0" fmla="*/ 0 h 1671889"/>
              <a:gd name="connsiteX1" fmla="*/ 8331213 w 8337928"/>
              <a:gd name="connsiteY1" fmla="*/ 0 h 1671889"/>
              <a:gd name="connsiteX2" fmla="*/ 8337928 w 8337928"/>
              <a:gd name="connsiteY2" fmla="*/ 1671889 h 1671889"/>
              <a:gd name="connsiteX3" fmla="*/ 0 w 8337928"/>
              <a:gd name="connsiteY3" fmla="*/ 45928 h 1671889"/>
              <a:gd name="connsiteX4" fmla="*/ 8292948 w 8337928"/>
              <a:gd name="connsiteY4" fmla="*/ 45928 h 16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928" h="1671889">
                <a:moveTo>
                  <a:pt x="8292948" y="0"/>
                </a:moveTo>
                <a:lnTo>
                  <a:pt x="8331213" y="0"/>
                </a:lnTo>
                <a:lnTo>
                  <a:pt x="8337928" y="1671889"/>
                </a:lnTo>
                <a:lnTo>
                  <a:pt x="0" y="45928"/>
                </a:lnTo>
                <a:lnTo>
                  <a:pt x="8292948" y="45928"/>
                </a:lnTo>
                <a:close/>
              </a:path>
            </a:pathLst>
          </a:custGeom>
          <a:solidFill>
            <a:schemeClr val="accent3">
              <a:alpha val="57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0" y="0"/>
            <a:ext cx="12200445" cy="887429"/>
          </a:xfrm>
          <a:custGeom>
            <a:avLst/>
            <a:gdLst>
              <a:gd name="connsiteX0" fmla="*/ 12180865 w 12200445"/>
              <a:gd name="connsiteY0" fmla="*/ 0 h 887429"/>
              <a:gd name="connsiteX1" fmla="*/ 12200445 w 12200445"/>
              <a:gd name="connsiteY1" fmla="*/ 0 h 887429"/>
              <a:gd name="connsiteX2" fmla="*/ 12200445 w 12200445"/>
              <a:gd name="connsiteY2" fmla="*/ 41741 h 887429"/>
              <a:gd name="connsiteX3" fmla="*/ 520 w 12200445"/>
              <a:gd name="connsiteY3" fmla="*/ 887429 h 887429"/>
              <a:gd name="connsiteX4" fmla="*/ 0 w 12200445"/>
              <a:gd name="connsiteY4" fmla="*/ 123446 h 887429"/>
              <a:gd name="connsiteX5" fmla="*/ 339 w 12200445"/>
              <a:gd name="connsiteY5" fmla="*/ 10730 h 887429"/>
              <a:gd name="connsiteX6" fmla="*/ 12180865 w 12200445"/>
              <a:gd name="connsiteY6" fmla="*/ 10730 h 88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0445" h="887429">
                <a:moveTo>
                  <a:pt x="12180865" y="0"/>
                </a:moveTo>
                <a:lnTo>
                  <a:pt x="12200445" y="0"/>
                </a:lnTo>
                <a:lnTo>
                  <a:pt x="12200445" y="41741"/>
                </a:lnTo>
                <a:lnTo>
                  <a:pt x="520" y="887429"/>
                </a:lnTo>
                <a:cubicBezTo>
                  <a:pt x="2490" y="622053"/>
                  <a:pt x="173" y="378107"/>
                  <a:pt x="0" y="123446"/>
                </a:cubicBezTo>
                <a:lnTo>
                  <a:pt x="339" y="10730"/>
                </a:lnTo>
                <a:lnTo>
                  <a:pt x="12180865" y="1073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7" grpId="0"/>
      <p:bldP spid="19" grpId="0" animBg="1"/>
      <p:bldP spid="20" grpId="0"/>
      <p:bldP spid="22" grpId="0"/>
      <p:bldP spid="24" grpId="0" animBg="1"/>
      <p:bldP spid="25" grpId="0"/>
      <p:bldP spid="27" grpId="0"/>
      <p:bldP spid="29" grpId="0" animBg="1"/>
      <p:bldP spid="30" grpId="0"/>
      <p:bldP spid="37" grpId="0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096000" y="1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33704" y="0"/>
            <a:ext cx="3087696" cy="6858000"/>
          </a:xfrm>
          <a:custGeom>
            <a:avLst/>
            <a:gdLst>
              <a:gd name="connsiteX0" fmla="*/ 0 w 3060700"/>
              <a:gd name="connsiteY0" fmla="*/ 0 h 6857998"/>
              <a:gd name="connsiteX1" fmla="*/ 3060700 w 3060700"/>
              <a:gd name="connsiteY1" fmla="*/ 0 h 6857998"/>
              <a:gd name="connsiteX2" fmla="*/ 3060700 w 3060700"/>
              <a:gd name="connsiteY2" fmla="*/ 6857998 h 6857998"/>
              <a:gd name="connsiteX3" fmla="*/ 0 w 30607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8">
                <a:moveTo>
                  <a:pt x="0" y="0"/>
                </a:moveTo>
                <a:lnTo>
                  <a:pt x="3060700" y="0"/>
                </a:lnTo>
                <a:lnTo>
                  <a:pt x="30607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9" name="任意多边形 18"/>
          <p:cNvSpPr/>
          <p:nvPr/>
        </p:nvSpPr>
        <p:spPr>
          <a:xfrm>
            <a:off x="6092158" y="1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301659 h 6857999"/>
              <a:gd name="connsiteX3" fmla="*/ 33659 w 3060700"/>
              <a:gd name="connsiteY3" fmla="*/ 5087837 h 6857999"/>
              <a:gd name="connsiteX4" fmla="*/ 3060700 w 3060700"/>
              <a:gd name="connsiteY4" fmla="*/ 6835500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301659"/>
                </a:lnTo>
                <a:lnTo>
                  <a:pt x="33659" y="5087837"/>
                </a:lnTo>
                <a:lnTo>
                  <a:pt x="3060700" y="683550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14"/>
            <a:ext cx="3039522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138622" y="-16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1" name="任意多边形 40"/>
          <p:cNvSpPr/>
          <p:nvPr/>
        </p:nvSpPr>
        <p:spPr>
          <a:xfrm>
            <a:off x="3033704" y="-15"/>
            <a:ext cx="3060700" cy="6858015"/>
          </a:xfrm>
          <a:custGeom>
            <a:avLst/>
            <a:gdLst>
              <a:gd name="connsiteX0" fmla="*/ 0 w 3060700"/>
              <a:gd name="connsiteY0" fmla="*/ 2850805 h 6857999"/>
              <a:gd name="connsiteX1" fmla="*/ 3056898 w 3060700"/>
              <a:gd name="connsiteY1" fmla="*/ 4615706 h 6857999"/>
              <a:gd name="connsiteX2" fmla="*/ 3060700 w 3060700"/>
              <a:gd name="connsiteY2" fmla="*/ 4215127 h 6857999"/>
              <a:gd name="connsiteX3" fmla="*/ 3060700 w 3060700"/>
              <a:gd name="connsiteY3" fmla="*/ 6857999 h 6857999"/>
              <a:gd name="connsiteX4" fmla="*/ 0 w 3060700"/>
              <a:gd name="connsiteY4" fmla="*/ 6857999 h 6857999"/>
              <a:gd name="connsiteX5" fmla="*/ 0 w 3060700"/>
              <a:gd name="connsiteY5" fmla="*/ 0 h 6857999"/>
              <a:gd name="connsiteX6" fmla="*/ 3060700 w 3060700"/>
              <a:gd name="connsiteY6" fmla="*/ 0 h 6857999"/>
              <a:gd name="connsiteX7" fmla="*/ 3060700 w 3060700"/>
              <a:gd name="connsiteY7" fmla="*/ 1034122 h 6857999"/>
              <a:gd name="connsiteX8" fmla="*/ 0 w 3060700"/>
              <a:gd name="connsiteY8" fmla="*/ 28401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700" h="6857999">
                <a:moveTo>
                  <a:pt x="0" y="2850805"/>
                </a:moveTo>
                <a:lnTo>
                  <a:pt x="3056898" y="4615706"/>
                </a:lnTo>
                <a:lnTo>
                  <a:pt x="3060700" y="4215127"/>
                </a:lnTo>
                <a:lnTo>
                  <a:pt x="3060700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3060700" y="0"/>
                </a:lnTo>
                <a:lnTo>
                  <a:pt x="3060700" y="1034122"/>
                </a:lnTo>
                <a:lnTo>
                  <a:pt x="0" y="284016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110327" y="1"/>
            <a:ext cx="306070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6857999 h 6857999"/>
              <a:gd name="connsiteX3" fmla="*/ 0 w 3060700"/>
              <a:gd name="connsiteY3" fmla="*/ 6857999 h 6857999"/>
              <a:gd name="connsiteX4" fmla="*/ 0 w 3060700"/>
              <a:gd name="connsiteY4" fmla="*/ 5123705 h 6857999"/>
              <a:gd name="connsiteX5" fmla="*/ 3003880 w 3060700"/>
              <a:gd name="connsiteY5" fmla="*/ 6857996 h 6857999"/>
              <a:gd name="connsiteX6" fmla="*/ 3038041 w 3060700"/>
              <a:gd name="connsiteY6" fmla="*/ 3258497 h 6857999"/>
              <a:gd name="connsiteX7" fmla="*/ 0 w 3060700"/>
              <a:gd name="connsiteY7" fmla="*/ 505116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6857999"/>
                </a:lnTo>
                <a:lnTo>
                  <a:pt x="0" y="6857999"/>
                </a:lnTo>
                <a:lnTo>
                  <a:pt x="0" y="5123705"/>
                </a:lnTo>
                <a:lnTo>
                  <a:pt x="3003880" y="6857996"/>
                </a:lnTo>
                <a:lnTo>
                  <a:pt x="3038041" y="3258497"/>
                </a:lnTo>
                <a:lnTo>
                  <a:pt x="0" y="505116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27356" y="46383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76226" y="2418652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81262" y="46383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871435" y="46383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1"/>
            <a:ext cx="3069590" cy="6857999"/>
          </a:xfrm>
          <a:custGeom>
            <a:avLst/>
            <a:gdLst>
              <a:gd name="connsiteX0" fmla="*/ 0 w 3060700"/>
              <a:gd name="connsiteY0" fmla="*/ 0 h 6857999"/>
              <a:gd name="connsiteX1" fmla="*/ 3060700 w 3060700"/>
              <a:gd name="connsiteY1" fmla="*/ 0 h 6857999"/>
              <a:gd name="connsiteX2" fmla="*/ 3060700 w 3060700"/>
              <a:gd name="connsiteY2" fmla="*/ 3281801 h 6857999"/>
              <a:gd name="connsiteX3" fmla="*/ 1 w 3060700"/>
              <a:gd name="connsiteY3" fmla="*/ 5087840 h 6857999"/>
              <a:gd name="connsiteX4" fmla="*/ 3060700 w 3060700"/>
              <a:gd name="connsiteY4" fmla="*/ 6854935 h 6857999"/>
              <a:gd name="connsiteX5" fmla="*/ 3060700 w 3060700"/>
              <a:gd name="connsiteY5" fmla="*/ 6857999 h 6857999"/>
              <a:gd name="connsiteX6" fmla="*/ 0 w 306070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0700" h="6857999">
                <a:moveTo>
                  <a:pt x="0" y="0"/>
                </a:moveTo>
                <a:lnTo>
                  <a:pt x="3060700" y="0"/>
                </a:lnTo>
                <a:lnTo>
                  <a:pt x="3060700" y="3281801"/>
                </a:lnTo>
                <a:lnTo>
                  <a:pt x="1" y="5087840"/>
                </a:lnTo>
                <a:lnTo>
                  <a:pt x="3060700" y="6854935"/>
                </a:lnTo>
                <a:lnTo>
                  <a:pt x="30607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9186" y="5217825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02134" y="5217825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492307" y="5217825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70188" y="2862327"/>
            <a:ext cx="157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1aegqey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5658</Words>
  <Application>WPS 演示</Application>
  <PresentationFormat>宽屏</PresentationFormat>
  <Paragraphs>410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方正粗谭黑简体</vt:lpstr>
      <vt:lpstr>方正正中黑简体</vt:lpstr>
      <vt:lpstr>Arial Narrow</vt:lpstr>
      <vt:lpstr>微软雅黑</vt:lpstr>
      <vt:lpstr>Arial Unicode MS</vt:lpstr>
      <vt:lpstr>Calibri</vt:lpstr>
      <vt:lpstr>Verdana</vt:lpstr>
      <vt:lpstr>Gulim</vt:lpstr>
      <vt:lpstr>黑体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http://www.loveppt.com/</dc:creator>
  <cp:lastModifiedBy>kwl6163com</cp:lastModifiedBy>
  <cp:revision>661</cp:revision>
  <dcterms:created xsi:type="dcterms:W3CDTF">2014-11-28T11:02:00Z</dcterms:created>
  <dcterms:modified xsi:type="dcterms:W3CDTF">2018-08-02T01:57:03Z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2052-10.1.0.7510</vt:lpwstr>
  </property>
</Properties>
</file>