
<file path=[Content_Types].xml><?xml version="1.0" encoding="utf-8"?>
<Types xmlns="http://schemas.openxmlformats.org/package/2006/content-types">
  <Default Extension="jpeg" ContentType="image/jpeg"/>
  <Default Extension="xlsx" ContentType="application/vnd.openxmlformats-officedocument.spreadsheetml.sheet"/>
  <Default Extension="wdp" ContentType="image/vnd.ms-photo"/>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olors1.xml" ContentType="application/vnd.ms-office.chartcolorstyle+xml"/>
  <Override PartName="/ppt/charts/colors10.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colors5.xml" ContentType="application/vnd.ms-office.chartcolorstyle+xml"/>
  <Override PartName="/ppt/charts/colors6.xml" ContentType="application/vnd.ms-office.chartcolorstyle+xml"/>
  <Override PartName="/ppt/charts/colors7.xml" ContentType="application/vnd.ms-office.chartcolorstyle+xml"/>
  <Override PartName="/ppt/charts/colors8.xml" ContentType="application/vnd.ms-office.chartcolorstyle+xml"/>
  <Override PartName="/ppt/charts/colors9.xml" ContentType="application/vnd.ms-office.chartcolorstyle+xml"/>
  <Override PartName="/ppt/charts/style1.xml" ContentType="application/vnd.ms-office.chartstyle+xml"/>
  <Override PartName="/ppt/charts/style10.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charts/style5.xml" ContentType="application/vnd.ms-office.chartstyle+xml"/>
  <Override PartName="/ppt/charts/style6.xml" ContentType="application/vnd.ms-office.chartstyle+xml"/>
  <Override PartName="/ppt/charts/style7.xml" ContentType="application/vnd.ms-office.chartstyle+xml"/>
  <Override PartName="/ppt/charts/style8.xml" ContentType="application/vnd.ms-office.chartstyle+xml"/>
  <Override PartName="/ppt/charts/style9.xml" ContentType="application/vnd.ms-office.chartstyle+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3"/>
    <p:sldId id="259" r:id="rId4"/>
    <p:sldId id="258" r:id="rId5"/>
    <p:sldId id="257" r:id="rId6"/>
    <p:sldId id="260" r:id="rId7"/>
    <p:sldId id="261" r:id="rId8"/>
    <p:sldId id="262" r:id="rId9"/>
    <p:sldId id="263" r:id="rId10"/>
    <p:sldId id="265" r:id="rId11"/>
    <p:sldId id="266" r:id="rId12"/>
    <p:sldId id="267" r:id="rId13"/>
    <p:sldId id="264" r:id="rId14"/>
    <p:sldId id="268" r:id="rId15"/>
    <p:sldId id="276" r:id="rId16"/>
    <p:sldId id="280" r:id="rId17"/>
    <p:sldId id="279" r:id="rId18"/>
    <p:sldId id="273" r:id="rId19"/>
    <p:sldId id="281" r:id="rId20"/>
    <p:sldId id="304" r:id="rId21"/>
    <p:sldId id="275" r:id="rId22"/>
    <p:sldId id="290" r:id="rId23"/>
    <p:sldId id="285" r:id="rId24"/>
    <p:sldId id="278" r:id="rId25"/>
    <p:sldId id="274" r:id="rId26"/>
    <p:sldId id="277" r:id="rId27"/>
    <p:sldId id="272" r:id="rId28"/>
    <p:sldId id="271" r:id="rId29"/>
    <p:sldId id="270" r:id="rId30"/>
    <p:sldId id="269" r:id="rId31"/>
    <p:sldId id="282" r:id="rId32"/>
    <p:sldId id="286" r:id="rId33"/>
    <p:sldId id="287" r:id="rId34"/>
    <p:sldId id="284" r:id="rId35"/>
    <p:sldId id="283" r:id="rId36"/>
    <p:sldId id="342" r:id="rId37"/>
    <p:sldId id="307" r:id="rId38"/>
    <p:sldId id="292" r:id="rId39"/>
    <p:sldId id="291" r:id="rId40"/>
    <p:sldId id="289" r:id="rId41"/>
    <p:sldId id="288" r:id="rId42"/>
    <p:sldId id="296" r:id="rId43"/>
    <p:sldId id="295" r:id="rId44"/>
    <p:sldId id="294" r:id="rId45"/>
    <p:sldId id="321" r:id="rId46"/>
    <p:sldId id="298" r:id="rId47"/>
    <p:sldId id="323" r:id="rId48"/>
    <p:sldId id="320" r:id="rId49"/>
    <p:sldId id="326" r:id="rId50"/>
    <p:sldId id="327" r:id="rId51"/>
    <p:sldId id="322" r:id="rId52"/>
    <p:sldId id="297" r:id="rId53"/>
    <p:sldId id="305" r:id="rId54"/>
    <p:sldId id="303" r:id="rId55"/>
    <p:sldId id="302" r:id="rId56"/>
    <p:sldId id="300" r:id="rId57"/>
    <p:sldId id="301" r:id="rId58"/>
    <p:sldId id="319" r:id="rId59"/>
    <p:sldId id="299" r:id="rId60"/>
    <p:sldId id="306" r:id="rId61"/>
    <p:sldId id="316" r:id="rId62"/>
    <p:sldId id="318" r:id="rId63"/>
    <p:sldId id="315" r:id="rId64"/>
    <p:sldId id="314" r:id="rId65"/>
    <p:sldId id="343" r:id="rId66"/>
    <p:sldId id="313" r:id="rId67"/>
    <p:sldId id="312" r:id="rId68"/>
    <p:sldId id="311" r:id="rId69"/>
    <p:sldId id="331" r:id="rId70"/>
    <p:sldId id="333" r:id="rId71"/>
    <p:sldId id="336" r:id="rId72"/>
    <p:sldId id="337" r:id="rId73"/>
    <p:sldId id="338" r:id="rId74"/>
    <p:sldId id="339" r:id="rId75"/>
    <p:sldId id="330" r:id="rId76"/>
    <p:sldId id="344" r:id="rId77"/>
    <p:sldId id="310" r:id="rId78"/>
    <p:sldId id="309" r:id="rId79"/>
    <p:sldId id="308" r:id="rId80"/>
    <p:sldId id="324" r:id="rId81"/>
    <p:sldId id="335" r:id="rId82"/>
    <p:sldId id="334" r:id="rId83"/>
    <p:sldId id="325" r:id="rId84"/>
    <p:sldId id="329" r:id="rId85"/>
    <p:sldId id="328" r:id="rId86"/>
    <p:sldId id="345" r:id="rId87"/>
    <p:sldId id="346" r:id="rId88"/>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F4E9A"/>
    <a:srgbClr val="1F4E89"/>
    <a:srgbClr val="36648B"/>
    <a:srgbClr val="9FB6CD"/>
    <a:srgbClr val="4F94CD"/>
    <a:srgbClr val="5CACEE"/>
    <a:srgbClr val="607B8B"/>
    <a:srgbClr val="33A1C9"/>
    <a:srgbClr val="EB0000"/>
    <a:srgbClr val="EE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434" autoAdjust="0"/>
  </p:normalViewPr>
  <p:slideViewPr>
    <p:cSldViewPr snapToGrid="0">
      <p:cViewPr varScale="1">
        <p:scale>
          <a:sx n="74" d="100"/>
          <a:sy n="74" d="100"/>
        </p:scale>
        <p:origin x="576" y="5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1" Type="http://schemas.openxmlformats.org/officeDocument/2006/relationships/tableStyles" Target="tableStyles.xml"/><Relationship Id="rId90" Type="http://schemas.openxmlformats.org/officeDocument/2006/relationships/viewProps" Target="viewProps.xml"/><Relationship Id="rId9" Type="http://schemas.openxmlformats.org/officeDocument/2006/relationships/slide" Target="slides/slide7.xml"/><Relationship Id="rId89" Type="http://schemas.openxmlformats.org/officeDocument/2006/relationships/presProps" Target="presProps.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 Type="http://schemas.openxmlformats.org/officeDocument/2006/relationships/slide" Target="slides/slide70.xml"/><Relationship Id="rId71" Type="http://schemas.openxmlformats.org/officeDocument/2006/relationships/slide" Target="slides/slide69.xml"/><Relationship Id="rId70" Type="http://schemas.openxmlformats.org/officeDocument/2006/relationships/slide" Target="slides/slide68.xml"/><Relationship Id="rId7" Type="http://schemas.openxmlformats.org/officeDocument/2006/relationships/slide" Target="slides/slide5.xml"/><Relationship Id="rId69" Type="http://schemas.openxmlformats.org/officeDocument/2006/relationships/slide" Target="slides/slide67.xml"/><Relationship Id="rId68" Type="http://schemas.openxmlformats.org/officeDocument/2006/relationships/slide" Target="slides/slide66.xml"/><Relationship Id="rId67" Type="http://schemas.openxmlformats.org/officeDocument/2006/relationships/slide" Target="slides/slide65.xml"/><Relationship Id="rId66" Type="http://schemas.openxmlformats.org/officeDocument/2006/relationships/slide" Target="slides/slide64.xml"/><Relationship Id="rId65" Type="http://schemas.openxmlformats.org/officeDocument/2006/relationships/slide" Target="slides/slide63.xml"/><Relationship Id="rId64" Type="http://schemas.openxmlformats.org/officeDocument/2006/relationships/slide" Target="slides/slide62.xml"/><Relationship Id="rId63" Type="http://schemas.openxmlformats.org/officeDocument/2006/relationships/slide" Target="slides/slide61.xml"/><Relationship Id="rId62" Type="http://schemas.openxmlformats.org/officeDocument/2006/relationships/slide" Target="slides/slide60.xml"/><Relationship Id="rId61" Type="http://schemas.openxmlformats.org/officeDocument/2006/relationships/slide" Target="slides/slide59.xml"/><Relationship Id="rId60" Type="http://schemas.openxmlformats.org/officeDocument/2006/relationships/slide" Target="slides/slide58.xml"/><Relationship Id="rId6" Type="http://schemas.openxmlformats.org/officeDocument/2006/relationships/slide" Target="slides/slide4.xml"/><Relationship Id="rId59" Type="http://schemas.openxmlformats.org/officeDocument/2006/relationships/slide" Target="slides/slide57.xml"/><Relationship Id="rId58" Type="http://schemas.openxmlformats.org/officeDocument/2006/relationships/slide" Target="slides/slide56.xml"/><Relationship Id="rId57" Type="http://schemas.openxmlformats.org/officeDocument/2006/relationships/slide" Target="slides/slide55.xml"/><Relationship Id="rId56" Type="http://schemas.openxmlformats.org/officeDocument/2006/relationships/slide" Target="slides/slide54.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themeOverride" Target="../theme/themeOverride1.xml"/><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10.xlsx"/></Relationships>
</file>

<file path=ppt/charts/_rels/chart11.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11.xlsx"/></Relationships>
</file>

<file path=ppt/charts/_rels/chart12.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12.xlsx"/></Relationships>
</file>

<file path=ppt/charts/_rels/chart13.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Workbook13.xlsx"/></Relationships>
</file>

<file path=ppt/charts/_rels/chart14.xml.rels><?xml version="1.0" encoding="UTF-8" standalone="yes"?>
<Relationships xmlns="http://schemas.openxmlformats.org/package/2006/relationships"><Relationship Id="rId3" Type="http://schemas.microsoft.com/office/2011/relationships/chartColorStyle" Target="colors9.xml"/><Relationship Id="rId2" Type="http://schemas.microsoft.com/office/2011/relationships/chartStyle" Target="style9.xml"/><Relationship Id="rId1" Type="http://schemas.openxmlformats.org/officeDocument/2006/relationships/package" Target="../embeddings/Workbook14.xlsx"/></Relationships>
</file>

<file path=ppt/charts/_rels/chart15.xml.rels><?xml version="1.0" encoding="UTF-8" standalone="yes"?>
<Relationships xmlns="http://schemas.openxmlformats.org/package/2006/relationships"><Relationship Id="rId3" Type="http://schemas.microsoft.com/office/2011/relationships/chartColorStyle" Target="colors10.xml"/><Relationship Id="rId2" Type="http://schemas.microsoft.com/office/2011/relationships/chartStyle" Target="style10.xml"/><Relationship Id="rId1" Type="http://schemas.openxmlformats.org/officeDocument/2006/relationships/package" Target="../embeddings/Workbook15.xlsx"/></Relationships>
</file>

<file path=ppt/charts/_rels/chart2.xml.rels><?xml version="1.0" encoding="UTF-8" standalone="yes"?>
<Relationships xmlns="http://schemas.openxmlformats.org/package/2006/relationships"><Relationship Id="rId2" Type="http://schemas.openxmlformats.org/officeDocument/2006/relationships/themeOverride" Target="../theme/themeOverride2.xml"/><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2" Type="http://schemas.openxmlformats.org/officeDocument/2006/relationships/themeOverride" Target="../theme/themeOverrid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2" Type="http://schemas.openxmlformats.org/officeDocument/2006/relationships/themeOverride" Target="../theme/themeOverrid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2" Type="http://schemas.openxmlformats.org/officeDocument/2006/relationships/themeOverride" Target="../theme/themeOverrid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3" Type="http://schemas.microsoft.com/office/2011/relationships/chartColorStyle" Target="colors3.xml"/><Relationship Id="rId2" Type="http://schemas.microsoft.com/office/2011/relationships/chartStyle" Target="style3.xml"/><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smtClean="0"/>
              <a:t>5 Month to End</a:t>
            </a:r>
            <a:endParaRPr lang="id-ID" dirty="0"/>
          </a:p>
        </c:rich>
      </c:tx>
      <c:layout/>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Sheet1!$B$2:$B$6</c:f>
              <c:numCache>
                <c:formatCode>General</c:formatCode>
                <c:ptCount val="5"/>
                <c:pt idx="0">
                  <c:v>5</c:v>
                </c:pt>
                <c:pt idx="1">
                  <c:v>10</c:v>
                </c:pt>
                <c:pt idx="2">
                  <c:v>15</c:v>
                </c:pt>
                <c:pt idx="3">
                  <c:v>30</c:v>
                </c:pt>
                <c:pt idx="4">
                  <c:v>10</c:v>
                </c:pt>
              </c:numCache>
            </c:numRef>
          </c:val>
          <c:smooth val="0"/>
        </c:ser>
        <c:ser>
          <c:idx val="1"/>
          <c:order val="1"/>
          <c:tx>
            <c:strRef>
              <c:f>Sheet1!$C$1</c:f>
              <c:strCache>
                <c:ptCount val="1"/>
                <c:pt idx="0">
                  <c:v>High</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Sheet1!$C$2:$C$6</c:f>
              <c:numCache>
                <c:formatCode>General</c:formatCode>
                <c:ptCount val="5"/>
                <c:pt idx="0">
                  <c:v>70</c:v>
                </c:pt>
                <c:pt idx="1">
                  <c:v>70</c:v>
                </c:pt>
                <c:pt idx="2">
                  <c:v>70</c:v>
                </c:pt>
                <c:pt idx="3">
                  <c:v>70</c:v>
                </c:pt>
                <c:pt idx="4">
                  <c:v>70</c:v>
                </c:pt>
              </c:numCache>
            </c:numRef>
          </c:val>
          <c:smooth val="0"/>
        </c:ser>
        <c:ser>
          <c:idx val="2"/>
          <c:order val="2"/>
          <c:tx>
            <c:strRef>
              <c:f>Sheet1!$D$1</c:f>
              <c:strCache>
                <c:ptCount val="1"/>
                <c:pt idx="0">
                  <c:v>Low</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Sheet1!$D$2:$D$6</c:f>
              <c:numCache>
                <c:formatCode>General</c:formatCode>
                <c:ptCount val="5"/>
                <c:pt idx="0">
                  <c:v>0</c:v>
                </c:pt>
                <c:pt idx="1">
                  <c:v>0</c:v>
                </c:pt>
                <c:pt idx="2">
                  <c:v>0</c:v>
                </c:pt>
                <c:pt idx="3">
                  <c:v>0</c:v>
                </c:pt>
                <c:pt idx="4">
                  <c:v>0</c:v>
                </c:pt>
              </c:numCache>
            </c:numRef>
          </c:val>
          <c:smooth val="0"/>
        </c:ser>
        <c:ser>
          <c:idx val="3"/>
          <c:order val="3"/>
          <c:tx>
            <c:strRef>
              <c:f>Sheet1!$E$1</c:f>
              <c:strCache>
                <c:ptCount val="1"/>
                <c:pt idx="0">
                  <c:v>Finish</c:v>
                </c:pt>
              </c:strCache>
            </c:strRef>
          </c:tx>
          <c:spPr>
            <a:ln w="25400" cap="rnd">
              <a:noFill/>
              <a:round/>
            </a:ln>
            <a:effectLst/>
          </c:spPr>
          <c:marker>
            <c:symbol val="none"/>
          </c:marke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Sheet1!$E$2:$E$6</c:f>
              <c:numCache>
                <c:formatCode>General</c:formatCode>
                <c:ptCount val="5"/>
                <c:pt idx="0">
                  <c:v>30</c:v>
                </c:pt>
                <c:pt idx="1">
                  <c:v>40</c:v>
                </c:pt>
                <c:pt idx="2">
                  <c:v>50</c:v>
                </c:pt>
                <c:pt idx="3">
                  <c:v>60</c:v>
                </c:pt>
                <c:pt idx="4">
                  <c:v>50</c:v>
                </c:pt>
              </c:numCache>
            </c:numRef>
          </c:val>
          <c:smooth val="0"/>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297703064"/>
        <c:axId val="297724232"/>
      </c:stockChart>
      <c:catAx>
        <c:axId val="297703064"/>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p>
        </c:txPr>
        <c:crossAx val="297724232"/>
        <c:crosses val="autoZero"/>
        <c:auto val="0"/>
        <c:lblAlgn val="ctr"/>
        <c:lblOffset val="100"/>
        <c:noMultiLvlLbl val="1"/>
      </c:catAx>
      <c:valAx>
        <c:axId val="297724232"/>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p>
        </c:txPr>
        <c:crossAx val="297703064"/>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ser>
        <c:dLbls>
          <c:showLegendKey val="0"/>
          <c:showVal val="1"/>
          <c:showCatName val="0"/>
          <c:showSerName val="0"/>
          <c:showPercent val="0"/>
          <c:showBubbleSize val="0"/>
        </c:dLbls>
        <c:gapWidth val="150"/>
        <c:axId val="254145696"/>
        <c:axId val="297165712"/>
      </c:barChart>
      <c:catAx>
        <c:axId val="25414569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97165712"/>
        <c:crosses val="autoZero"/>
        <c:auto val="1"/>
        <c:lblAlgn val="ctr"/>
        <c:lblOffset val="100"/>
        <c:noMultiLvlLbl val="0"/>
      </c:catAx>
      <c:valAx>
        <c:axId val="2971657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5414569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ser>
        <c:dLbls>
          <c:showLegendKey val="0"/>
          <c:showVal val="1"/>
          <c:showCatName val="0"/>
          <c:showSerName val="0"/>
          <c:showPercent val="0"/>
          <c:showBubbleSize val="0"/>
        </c:dLbls>
        <c:gapWidth val="150"/>
        <c:axId val="329252208"/>
        <c:axId val="329250640"/>
      </c:barChart>
      <c:catAx>
        <c:axId val="32925220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0640"/>
        <c:crosses val="autoZero"/>
        <c:auto val="1"/>
        <c:lblAlgn val="ctr"/>
        <c:lblOffset val="100"/>
        <c:noMultiLvlLbl val="0"/>
      </c:catAx>
      <c:valAx>
        <c:axId val="3292506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220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ser>
        <c:dLbls>
          <c:showLegendKey val="0"/>
          <c:showVal val="1"/>
          <c:showCatName val="0"/>
          <c:showSerName val="0"/>
          <c:showPercent val="0"/>
          <c:showBubbleSize val="0"/>
        </c:dLbls>
        <c:gapWidth val="164"/>
        <c:overlap val="-22"/>
        <c:axId val="329259264"/>
        <c:axId val="329256128"/>
      </c:barChart>
      <c:catAx>
        <c:axId val="32925926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6128"/>
        <c:crosses val="autoZero"/>
        <c:auto val="1"/>
        <c:lblAlgn val="ctr"/>
        <c:lblOffset val="100"/>
        <c:noMultiLvlLbl val="0"/>
      </c:catAx>
      <c:valAx>
        <c:axId val="329256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926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ser>
        <c:dLbls>
          <c:showLegendKey val="0"/>
          <c:showVal val="1"/>
          <c:showCatName val="0"/>
          <c:showSerName val="0"/>
          <c:showPercent val="0"/>
          <c:showBubbleSize val="0"/>
        </c:dLbls>
        <c:gapWidth val="150"/>
        <c:overlap val="100"/>
        <c:axId val="329254168"/>
        <c:axId val="329256520"/>
      </c:barChart>
      <c:catAx>
        <c:axId val="3292541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6520"/>
        <c:crosses val="autoZero"/>
        <c:auto val="1"/>
        <c:lblAlgn val="ctr"/>
        <c:lblOffset val="100"/>
        <c:noMultiLvlLbl val="0"/>
      </c:catAx>
      <c:valAx>
        <c:axId val="329256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416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dLbls>
            <c:delete val="1"/>
          </c:dLbls>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ser>
        <c:dLbls>
          <c:showLegendKey val="0"/>
          <c:showVal val="0"/>
          <c:showCatName val="0"/>
          <c:showSerName val="0"/>
          <c:showPercent val="0"/>
          <c:showBubbleSize val="0"/>
        </c:dLbls>
        <c:axId val="329260440"/>
        <c:axId val="329255736"/>
      </c:radarChart>
      <c:catAx>
        <c:axId val="329260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55736"/>
        <c:crosses val="autoZero"/>
        <c:auto val="1"/>
        <c:lblAlgn val="ctr"/>
        <c:lblOffset val="100"/>
        <c:noMultiLvlLbl val="0"/>
      </c:catAx>
      <c:valAx>
        <c:axId val="329255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29260440"/>
        <c:crosses val="autoZero"/>
        <c:crossBetween val="between"/>
      </c:valAx>
      <c:spPr>
        <a:noFill/>
        <a:ln>
          <a:noFill/>
        </a:ln>
        <a:effectLst/>
      </c:spPr>
    </c:plotArea>
    <c:legend>
      <c:legendPos val="t"/>
      <c:layout>
        <c:manualLayout>
          <c:xMode val="edge"/>
          <c:yMode val="edge"/>
          <c:x val="0.109376142502918"/>
          <c:y val="0.924561248493392"/>
          <c:w val="0.781247563606615"/>
          <c:h val="0.0754387515066083"/>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70</c:v>
                </c:pt>
                <c:pt idx="1">
                  <c:v>30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5B9BD5">
                  <a:lumMod val="75000"/>
                </a:srgbClr>
              </a:solidFill>
            </c:spPr>
          </c:dPt>
          <c:dPt>
            <c:idx val="1"/>
            <c:bubble3D val="0"/>
            <c:spPr>
              <a:pattFill prst="dkDnDiag">
                <a:fgClr>
                  <a:schemeClr val="bg1">
                    <a:lumMod val="85000"/>
                  </a:schemeClr>
                </a:fgClr>
                <a:bgClr>
                  <a:schemeClr val="bg2"/>
                </a:bgClr>
              </a:pattFill>
            </c:spPr>
          </c:dPt>
          <c:dLbls>
            <c:delete val="1"/>
          </c:dLbls>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lang="zh-CN" sz="1800"/>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spPr/>
          <c:explosion val="0"/>
          <c:dPt>
            <c:idx val="0"/>
            <c:bubble3D val="0"/>
            <c:spPr>
              <a:solidFill>
                <a:schemeClr val="tx1">
                  <a:lumMod val="75000"/>
                  <a:lumOff val="25000"/>
                </a:schemeClr>
              </a:solidFill>
              <a:ln>
                <a:noFill/>
              </a:ln>
              <a:effectLst/>
              <a:sp3d/>
            </c:spPr>
          </c:dPt>
          <c:dPt>
            <c:idx val="1"/>
            <c:bubble3D val="0"/>
            <c:explosion val="14"/>
            <c:spPr>
              <a:solidFill>
                <a:schemeClr val="accent1">
                  <a:lumMod val="75000"/>
                </a:schemeClr>
              </a:solidFill>
              <a:ln>
                <a:noFill/>
              </a:ln>
              <a:effectLst/>
              <a:sp3d/>
            </c:spPr>
          </c:dPt>
          <c:dPt>
            <c:idx val="2"/>
            <c:bubble3D val="0"/>
            <c:explosion val="21"/>
            <c:spPr>
              <a:solidFill>
                <a:schemeClr val="accent1">
                  <a:lumMod val="60000"/>
                  <a:lumOff val="40000"/>
                </a:schemeClr>
              </a:solidFill>
              <a:ln>
                <a:noFill/>
              </a:ln>
              <a:effectLst/>
              <a:sp3d/>
            </c:spPr>
          </c:dPt>
          <c:dPt>
            <c:idx val="3"/>
            <c:bubble3D val="0"/>
            <c:explosion val="28"/>
            <c:spPr>
              <a:solidFill>
                <a:schemeClr val="bg1">
                  <a:lumMod val="65000"/>
                </a:schemeClr>
              </a:solidFill>
              <a:ln>
                <a:noFill/>
              </a:ln>
              <a:effectLst/>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dPt>
          <c:dLbls>
            <c:delete val="1"/>
          </c:dLbls>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
          <c:y val="0.909620836805659"/>
          <c:w val="0.583188498533411"/>
          <c:h val="0.0698880707690264"/>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dLbls>
            <c:delete val="1"/>
          </c:dLbls>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ser>
        <c:dLbls>
          <c:showLegendKey val="0"/>
          <c:showVal val="0"/>
          <c:showCatName val="0"/>
          <c:showSerName val="0"/>
          <c:showPercent val="0"/>
          <c:showBubbleSize val="0"/>
        </c:dLbls>
        <c:marker val="0"/>
        <c:smooth val="0"/>
        <c:axId val="308777736"/>
        <c:axId val="308782048"/>
      </c:lineChart>
      <c:catAx>
        <c:axId val="308777736"/>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8782048"/>
        <c:crosses val="autoZero"/>
        <c:auto val="1"/>
        <c:lblAlgn val="ctr"/>
        <c:lblOffset val="100"/>
        <c:noMultiLvlLbl val="0"/>
      </c:catAx>
      <c:valAx>
        <c:axId val="308782048"/>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877773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bubble3D val="0"/>
            <c:spPr>
              <a:solidFill>
                <a:schemeClr val="bg2">
                  <a:lumMod val="90000"/>
                </a:schemeClr>
              </a:solidFill>
              <a:ln>
                <a:noFill/>
              </a:ln>
              <a:effectLst/>
            </c:spPr>
          </c:dPt>
          <c:dPt>
            <c:idx val="1"/>
            <c:bubble3D val="0"/>
            <c:spPr>
              <a:solidFill>
                <a:schemeClr val="bg1">
                  <a:lumMod val="65000"/>
                </a:schemeClr>
              </a:solidFill>
              <a:ln>
                <a:noFill/>
              </a:ln>
              <a:effectLst/>
            </c:spPr>
          </c:dPt>
          <c:dPt>
            <c:idx val="2"/>
            <c:bubble3D val="0"/>
            <c:spPr>
              <a:solidFill>
                <a:schemeClr val="bg2">
                  <a:lumMod val="50000"/>
                </a:schemeClr>
              </a:solidFill>
              <a:ln>
                <a:noFill/>
              </a:ln>
              <a:effectLst/>
            </c:spPr>
          </c:dPt>
          <c:dPt>
            <c:idx val="3"/>
            <c:bubble3D val="0"/>
            <c:spPr>
              <a:solidFill>
                <a:schemeClr val="accent1">
                  <a:lumMod val="60000"/>
                  <a:lumOff val="40000"/>
                </a:schemeClr>
              </a:solidFill>
              <a:ln>
                <a:noFill/>
              </a:ln>
              <a:effectLst/>
            </c:spPr>
          </c:dPt>
          <c:dPt>
            <c:idx val="4"/>
            <c:bubble3D val="0"/>
            <c:spPr>
              <a:solidFill>
                <a:schemeClr val="accent1">
                  <a:lumMod val="75000"/>
                </a:schemeClr>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ser>
        <c:dLbls>
          <c:showLegendKey val="0"/>
          <c:showVal val="1"/>
          <c:showCatName val="0"/>
          <c:showSerName val="0"/>
          <c:showPercent val="0"/>
          <c:showBubbleSize val="0"/>
        </c:dLbls>
        <c:bubbleScale val="100"/>
        <c:showNegBubbles val="0"/>
        <c:sizeRepresents val="area"/>
        <c:axId val="308796160"/>
        <c:axId val="308798120"/>
      </c:bubbleChart>
      <c:valAx>
        <c:axId val="3087961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8798120"/>
        <c:crosses val="autoZero"/>
        <c:crossBetween val="midCat"/>
      </c:valAx>
      <c:valAx>
        <c:axId val="3087981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308796160"/>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Sheet1!$B$2:$B$6</c:f>
              <c:numCache>
                <c:formatCode>General</c:formatCode>
                <c:ptCount val="5"/>
                <c:pt idx="0">
                  <c:v>40</c:v>
                </c:pt>
                <c:pt idx="1">
                  <c:v>30</c:v>
                </c:pt>
                <c:pt idx="2">
                  <c:v>30</c:v>
                </c:pt>
                <c:pt idx="3">
                  <c:v>35</c:v>
                </c:pt>
                <c:pt idx="4">
                  <c:v>25</c:v>
                </c:pt>
              </c:numCache>
            </c:numRef>
          </c:val>
        </c:ser>
        <c:ser>
          <c:idx val="1"/>
          <c:order val="1"/>
          <c:tx>
            <c:strRef>
              <c:f>Sheet1!$C$1</c:f>
              <c:strCache>
                <c:ptCount val="1"/>
                <c:pt idx="0">
                  <c:v>Product 02</c:v>
                </c:pt>
              </c:strCache>
            </c:strRef>
          </c:tx>
          <c:spPr>
            <a:solidFill>
              <a:schemeClr val="bg1">
                <a:lumMod val="85000"/>
              </a:schemeClr>
            </a:solidFill>
            <a:ln>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Sheet1!$C$2:$C$6</c:f>
              <c:numCache>
                <c:formatCode>General</c:formatCode>
                <c:ptCount val="5"/>
                <c:pt idx="0">
                  <c:v>30</c:v>
                </c:pt>
                <c:pt idx="1">
                  <c:v>35</c:v>
                </c:pt>
                <c:pt idx="2">
                  <c:v>20</c:v>
                </c:pt>
                <c:pt idx="3">
                  <c:v>30</c:v>
                </c:pt>
                <c:pt idx="4">
                  <c:v>25</c:v>
                </c:pt>
              </c:numCache>
            </c:numRef>
          </c:val>
        </c:ser>
        <c:ser>
          <c:idx val="2"/>
          <c:order val="2"/>
          <c:tx>
            <c:strRef>
              <c:f>Sheet1!$D$1</c:f>
              <c:strCache>
                <c:ptCount val="1"/>
                <c:pt idx="0">
                  <c:v>Product 3</c:v>
                </c:pt>
              </c:strCache>
            </c:strRef>
          </c:tx>
          <c:spPr>
            <a:solidFill>
              <a:schemeClr val="accent1">
                <a:lumMod val="60000"/>
                <a:lumOff val="40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Sheet1!$D$2:$D$6</c:f>
              <c:numCache>
                <c:formatCode>General</c:formatCode>
                <c:ptCount val="5"/>
                <c:pt idx="0">
                  <c:v>25</c:v>
                </c:pt>
                <c:pt idx="1">
                  <c:v>30</c:v>
                </c:pt>
                <c:pt idx="2">
                  <c:v>20</c:v>
                </c:pt>
                <c:pt idx="3">
                  <c:v>25</c:v>
                </c:pt>
                <c:pt idx="4">
                  <c:v>35</c:v>
                </c:pt>
              </c:numCache>
            </c:numRef>
          </c:val>
        </c:ser>
        <c:ser>
          <c:idx val="3"/>
          <c:order val="3"/>
          <c:tx>
            <c:strRef>
              <c:f>Sheet1!$E$1</c:f>
              <c:strCache>
                <c:ptCount val="1"/>
                <c:pt idx="0">
                  <c:v>Product 4</c:v>
                </c:pt>
              </c:strCache>
            </c:strRef>
          </c:tx>
          <c:spPr>
            <a:solidFill>
              <a:schemeClr val="bg2">
                <a:lumMod val="75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Sheet1!$E$2:$E$6</c:f>
              <c:numCache>
                <c:formatCode>General</c:formatCode>
                <c:ptCount val="5"/>
                <c:pt idx="0">
                  <c:v>20</c:v>
                </c:pt>
                <c:pt idx="1">
                  <c:v>22</c:v>
                </c:pt>
                <c:pt idx="2">
                  <c:v>15</c:v>
                </c:pt>
                <c:pt idx="3">
                  <c:v>25</c:v>
                </c:pt>
                <c:pt idx="4">
                  <c:v>30</c:v>
                </c:pt>
              </c:numCache>
            </c:numRef>
          </c:val>
        </c:ser>
        <c:ser>
          <c:idx val="4"/>
          <c:order val="4"/>
          <c:tx>
            <c:strRef>
              <c:f>Sheet1!$F$1</c:f>
              <c:strCache>
                <c:ptCount val="1"/>
                <c:pt idx="0">
                  <c:v>Product 5</c:v>
                </c:pt>
              </c:strCache>
            </c:strRef>
          </c:tx>
          <c:spPr>
            <a:solidFill>
              <a:schemeClr val="bg2">
                <a:lumMod val="50000"/>
              </a:schemeClr>
            </a:solidFill>
            <a:ln w="25400">
              <a:noFill/>
            </a:ln>
            <a:effectLst/>
          </c:spPr>
          <c:dLbls>
            <c:delete val="1"/>
          </c:dLbls>
          <c:cat>
            <c:numRef>
              <c:f>Sheet1!$A$2:$A$6</c:f>
              <c:numCache>
                <c:formatCode>yyyy/m/d</c:formatCode>
                <c:ptCount val="5"/>
                <c:pt idx="0" c:formatCode="yyyy/m/d">
                  <c:v>41760</c:v>
                </c:pt>
                <c:pt idx="1" c:formatCode="yyyy/m/d">
                  <c:v>41791</c:v>
                </c:pt>
                <c:pt idx="2" c:formatCode="yyyy/m/d">
                  <c:v>41821</c:v>
                </c:pt>
                <c:pt idx="3" c:formatCode="yyyy/m/d">
                  <c:v>41852</c:v>
                </c:pt>
                <c:pt idx="4" c:formatCode="yyyy/m/d">
                  <c:v>41883</c:v>
                </c:pt>
              </c:numCache>
            </c:numRef>
          </c:cat>
          <c:val>
            <c:numRef>
              <c:f>Sheet1!$F$2:$F$6</c:f>
              <c:numCache>
                <c:formatCode>General</c:formatCode>
                <c:ptCount val="5"/>
                <c:pt idx="0">
                  <c:v>10</c:v>
                </c:pt>
                <c:pt idx="1">
                  <c:v>15</c:v>
                </c:pt>
                <c:pt idx="2">
                  <c:v>5</c:v>
                </c:pt>
                <c:pt idx="3">
                  <c:v>20</c:v>
                </c:pt>
                <c:pt idx="4">
                  <c:v>30</c:v>
                </c:pt>
              </c:numCache>
            </c:numRef>
          </c:val>
        </c:ser>
        <c:dLbls>
          <c:showLegendKey val="0"/>
          <c:showVal val="0"/>
          <c:showCatName val="0"/>
          <c:showSerName val="0"/>
          <c:showPercent val="0"/>
          <c:showBubbleSize val="0"/>
        </c:dLbls>
        <c:axId val="285193632"/>
        <c:axId val="285192848"/>
      </c:areaChart>
      <c:dateAx>
        <c:axId val="285193632"/>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85192848"/>
        <c:crosses val="autoZero"/>
        <c:auto val="1"/>
        <c:lblOffset val="100"/>
        <c:baseTimeUnit val="months"/>
      </c:dateAx>
      <c:valAx>
        <c:axId val="2851928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285193632"/>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6">
  <cs:axisTitle>
    <cs:lnRef idx="0"/>
    <cs:fillRef idx="0"/>
    <cs:effectRef idx="0"/>
    <cs:fontRef idx="minor">
      <a:schemeClr val="tx2"/>
    </cs:fontRef>
    <cs:defRPr sz="1195"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5" kern="1200"/>
  </cs:chartArea>
  <cs:dataLabel>
    <cs:lnRef idx="0"/>
    <cs:fillRef idx="0"/>
    <cs:effectRef idx="0"/>
    <cs:fontRef idx="minor">
      <a:schemeClr val="tx2"/>
    </cs:fontRef>
    <cs:defRPr sz="1195"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5"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5"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3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5"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5"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318">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
  <cs:dataPoint3D>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3D>
  <cs:dataPointLine>
    <cs:lnRef idx="0">
      <cs:styleClr val="auto"/>
    </cs:lnRef>
    <cs:fillRef idx="0"/>
    <cs:effectRef idx="0"/>
    <cs:fontRef idx="minor">
      <a:schemeClr val="tx1"/>
    </cs:fontRef>
    <cs:spPr>
      <a:ln w="25400" cap="rnd" cmpd="sng" algn="ctr">
        <a:solidFill>
          <a:schemeClr val="phClr"/>
        </a:solidFill>
        <a:prstDash val="sysDot"/>
        <a:round/>
      </a:ln>
    </cs:spPr>
  </cs:dataPointLine>
  <cs:dataPointMarker>
    <cs:lnRef idx="0">
      <cs:styleClr val="auto"/>
    </cs:lnRef>
    <cs:fillRef idx="0">
      <cs:styleClr val="auto"/>
    </cs:fillRef>
    <cs:effectRef idx="0"/>
    <cs:fontRef idx="minor">
      <a:schemeClr val="tx1"/>
    </cs:fontRef>
    <cs:spPr>
      <a:solidFill>
        <a:schemeClr val="phClr"/>
      </a:solidFill>
    </cs:spPr>
  </cs:dataPointMarker>
  <cs:dataPointMarkerLayout symbol="circle" size="6"/>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7">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38100" cap="flat" cmpd="dbl" algn="ctr">
        <a:solidFill>
          <a:schemeClr val="phClr"/>
        </a:solidFill>
        <a:miter lim="800000"/>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lt1"/>
        </a:solidFill>
        <a:round/>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tx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tx1"/>
    </cs:fontRef>
    <cs:spPr>
      <a:ln w="9525">
        <a:solidFill>
          <a:schemeClr val="tx1">
            <a:lumMod val="35000"/>
            <a:lumOff val="65000"/>
          </a:schemeClr>
        </a:solidFill>
      </a:ln>
    </cs:spPr>
  </cs:dropLine>
  <cs:errorBar>
    <cs:lnRef idx="0"/>
    <cs:fillRef idx="0"/>
    <cs:effectRef idx="0"/>
    <cs:fontRef idx="minor">
      <a:schemeClr val="tx1"/>
    </cs:fontRef>
    <cs:spPr>
      <a:ln w="9525">
        <a:solidFill>
          <a:schemeClr val="tx1">
            <a:lumMod val="65000"/>
            <a:lumOff val="35000"/>
          </a:schemeClr>
        </a:solidFill>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alpha val="32000"/>
          </a:schemeClr>
        </a:solidFill>
        <a:round/>
      </a:ln>
    </cs:spPr>
  </cs:gridlineMajor>
  <cs:gridlineMinor>
    <cs:lnRef idx="0"/>
    <cs:fillRef idx="0"/>
    <cs:effectRef idx="0"/>
    <cs:fontRef idx="minor">
      <a:schemeClr val="tx1"/>
    </cs:fontRef>
    <cs:spPr>
      <a:ln>
        <a:solidFill>
          <a:schemeClr val="tx1">
            <a:lumMod val="5000"/>
            <a:lumOff val="95000"/>
            <a:alpha val="32000"/>
          </a:schemeClr>
        </a:solidFill>
      </a:ln>
    </cs:spPr>
  </cs:gridlineMinor>
  <cs:hiLoLine>
    <cs:lnRef idx="0"/>
    <cs:fillRef idx="0"/>
    <cs:effectRef idx="0"/>
    <cs:fontRef idx="minor">
      <a:schemeClr val="tx1"/>
    </cs:fontRef>
    <cs:spPr>
      <a:ln w="9525">
        <a:solidFill>
          <a:schemeClr val="tx1"/>
        </a:solidFill>
      </a:ln>
    </cs:spPr>
  </cs:hiLoLine>
  <cs:leaderLine>
    <cs:lnRef idx="0"/>
    <cs:fillRef idx="0"/>
    <cs:effectRef idx="0"/>
    <cs:fontRef idx="minor">
      <a:schemeClr val="tx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cs:fontRef>
    <cs:spPr>
      <a:ln w="3175" cap="flat" cmpd="sng" algn="ctr">
        <a:solidFill>
          <a:schemeClr val="tx1">
            <a:lumMod val="15000"/>
            <a:lumOff val="85000"/>
          </a:schemeClr>
        </a:solidFill>
        <a:round/>
        <a:tailEnd type="none" w="med" len="lg"/>
      </a:ln>
    </cs:spPr>
    <cs:defRPr sz="1195" kern="1200"/>
  </cs:seriesAxis>
  <cs:seriesLine>
    <cs:lnRef idx="0"/>
    <cs:fillRef idx="0"/>
    <cs:effectRef idx="0"/>
    <cs:fontRef idx="minor">
      <a:schemeClr val="tx1"/>
    </cs:fontRef>
    <cs:spPr>
      <a:ln w="9525">
        <a:solidFill>
          <a:schemeClr val="tx1">
            <a:lumMod val="35000"/>
            <a:lumOff val="65000"/>
          </a:schemeClr>
        </a:solidFill>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tx1"/>
    </cs:fontRef>
    <cs:spPr>
      <a:ln w="12700" cap="rnd"/>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5"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29">
  <cs:axisTitle>
    <cs:lnRef idx="0"/>
    <cs:fillRef idx="0"/>
    <cs:effectRef idx="0"/>
    <cs:fontRef idx="minor">
      <a:schemeClr val="tx1">
        <a:lumMod val="65000"/>
        <a:lumOff val="35000"/>
      </a:schemeClr>
    </cs:fontRef>
    <cs:defRPr sz="1195" kern="1200" cap="all"/>
  </cs:axisTitle>
  <cs:categoryAxis>
    <cs:lnRef idx="0"/>
    <cs:fillRef idx="0"/>
    <cs:effectRef idx="0"/>
    <cs:fontRef idx="minor">
      <a:schemeClr val="tx1">
        <a:lumMod val="65000"/>
        <a:lumOff val="35000"/>
      </a:schemeClr>
    </cs:fontRef>
    <cs:spPr>
      <a:ln w="9575" cap="flat" cmpd="sng" algn="ctr">
        <a:solidFill>
          <a:schemeClr val="tx1">
            <a:lumMod val="25000"/>
            <a:lumOff val="75000"/>
          </a:schemeClr>
        </a:solidFill>
        <a:round/>
      </a:ln>
    </cs:spPr>
    <cs:defRPr sz="1195"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65000"/>
        <a:lumOff val="3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
  <cs:dataPoint3D>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25400" cap="sq" cmpd="sng" algn="ctr">
        <a:solidFill>
          <a:schemeClr val="tx1">
            <a:lumMod val="65000"/>
            <a:lumOff val="3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spc="2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50000"/>
        <a:lumOff val="50000"/>
      </a:schemeClr>
    </cs:fontRef>
    <cs:defRPr sz="1860" b="1" i="0" kern="1200" spc="2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spc="20" baseline="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7.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8.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smtClean="0">
            <a:solidFill>
              <a:schemeClr val="bg1">
                <a:lumMod val="95000"/>
              </a:schemeClr>
            </a:solidFill>
          </a:endParaRPr>
        </a:p>
        <a:p>
          <a:endParaRPr lang="id-ID" sz="1400" b="1" dirty="0" smtClean="0">
            <a:solidFill>
              <a:schemeClr val="bg1">
                <a:lumMod val="95000"/>
              </a:schemeClr>
            </a:solidFill>
          </a:endParaRPr>
        </a:p>
        <a:p>
          <a:r>
            <a:rPr lang="id-ID" sz="1300" b="0" dirty="0" smtClean="0">
              <a:solidFill>
                <a:schemeClr val="bg1">
                  <a:lumMod val="95000"/>
                </a:schemeClr>
              </a:solidFill>
            </a:rPr>
            <a:t>Design</a:t>
          </a:r>
          <a:endParaRPr lang="id-ID" sz="1300" b="0" dirty="0">
            <a:solidFill>
              <a:schemeClr val="bg1">
                <a:lumMod val="95000"/>
              </a:schemeClr>
            </a:solidFill>
          </a:endParaRPr>
        </a:p>
      </dgm:t>
    </dgm:pt>
    <dgm:pt modelId="{2C052AA5-25ED-40B3-A93A-B77B71AA66E2}" cxnId="{A67A5231-E44D-483E-96BB-D87C8BB86194}" type="parTrans">
      <dgm:prSet/>
      <dgm:spPr/>
      <dgm:t>
        <a:bodyPr/>
        <a:lstStyle/>
        <a:p>
          <a:endParaRPr lang="id-ID"/>
        </a:p>
      </dgm:t>
    </dgm:pt>
    <dgm:pt modelId="{28781346-194F-40B4-B961-D30DFA428395}" cxnId="{A67A5231-E44D-483E-96BB-D87C8BB86194}" type="sibTrans">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Audio</a:t>
          </a:r>
          <a:endParaRPr lang="id-ID" sz="1200" dirty="0">
            <a:solidFill>
              <a:schemeClr val="bg1">
                <a:lumMod val="95000"/>
              </a:schemeClr>
            </a:solidFill>
          </a:endParaRPr>
        </a:p>
      </dgm:t>
    </dgm:pt>
    <dgm:pt modelId="{D3CE3CDA-D883-4BAC-B3FC-3CB46AADAEAB}" cxnId="{AD82BEF7-816F-47C6-B462-4D9416F52BBB}" type="parTrans">
      <dgm:prSet/>
      <dgm:spPr/>
      <dgm:t>
        <a:bodyPr/>
        <a:lstStyle/>
        <a:p>
          <a:endParaRPr lang="id-ID"/>
        </a:p>
      </dgm:t>
    </dgm:pt>
    <dgm:pt modelId="{F3B6FC64-E32C-4B7B-BB87-1BFC30C74427}" cxnId="{AD82BEF7-816F-47C6-B462-4D9416F52BBB}" type="sibTrans">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Photo</a:t>
          </a:r>
          <a:endParaRPr lang="id-ID" sz="1200" dirty="0">
            <a:solidFill>
              <a:schemeClr val="bg1">
                <a:lumMod val="95000"/>
              </a:schemeClr>
            </a:solidFill>
          </a:endParaRPr>
        </a:p>
      </dgm:t>
    </dgm:pt>
    <dgm:pt modelId="{B522A4A9-2913-4C1A-A7D8-08BCDFA45A1E}" cxnId="{2AAF2841-145C-4134-AE55-55EE51B3E12D}" type="parTrans">
      <dgm:prSet/>
      <dgm:spPr/>
      <dgm:t>
        <a:bodyPr/>
        <a:lstStyle/>
        <a:p>
          <a:endParaRPr lang="id-ID"/>
        </a:p>
      </dgm:t>
    </dgm:pt>
    <dgm:pt modelId="{F9F19C02-FC55-4214-A6DB-5516792831F0}" cxnId="{2AAF2841-145C-4134-AE55-55EE51B3E12D}" type="sibTrans">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Animation</a:t>
          </a:r>
          <a:endParaRPr lang="id-ID" sz="1200" dirty="0">
            <a:solidFill>
              <a:schemeClr val="bg1">
                <a:lumMod val="95000"/>
              </a:schemeClr>
            </a:solidFill>
          </a:endParaRPr>
        </a:p>
      </dgm:t>
    </dgm:pt>
    <dgm:pt modelId="{1F07305F-0EC6-42DF-90E6-0DD261F98E88}" cxnId="{439108EE-0F05-4502-96DD-A953B8D5FC8F}" type="parTrans">
      <dgm:prSet/>
      <dgm:spPr/>
      <dgm:t>
        <a:bodyPr/>
        <a:lstStyle/>
        <a:p>
          <a:endParaRPr lang="id-ID"/>
        </a:p>
      </dgm:t>
    </dgm:pt>
    <dgm:pt modelId="{F8A1DFF4-F351-455B-9CBB-B1A563C8D247}" cxnId="{439108EE-0F05-4502-96DD-A953B8D5FC8F}" type="sibTrans">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Video</a:t>
          </a:r>
          <a:endParaRPr lang="id-ID" sz="1200" dirty="0">
            <a:solidFill>
              <a:schemeClr val="bg1">
                <a:lumMod val="95000"/>
              </a:schemeClr>
            </a:solidFill>
          </a:endParaRPr>
        </a:p>
      </dgm:t>
    </dgm:pt>
    <dgm:pt modelId="{4BA01E42-49BF-4566-AA34-5BCFF70A981D}" cxnId="{A3412AB8-DF1E-4F4F-9E1A-93C6F10BB917}" type="parTrans">
      <dgm:prSet/>
      <dgm:spPr/>
      <dgm:t>
        <a:bodyPr/>
        <a:lstStyle/>
        <a:p>
          <a:endParaRPr lang="id-ID"/>
        </a:p>
      </dgm:t>
    </dgm:pt>
    <dgm:pt modelId="{9985A709-C2DA-4628-BCA0-5B7E6DC4D996}" cxnId="{A3412AB8-DF1E-4F4F-9E1A-93C6F10BB917}" type="sibTrans">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t>
        <a:bodyPr/>
        <a:lstStyle/>
        <a:p>
          <a:endParaRPr lang="id-ID"/>
        </a:p>
      </dgm:t>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t>
        <a:bodyPr/>
        <a:lstStyle/>
        <a:p>
          <a:endParaRPr lang="id-ID"/>
        </a:p>
      </dgm:t>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t>
        <a:bodyPr/>
        <a:lstStyle/>
        <a:p>
          <a:endParaRPr lang="id-ID"/>
        </a:p>
      </dgm:t>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t>
        <a:bodyPr/>
        <a:lstStyle/>
        <a:p>
          <a:endParaRPr lang="id-ID"/>
        </a:p>
      </dgm:t>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t>
        <a:bodyPr/>
        <a:lstStyle/>
        <a:p>
          <a:endParaRPr lang="id-ID"/>
        </a:p>
      </dgm:t>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t>
        <a:bodyPr/>
        <a:lstStyle/>
        <a:p>
          <a:endParaRPr lang="id-ID"/>
        </a:p>
      </dgm:t>
    </dgm:pt>
  </dgm:ptLst>
  <dgm:cxnLst>
    <dgm:cxn modelId="{439108EE-0F05-4502-96DD-A953B8D5FC8F}" srcId="{2EDF884F-27A6-4F9E-964B-DDE3B8B29663}" destId="{CD775121-050E-4254-A429-4843600B29A2}" srcOrd="2" destOrd="0" parTransId="{1F07305F-0EC6-42DF-90E6-0DD261F98E88}" sibTransId="{F8A1DFF4-F351-455B-9CBB-B1A563C8D247}"/>
    <dgm:cxn modelId="{AD82BEF7-816F-47C6-B462-4D9416F52BBB}" srcId="{2EDF884F-27A6-4F9E-964B-DDE3B8B29663}" destId="{A062EFBB-D42A-4B5E-BE73-D7B8CEC2DDCE}" srcOrd="0" destOrd="0" parTransId="{D3CE3CDA-D883-4BAC-B3FC-3CB46AADAEAB}" sibTransId="{F3B6FC64-E32C-4B7B-BB87-1BFC30C74427}"/>
    <dgm:cxn modelId="{2AAF2841-145C-4134-AE55-55EE51B3E12D}" srcId="{2EDF884F-27A6-4F9E-964B-DDE3B8B29663}" destId="{42694528-CD76-4C9B-B9E9-244C99A783B9}" srcOrd="1" destOrd="0" parTransId="{B522A4A9-2913-4C1A-A7D8-08BCDFA45A1E}" sibTransId="{F9F19C02-FC55-4214-A6DB-5516792831F0}"/>
    <dgm:cxn modelId="{A67A5231-E44D-483E-96BB-D87C8BB86194}" srcId="{A8B9B14B-640F-4D7A-8585-F68F38D41A6B}" destId="{2EDF884F-27A6-4F9E-964B-DDE3B8B29663}" srcOrd="0" destOrd="0" parTransId="{2C052AA5-25ED-40B3-A93A-B77B71AA66E2}" sibTransId="{28781346-194F-40B4-B961-D30DFA428395}"/>
    <dgm:cxn modelId="{062F2708-8316-4D94-A1B4-420D6BE82AD5}" type="presOf" srcId="{2EDF884F-27A6-4F9E-964B-DDE3B8B29663}" destId="{C6DE3D31-7120-4837-96C8-E9CA6CBFA2C7}" srcOrd="0" destOrd="0" presId="urn:microsoft.com/office/officeart/2005/8/layout/radial3"/>
    <dgm:cxn modelId="{CC2510F3-AE2F-4AFD-B5C1-2689491FAF15}" type="presOf" srcId="{A8B9B14B-640F-4D7A-8585-F68F38D41A6B}" destId="{F4BC176A-0CEB-4A05-86B6-841AA8996B57}" srcOrd="0" destOrd="0" presId="urn:microsoft.com/office/officeart/2005/8/layout/radial3"/>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8337F3AB-9092-43F7-8DFC-D69BCDC3CF8C}" type="presOf" srcId="{42694528-CD76-4C9B-B9E9-244C99A783B9}" destId="{7C7B38D6-567A-4CEA-8C42-B85BE090CDDA}" srcOrd="0" destOrd="0" presId="urn:microsoft.com/office/officeart/2005/8/layout/radial3"/>
    <dgm:cxn modelId="{1CEE1C7D-4C71-4BB0-B701-7728375AF5F4}" type="presOf" srcId="{CD775121-050E-4254-A429-4843600B29A2}" destId="{44FD1CE5-E63B-4BE0-9DC0-4F9576717155}" srcOrd="0" destOrd="0" presId="urn:microsoft.com/office/officeart/2005/8/layout/radial3"/>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Vision</a:t>
          </a:r>
          <a:endParaRPr lang="id-ID" dirty="0">
            <a:solidFill>
              <a:schemeClr val="bg2">
                <a:lumMod val="50000"/>
              </a:schemeClr>
            </a:solidFill>
          </a:endParaRPr>
        </a:p>
      </dgm:t>
    </dgm:pt>
    <dgm:pt modelId="{DD96AE20-CCB3-4A03-AD41-474A97DB69EC}" cxnId="{60C75894-70A2-4883-A0BC-BD9C9E536B4E}" type="parTrans">
      <dgm:prSet/>
      <dgm:spPr/>
      <dgm:t>
        <a:bodyPr/>
        <a:lstStyle/>
        <a:p>
          <a:endParaRPr lang="id-ID"/>
        </a:p>
      </dgm:t>
    </dgm:pt>
    <dgm:pt modelId="{B356A595-F276-4C13-A939-4BFE83B58360}" cxnId="{60C75894-70A2-4883-A0BC-BD9C9E536B4E}" type="sibTrans">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Brainstorm</a:t>
          </a:r>
          <a:endParaRPr lang="id-ID" dirty="0"/>
        </a:p>
      </dgm:t>
    </dgm:pt>
    <dgm:pt modelId="{A7CE5D1E-7043-4E26-BA32-ECCF43D2ECDF}" cxnId="{E113F687-CB91-43E6-A028-55C1B8811E01}" type="parTrans">
      <dgm:prSet/>
      <dgm:spPr/>
      <dgm:t>
        <a:bodyPr/>
        <a:lstStyle/>
        <a:p>
          <a:endParaRPr lang="id-ID"/>
        </a:p>
      </dgm:t>
    </dgm:pt>
    <dgm:pt modelId="{810DA1C0-7A7F-40F2-ABDA-D5808A8E2DCD}" cxnId="{E113F687-CB91-43E6-A028-55C1B8811E01}" type="sibTrans">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Proposal</a:t>
          </a:r>
          <a:endParaRPr lang="id-ID" dirty="0"/>
        </a:p>
      </dgm:t>
    </dgm:pt>
    <dgm:pt modelId="{2A8DB388-0FDD-46D1-99B3-AC1007BE486B}" cxnId="{1ED10691-E419-428A-AC47-5AE45D0AA654}" type="parTrans">
      <dgm:prSet/>
      <dgm:spPr/>
      <dgm:t>
        <a:bodyPr/>
        <a:lstStyle/>
        <a:p>
          <a:endParaRPr lang="id-ID"/>
        </a:p>
      </dgm:t>
    </dgm:pt>
    <dgm:pt modelId="{36031B46-FD65-4716-B956-A8B57636699E}" cxnId="{1ED10691-E419-428A-AC47-5AE45D0AA654}" type="sibTrans">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Revisions</a:t>
          </a:r>
          <a:endParaRPr lang="id-ID" dirty="0"/>
        </a:p>
      </dgm:t>
    </dgm:pt>
    <dgm:pt modelId="{0BF41804-F8DE-4808-953A-F404C96E6AD1}" cxnId="{7D86A68F-BD5E-48EF-8FF8-0F7866C9ED16}" type="parTrans">
      <dgm:prSet/>
      <dgm:spPr/>
      <dgm:t>
        <a:bodyPr/>
        <a:lstStyle/>
        <a:p>
          <a:endParaRPr lang="id-ID"/>
        </a:p>
      </dgm:t>
    </dgm:pt>
    <dgm:pt modelId="{9E77CDDA-72F2-490A-AB9A-25C918FD9132}" cxnId="{7D86A68F-BD5E-48EF-8FF8-0F7866C9ED16}" type="sibTrans">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t>
        <a:bodyPr/>
        <a:lstStyle/>
        <a:p>
          <a:endParaRPr lang="id-ID"/>
        </a:p>
      </dgm:t>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t>
        <a:bodyPr/>
        <a:lstStyle/>
        <a:p>
          <a:endParaRPr lang="id-ID"/>
        </a:p>
      </dgm:t>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t>
        <a:bodyPr/>
        <a:lstStyle/>
        <a:p>
          <a:endParaRPr lang="id-ID"/>
        </a:p>
      </dgm:t>
    </dgm:pt>
    <dgm:pt modelId="{1E9C7BAB-D4F2-42A8-BFC6-BCC6B1DC7CF9}" type="pres">
      <dgm:prSet presAssocID="{B356A595-F276-4C13-A939-4BFE83B58360}" presName="connectorText" presStyleLbl="sibTrans2D1" presStyleIdx="0" presStyleCnt="3"/>
      <dgm:spPr/>
      <dgm:t>
        <a:bodyPr/>
        <a:lstStyle/>
        <a:p>
          <a:endParaRPr lang="id-ID"/>
        </a:p>
      </dgm:t>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t>
        <a:bodyPr/>
        <a:lstStyle/>
        <a:p>
          <a:endParaRPr lang="id-ID"/>
        </a:p>
      </dgm:t>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t>
        <a:bodyPr/>
        <a:lstStyle/>
        <a:p>
          <a:endParaRPr lang="id-ID"/>
        </a:p>
      </dgm:t>
    </dgm:pt>
    <dgm:pt modelId="{856043A3-1C9E-4937-A5A3-DB87096D2E69}" type="pres">
      <dgm:prSet presAssocID="{810DA1C0-7A7F-40F2-ABDA-D5808A8E2DCD}" presName="connectorText" presStyleLbl="sibTrans2D1" presStyleIdx="1" presStyleCnt="3"/>
      <dgm:spPr/>
      <dgm:t>
        <a:bodyPr/>
        <a:lstStyle/>
        <a:p>
          <a:endParaRPr lang="id-ID"/>
        </a:p>
      </dgm:t>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t>
        <a:bodyPr/>
        <a:lstStyle/>
        <a:p>
          <a:endParaRPr lang="id-ID"/>
        </a:p>
      </dgm:t>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t>
        <a:bodyPr/>
        <a:lstStyle/>
        <a:p>
          <a:endParaRPr lang="id-ID"/>
        </a:p>
      </dgm:t>
    </dgm:pt>
    <dgm:pt modelId="{1983ED58-D9F8-436F-A9E9-84F87E84EBAD}" type="pres">
      <dgm:prSet presAssocID="{36031B46-FD65-4716-B956-A8B57636699E}" presName="connectorText" presStyleLbl="sibTrans2D1" presStyleIdx="2" presStyleCnt="3"/>
      <dgm:spPr/>
      <dgm:t>
        <a:bodyPr/>
        <a:lstStyle/>
        <a:p>
          <a:endParaRPr lang="id-ID"/>
        </a:p>
      </dgm:t>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t>
        <a:bodyPr/>
        <a:lstStyle/>
        <a:p>
          <a:endParaRPr lang="id-ID"/>
        </a:p>
      </dgm:t>
    </dgm:pt>
  </dgm:ptLst>
  <dgm:cxnLst>
    <dgm:cxn modelId="{CD56F10B-07C9-4ED3-BA39-9B23C03905DA}" type="presOf" srcId="{0ACBEAF7-5071-44DB-8C73-4E1CF1514970}" destId="{689328ED-D1BD-4320-AB86-5AADEA4DB4CB}"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1ED10691-E419-428A-AC47-5AE45D0AA654}" srcId="{0ACBEAF7-5071-44DB-8C73-4E1CF1514970}" destId="{04871F96-95B0-419C-80C4-968BF4F2D609}" srcOrd="2" destOrd="0" parTransId="{2A8DB388-0FDD-46D1-99B3-AC1007BE486B}" sibTransId="{36031B46-FD65-4716-B956-A8B57636699E}"/>
    <dgm:cxn modelId="{491A6CDF-12DE-4ECA-83A5-3F8D892A2153}" type="presOf" srcId="{B356A595-F276-4C13-A939-4BFE83B58360}" destId="{846DFF96-2B49-4097-A1C2-6C932DEFBBA9}" srcOrd="0" destOrd="0" presId="urn:microsoft.com/office/officeart/2005/8/layout/process1"/>
    <dgm:cxn modelId="{60C75894-70A2-4883-A0BC-BD9C9E536B4E}" srcId="{0ACBEAF7-5071-44DB-8C73-4E1CF1514970}" destId="{A485DD80-E1AB-44AE-9008-8178B02C81CF}" srcOrd="0" destOrd="0" parTransId="{DD96AE20-CCB3-4A03-AD41-474A97DB69EC}" sibTransId="{B356A595-F276-4C13-A939-4BFE83B58360}"/>
    <dgm:cxn modelId="{9EB593DD-A289-4059-A061-202840C96DBC}" type="presOf" srcId="{04871F96-95B0-419C-80C4-968BF4F2D609}" destId="{6B963054-A0C4-4CF6-B4F7-AD8FF4961102}" srcOrd="0" destOrd="0" presId="urn:microsoft.com/office/officeart/2005/8/layout/process1"/>
    <dgm:cxn modelId="{622A05AA-7AC0-4617-9981-1897F4B125D4}" type="presOf" srcId="{A485DD80-E1AB-44AE-9008-8178B02C81CF}" destId="{C8D4009D-19F9-415C-86B3-274DDBF90491}"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7D86A68F-BD5E-48EF-8FF8-0F7866C9ED16}" srcId="{0ACBEAF7-5071-44DB-8C73-4E1CF1514970}" destId="{12D84957-AE4E-40D7-BF41-D6E55CCC75A7}" srcOrd="3" destOrd="0" parTransId="{0BF41804-F8DE-4808-953A-F404C96E6AD1}" sibTransId="{9E77CDDA-72F2-490A-AB9A-25C918FD9132}"/>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smtClean="0">
            <a:solidFill>
              <a:schemeClr val="bg1">
                <a:lumMod val="85000"/>
              </a:schemeClr>
            </a:solidFill>
          </a:endParaRPr>
        </a:p>
        <a:p>
          <a:endParaRPr lang="id-ID" sz="1050" dirty="0" smtClean="0">
            <a:solidFill>
              <a:schemeClr val="bg1">
                <a:lumMod val="85000"/>
              </a:schemeClr>
            </a:solidFill>
          </a:endParaRPr>
        </a:p>
        <a:p>
          <a:r>
            <a:rPr lang="id-ID" sz="1100" dirty="0" smtClean="0">
              <a:solidFill>
                <a:schemeClr val="bg1">
                  <a:lumMod val="85000"/>
                </a:schemeClr>
              </a:solidFill>
            </a:rPr>
            <a:t>Vision</a:t>
          </a:r>
          <a:endParaRPr lang="id-ID" sz="1100" dirty="0">
            <a:solidFill>
              <a:schemeClr val="bg1">
                <a:lumMod val="85000"/>
              </a:schemeClr>
            </a:solidFill>
          </a:endParaRPr>
        </a:p>
      </dgm:t>
    </dgm:pt>
    <dgm:pt modelId="{D5C8519F-D5CE-4BA5-88B4-1A39526BCAF0}" cxnId="{008B7B52-347C-43C8-9D57-9605EC1BE1F3}" type="parTrans">
      <dgm:prSet/>
      <dgm:spPr/>
      <dgm:t>
        <a:bodyPr/>
        <a:lstStyle/>
        <a:p>
          <a:endParaRPr lang="id-ID"/>
        </a:p>
      </dgm:t>
    </dgm:pt>
    <dgm:pt modelId="{C0FBCBA1-DE8C-4167-B994-850E78839690}" cxnId="{008B7B52-347C-43C8-9D57-9605EC1BE1F3}" type="sibTrans">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smtClean="0">
            <a:solidFill>
              <a:schemeClr val="bg1">
                <a:lumMod val="85000"/>
              </a:schemeClr>
            </a:solidFill>
          </a:endParaRPr>
        </a:p>
        <a:p>
          <a:pPr algn="ctr"/>
          <a:endParaRPr lang="id-ID" sz="1100" dirty="0" smtClean="0">
            <a:solidFill>
              <a:schemeClr val="bg1">
                <a:lumMod val="85000"/>
              </a:schemeClr>
            </a:solidFill>
          </a:endParaRPr>
        </a:p>
        <a:p>
          <a:pPr algn="ctr"/>
          <a:r>
            <a:rPr lang="id-ID" sz="1100" dirty="0" smtClean="0">
              <a:solidFill>
                <a:schemeClr val="bg1">
                  <a:lumMod val="85000"/>
                </a:schemeClr>
              </a:solidFill>
            </a:rPr>
            <a:t>Conseptualization</a:t>
          </a:r>
          <a:endParaRPr lang="id-ID" sz="1100" dirty="0"/>
        </a:p>
      </dgm:t>
    </dgm:pt>
    <dgm:pt modelId="{E2CE42D9-FA49-44D1-98FE-9AE568A65EF6}" cxnId="{DB56E668-A9BC-49CE-AD41-C3FCF45B24B6}" type="parTrans">
      <dgm:prSet/>
      <dgm:spPr/>
      <dgm:t>
        <a:bodyPr/>
        <a:lstStyle/>
        <a:p>
          <a:endParaRPr lang="id-ID"/>
        </a:p>
      </dgm:t>
    </dgm:pt>
    <dgm:pt modelId="{A07E3DFA-F9E1-4628-A3E9-3A9BC3EB25B5}" cxnId="{DB56E668-A9BC-49CE-AD41-C3FCF45B24B6}" type="sibTrans">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Revision</a:t>
          </a:r>
          <a:endParaRPr lang="id-ID" sz="1100" dirty="0">
            <a:solidFill>
              <a:schemeClr val="bg1">
                <a:lumMod val="85000"/>
              </a:schemeClr>
            </a:solidFill>
          </a:endParaRPr>
        </a:p>
      </dgm:t>
    </dgm:pt>
    <dgm:pt modelId="{45EFD6B5-D5DA-47C3-9FEF-5FA547E7F865}" cxnId="{C7CB7AF4-180E-4413-ACF9-F5F37F5A0535}" type="parTrans">
      <dgm:prSet/>
      <dgm:spPr/>
      <dgm:t>
        <a:bodyPr/>
        <a:lstStyle/>
        <a:p>
          <a:endParaRPr lang="id-ID"/>
        </a:p>
      </dgm:t>
    </dgm:pt>
    <dgm:pt modelId="{FC223F2B-2485-4DFD-AB43-A1034295544D}" cxnId="{C7CB7AF4-180E-4413-ACF9-F5F37F5A0535}" type="sibTrans">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Proposal</a:t>
          </a:r>
          <a:endParaRPr lang="id-ID" sz="1100" dirty="0">
            <a:solidFill>
              <a:schemeClr val="bg1">
                <a:lumMod val="85000"/>
              </a:schemeClr>
            </a:solidFill>
          </a:endParaRPr>
        </a:p>
      </dgm:t>
    </dgm:pt>
    <dgm:pt modelId="{729A8FAF-7DDA-48F9-BF36-3D62AE91FE1F}" cxnId="{D0D5926A-BE29-4705-A6D6-B14972A106E5}" type="parTrans">
      <dgm:prSet/>
      <dgm:spPr/>
      <dgm:t>
        <a:bodyPr/>
        <a:lstStyle/>
        <a:p>
          <a:endParaRPr lang="id-ID"/>
        </a:p>
      </dgm:t>
    </dgm:pt>
    <dgm:pt modelId="{6B25177D-CD89-4B81-AA27-04DE142DBF3C}" cxnId="{D0D5926A-BE29-4705-A6D6-B14972A106E5}" type="sibTrans">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smtClean="0">
            <a:solidFill>
              <a:schemeClr val="bg1">
                <a:lumMod val="85000"/>
              </a:schemeClr>
            </a:solidFill>
          </a:endParaRPr>
        </a:p>
        <a:p>
          <a:endParaRPr lang="id-ID" dirty="0" smtClean="0">
            <a:solidFill>
              <a:schemeClr val="bg1">
                <a:lumMod val="85000"/>
              </a:schemeClr>
            </a:solidFill>
          </a:endParaRPr>
        </a:p>
        <a:p>
          <a:r>
            <a:rPr lang="id-ID" dirty="0" smtClean="0">
              <a:solidFill>
                <a:schemeClr val="bg1">
                  <a:lumMod val="85000"/>
                </a:schemeClr>
              </a:solidFill>
            </a:rPr>
            <a:t>Brainstorm</a:t>
          </a:r>
          <a:endParaRPr lang="id-ID" dirty="0">
            <a:solidFill>
              <a:schemeClr val="bg1">
                <a:lumMod val="85000"/>
              </a:schemeClr>
            </a:solidFill>
          </a:endParaRPr>
        </a:p>
      </dgm:t>
    </dgm:pt>
    <dgm:pt modelId="{65C19C87-FE1B-473A-B3AC-306D4BB27B51}" cxnId="{84368C46-30E5-4D4D-938B-7DE797611575}" type="parTrans">
      <dgm:prSet/>
      <dgm:spPr/>
      <dgm:t>
        <a:bodyPr/>
        <a:lstStyle/>
        <a:p>
          <a:endParaRPr lang="id-ID"/>
        </a:p>
      </dgm:t>
    </dgm:pt>
    <dgm:pt modelId="{1B76385D-8145-4A19-BD6A-E54F93E17E7D}" cxnId="{84368C46-30E5-4D4D-938B-7DE797611575}" type="sibTrans">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t>
        <a:bodyPr/>
        <a:lstStyle/>
        <a:p>
          <a:endParaRPr lang="id-ID"/>
        </a:p>
      </dgm:t>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t>
        <a:bodyPr/>
        <a:lstStyle/>
        <a:p>
          <a:endParaRPr lang="id-ID"/>
        </a:p>
      </dgm:t>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t>
        <a:bodyPr/>
        <a:lstStyle/>
        <a:p>
          <a:endParaRPr lang="id-ID"/>
        </a:p>
      </dgm:t>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t>
        <a:bodyPr/>
        <a:lstStyle/>
        <a:p>
          <a:endParaRPr lang="id-ID"/>
        </a:p>
      </dgm:t>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t>
        <a:bodyPr/>
        <a:lstStyle/>
        <a:p>
          <a:endParaRPr lang="id-ID"/>
        </a:p>
      </dgm:t>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t>
        <a:bodyPr/>
        <a:lstStyle/>
        <a:p>
          <a:endParaRPr lang="id-ID"/>
        </a:p>
      </dgm:t>
    </dgm:pt>
  </dgm:ptLst>
  <dgm:cxnLst>
    <dgm:cxn modelId="{C996E98D-688B-4077-9E09-BBC03E0FA094}" type="presOf" srcId="{2B4C2267-15D8-439C-A06E-4A7A7D535A62}" destId="{50F7950A-D2A3-4413-A249-711F8CCF1EBA}" srcOrd="0" destOrd="0" presId="urn:microsoft.com/office/officeart/2005/8/layout/lProcess3"/>
    <dgm:cxn modelId="{008B7B52-347C-43C8-9D57-9605EC1BE1F3}" srcId="{2B4C2267-15D8-439C-A06E-4A7A7D535A62}" destId="{328D4902-8CFB-487F-83E1-41074372CBAC}" srcOrd="0" destOrd="0" parTransId="{D5C8519F-D5CE-4BA5-88B4-1A39526BCAF0}" sibTransId="{C0FBCBA1-DE8C-4167-B994-850E78839690}"/>
    <dgm:cxn modelId="{27A6EC29-0E78-46FC-8BA5-EC941B220406}" type="presOf" srcId="{D8C256EE-19CC-43E2-A16D-84EB9098455C}" destId="{32E9C405-7170-428A-AE01-6818D0EAB4CB}" srcOrd="0" destOrd="0" presId="urn:microsoft.com/office/officeart/2005/8/layout/lProcess3"/>
    <dgm:cxn modelId="{2DF3BA44-D246-44F0-A234-5800D3F20BF0}" type="presOf" srcId="{60AC4A15-EFE1-495F-BAA4-07DA24DBD17A}" destId="{ED29A655-4767-4609-9E2C-FB58A49C0A1C}" srcOrd="0" destOrd="0" presId="urn:microsoft.com/office/officeart/2005/8/layout/lProcess3"/>
    <dgm:cxn modelId="{1B9DF5E4-CE37-43E1-94E1-1E89966360A1}" type="presOf" srcId="{38D92673-0CA6-4ECF-8E3D-7C73E23DE638}" destId="{1013B523-8D79-4A03-860D-C1BBA5BCCD24}" srcOrd="0" destOrd="0" presId="urn:microsoft.com/office/officeart/2005/8/layout/lProcess3"/>
    <dgm:cxn modelId="{84368C46-30E5-4D4D-938B-7DE797611575}" srcId="{2B4C2267-15D8-439C-A06E-4A7A7D535A62}" destId="{D8C256EE-19CC-43E2-A16D-84EB9098455C}" srcOrd="1" destOrd="0" parTransId="{65C19C87-FE1B-473A-B3AC-306D4BB27B51}" sibTransId="{1B76385D-8145-4A19-BD6A-E54F93E17E7D}"/>
    <dgm:cxn modelId="{EE90ABEB-2DD6-484D-A12E-26884952906C}" type="presOf" srcId="{D2FF0D14-ACD7-4583-8F84-987EA9663EA7}" destId="{D95C1C00-2D5A-4D71-BCF4-A8DB89B8812E}" srcOrd="0" destOrd="0" presId="urn:microsoft.com/office/officeart/2005/8/layout/lProcess3"/>
    <dgm:cxn modelId="{D0D5926A-BE29-4705-A6D6-B14972A106E5}" srcId="{2B4C2267-15D8-439C-A06E-4A7A7D535A62}" destId="{60AC4A15-EFE1-495F-BAA4-07DA24DBD17A}" srcOrd="3" destOrd="0" parTransId="{729A8FAF-7DDA-48F9-BF36-3D62AE91FE1F}" sibTransId="{6B25177D-CD89-4B81-AA27-04DE142DBF3C}"/>
    <dgm:cxn modelId="{D922FFD3-19E9-4320-8583-8EFEB46166AD}" type="presOf" srcId="{328D4902-8CFB-487F-83E1-41074372CBAC}" destId="{33D9AF37-21E2-43DC-A3F0-73462ADF44C8}" srcOrd="0" destOrd="0" presId="urn:microsoft.com/office/officeart/2005/8/layout/lProcess3"/>
    <dgm:cxn modelId="{C7CB7AF4-180E-4413-ACF9-F5F37F5A0535}" srcId="{2B4C2267-15D8-439C-A06E-4A7A7D535A62}" destId="{D2FF0D14-ACD7-4583-8F84-987EA9663EA7}" srcOrd="4" destOrd="0" parTransId="{45EFD6B5-D5DA-47C3-9FEF-5FA547E7F865}" sibTransId="{FC223F2B-2485-4DFD-AB43-A1034295544D}"/>
    <dgm:cxn modelId="{DB56E668-A9BC-49CE-AD41-C3FCF45B24B6}" srcId="{2B4C2267-15D8-439C-A06E-4A7A7D535A62}" destId="{38D92673-0CA6-4ECF-8E3D-7C73E23DE638}" srcOrd="2" destOrd="0" parTransId="{E2CE42D9-FA49-44D1-98FE-9AE568A65EF6}" sibTransId="{A07E3DFA-F9E1-4628-A3E9-3A9BC3EB25B5}"/>
    <dgm:cxn modelId="{78E7EA9A-1771-4F6F-ABA4-83040FC14042}" type="presParOf" srcId="{50F7950A-D2A3-4413-A249-711F8CCF1EBA}" destId="{2AD3D5A4-0DFD-4A2B-A0CD-7AE2715C1878}" srcOrd="0" destOrd="0" presId="urn:microsoft.com/office/officeart/2005/8/layout/lProcess3"/>
    <dgm:cxn modelId="{000267BE-7839-4064-A194-89E220568AC9}" type="presParOf" srcId="{2AD3D5A4-0DFD-4A2B-A0CD-7AE2715C1878}" destId="{33D9AF37-21E2-43DC-A3F0-73462ADF44C8}" srcOrd="0" destOrd="0" presId="urn:microsoft.com/office/officeart/2005/8/layout/lProcess3"/>
    <dgm:cxn modelId="{9D54E29D-F8FD-42C5-B56C-4587BB0E60EA}" type="presParOf" srcId="{50F7950A-D2A3-4413-A249-711F8CCF1EBA}" destId="{7C7BDC3E-852E-4D1B-B219-B25359C38235}" srcOrd="1" destOrd="0" presId="urn:microsoft.com/office/officeart/2005/8/layout/lProcess3"/>
    <dgm:cxn modelId="{05C835E8-53B3-4DEF-9734-18B7B202A5E9}" type="presParOf" srcId="{50F7950A-D2A3-4413-A249-711F8CCF1EBA}" destId="{6575D3D2-AA4B-42AB-BC86-C9E180FF6C9B}" srcOrd="2" destOrd="0" presId="urn:microsoft.com/office/officeart/2005/8/layout/lProcess3"/>
    <dgm:cxn modelId="{1253C0C7-6883-4E8F-A548-9221C2BBA651}" type="presParOf" srcId="{6575D3D2-AA4B-42AB-BC86-C9E180FF6C9B}" destId="{32E9C405-7170-428A-AE01-6818D0EAB4CB}" srcOrd="0" destOrd="0" presId="urn:microsoft.com/office/officeart/2005/8/layout/lProcess3"/>
    <dgm:cxn modelId="{803EE26A-2F5C-4FBE-92CF-6FD3C559B813}" type="presParOf" srcId="{50F7950A-D2A3-4413-A249-711F8CCF1EBA}" destId="{1F29D896-BF52-4C26-81FB-9DB69D577EA7}" srcOrd="3" destOrd="0" presId="urn:microsoft.com/office/officeart/2005/8/layout/lProcess3"/>
    <dgm:cxn modelId="{44A1C4E2-710D-430D-A3DE-A0FF442854E6}" type="presParOf" srcId="{50F7950A-D2A3-4413-A249-711F8CCF1EBA}" destId="{9B1345E3-84D4-42F0-9133-03F470635842}" srcOrd="4" destOrd="0" presId="urn:microsoft.com/office/officeart/2005/8/layout/lProcess3"/>
    <dgm:cxn modelId="{19E80689-E70E-4736-9CB2-17F10FDC9CA6}" type="presParOf" srcId="{9B1345E3-84D4-42F0-9133-03F470635842}" destId="{1013B523-8D79-4A03-860D-C1BBA5BCCD24}" srcOrd="0" destOrd="0" presId="urn:microsoft.com/office/officeart/2005/8/layout/lProcess3"/>
    <dgm:cxn modelId="{DC61DC35-BF47-45E8-9FFE-6A84FC97F8AD}" type="presParOf" srcId="{50F7950A-D2A3-4413-A249-711F8CCF1EBA}" destId="{05DCF67A-E1A6-4674-8147-40902D1394AC}" srcOrd="5" destOrd="0" presId="urn:microsoft.com/office/officeart/2005/8/layout/lProcess3"/>
    <dgm:cxn modelId="{0D02968D-437E-4834-B62D-C93DB20E6536}" type="presParOf" srcId="{50F7950A-D2A3-4413-A249-711F8CCF1EBA}" destId="{904C3034-0566-4AD6-A998-0D3C6434DCA7}" srcOrd="6" destOrd="0" presId="urn:microsoft.com/office/officeart/2005/8/layout/lProcess3"/>
    <dgm:cxn modelId="{0F74880C-1DC8-4436-8E70-D95FDACACDAF}" type="presParOf" srcId="{904C3034-0566-4AD6-A998-0D3C6434DCA7}" destId="{ED29A655-4767-4609-9E2C-FB58A49C0A1C}" srcOrd="0" destOrd="0" presId="urn:microsoft.com/office/officeart/2005/8/layout/lProcess3"/>
    <dgm:cxn modelId="{7345D5BB-24DE-458E-8755-880153061045}" type="presParOf" srcId="{50F7950A-D2A3-4413-A249-711F8CCF1EBA}" destId="{372A9009-FFE4-43A6-9070-B4A9B5D456DC}" srcOrd="7" destOrd="0" presId="urn:microsoft.com/office/officeart/2005/8/layout/lProcess3"/>
    <dgm:cxn modelId="{6E18660F-4088-4011-81DD-2347FCEE29F0}" type="presParOf" srcId="{50F7950A-D2A3-4413-A249-711F8CCF1EBA}" destId="{32696A98-6625-47F5-A699-21D1D460CDF1}" srcOrd="8" destOrd="0" presId="urn:microsoft.com/office/officeart/2005/8/layout/lProcess3"/>
    <dgm:cxn modelId="{84CD1B30-DB7C-471A-B5B0-9BF696BF5C52}" type="presParOf" srcId="{32696A98-6625-47F5-A699-21D1D460CDF1}" destId="{D95C1C00-2D5A-4D71-BCF4-A8DB89B8812E}" srcOrd="0" destOrd="0" presId="urn:microsoft.com/office/officeart/2005/8/layout/lProcess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type="chevron" r:blip="" rot="180">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type="chevron" r:blip="" rot="180">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smtClean="0"/>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smtClean="0"/>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png"/><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microsoft.com/office/2007/relationships/hdphoto" Target="../media/hdphoto2.wdp"/><Relationship Id="rId3" Type="http://schemas.openxmlformats.org/officeDocument/2006/relationships/image" Target="../media/image6.png"/><Relationship Id="rId2" Type="http://schemas.microsoft.com/office/2007/relationships/hdphoto" Target="../media/hdphoto1.wdp"/><Relationship Id="rId1" Type="http://schemas.openxmlformats.org/officeDocument/2006/relationships/image" Target="../media/image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chart" Target="../charts/chart4.xml"/><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chart" Target="../charts/chart1.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chart" Target="../charts/chart5.xml"/></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diagramDrawing" Target="../diagrams/drawing2.xml"/><Relationship Id="rId4" Type="http://schemas.openxmlformats.org/officeDocument/2006/relationships/diagramColors" Target="../diagrams/colors2.xml"/><Relationship Id="rId3" Type="http://schemas.openxmlformats.org/officeDocument/2006/relationships/diagramQuickStyle" Target="../diagrams/quickStyle2.xml"/><Relationship Id="rId2" Type="http://schemas.openxmlformats.org/officeDocument/2006/relationships/diagramLayout" Target="../diagrams/layout2.xml"/><Relationship Id="rId1" Type="http://schemas.openxmlformats.org/officeDocument/2006/relationships/diagramData" Target="../diagrams/data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diagramDrawing" Target="../diagrams/drawing3.xml"/><Relationship Id="rId4" Type="http://schemas.openxmlformats.org/officeDocument/2006/relationships/diagramColors" Target="../diagrams/colors3.xml"/><Relationship Id="rId3" Type="http://schemas.openxmlformats.org/officeDocument/2006/relationships/diagramQuickStyle" Target="../diagrams/quickStyle3.xml"/><Relationship Id="rId2" Type="http://schemas.openxmlformats.org/officeDocument/2006/relationships/diagramLayout" Target="../diagrams/layout3.xml"/><Relationship Id="rId1" Type="http://schemas.openxmlformats.org/officeDocument/2006/relationships/diagramData" Target="../diagrams/data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6.xml"/></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7.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8.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9.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0.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2.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3.xml"/></Relationships>
</file>

<file path=ppt/slides/_rels/slide6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chart" Target="../charts/chart14.xml"/></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1.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Rectangle 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smtClean="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smtClean="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smtClean="0">
                <a:solidFill>
                  <a:schemeClr val="accent1">
                    <a:lumMod val="75000"/>
                  </a:schemeClr>
                </a:solidFill>
                <a:ea typeface="Roboto" panose="02000000000000000000" pitchFamily="2" charset="0"/>
                <a:cs typeface="Open Sans Light" panose="020B0306030504020204" pitchFamily="34" charset="0"/>
              </a:rPr>
              <a:t>bussines</a:t>
            </a:r>
            <a:r>
              <a:rPr lang="id-ID" sz="1700" dirty="0" smtClean="0">
                <a:solidFill>
                  <a:schemeClr val="bg1">
                    <a:lumMod val="65000"/>
                  </a:schemeClr>
                </a:solidFill>
                <a:ea typeface="Roboto" panose="02000000000000000000" pitchFamily="2" charset="0"/>
                <a:cs typeface="Open Sans Light" panose="020B0306030504020204" pitchFamily="34" charset="0"/>
              </a:rPr>
              <a:t> and </a:t>
            </a:r>
            <a:r>
              <a:rPr lang="id-ID" sz="1700" dirty="0" smtClean="0">
                <a:solidFill>
                  <a:schemeClr val="accent1">
                    <a:lumMod val="75000"/>
                  </a:schemeClr>
                </a:solidFill>
                <a:ea typeface="Roboto" panose="02000000000000000000" pitchFamily="2" charset="0"/>
                <a:cs typeface="Open Sans Light" panose="020B0306030504020204" pitchFamily="34" charset="0"/>
              </a:rPr>
              <a:t>personal</a:t>
            </a:r>
            <a:endParaRPr lang="id-ID" sz="1700" dirty="0" smtClean="0">
              <a:solidFill>
                <a:schemeClr val="accent1">
                  <a:lumMod val="75000"/>
                </a:schemeClr>
              </a:solidFill>
              <a:ea typeface="Roboto" panose="02000000000000000000" pitchFamily="2" charset="0"/>
              <a:cs typeface="Open Sans Light" panose="020B0306030504020204" pitchFamily="34" charset="0"/>
            </a:endParaRPr>
          </a:p>
          <a:p>
            <a:pPr algn="r"/>
            <a:r>
              <a:rPr lang="id-ID" sz="1700" dirty="0" smtClean="0">
                <a:solidFill>
                  <a:schemeClr val="bg1">
                    <a:lumMod val="65000"/>
                  </a:schemeClr>
                </a:solidFill>
                <a:ea typeface="Roboto" panose="02000000000000000000" pitchFamily="2" charset="0"/>
                <a:cs typeface="Open Sans Light" panose="020B0306030504020204" pitchFamily="34" charset="0"/>
              </a:rPr>
              <a:t>powerpoint template</a:t>
            </a:r>
            <a:endParaRPr lang="id-ID" sz="1700" dirty="0">
              <a:solidFill>
                <a:schemeClr val="bg1">
                  <a:lumMod val="65000"/>
                </a:schemeClr>
              </a:solidFill>
              <a:ea typeface="Roboto" panose="02000000000000000000" pitchFamily="2" charset="0"/>
              <a:cs typeface="Open Sans Light" panose="020B0306030504020204" pitchFamily="34" charset="0"/>
            </a:endParaRP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6000">
        <p15:prstTrans prst="curtains"/>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vertical)">
                                      <p:cBhvr>
                                        <p:cTn id="7" dur="500"/>
                                        <p:tgtEl>
                                          <p:spTgt spid="2"/>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1+#ppt_w/2"/>
                                          </p:val>
                                        </p:tav>
                                        <p:tav tm="100000">
                                          <p:val>
                                            <p:strVal val="#ppt_x"/>
                                          </p:val>
                                        </p:tav>
                                      </p:tavLst>
                                    </p:anim>
                                    <p:anim calcmode="lin" valueType="num">
                                      <p:cBhvr additive="base">
                                        <p:cTn id="17" dur="500" fill="hold"/>
                                        <p:tgtEl>
                                          <p:spTgt spid="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accent1"/>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rgbClr val="36648B"/>
                </a:solidFill>
                <a:ea typeface="Roboto" panose="02000000000000000000" pitchFamily="2" charset="0"/>
              </a:rPr>
              <a:t>Who is</a:t>
            </a:r>
            <a:r>
              <a:rPr lang="id-ID" sz="3200" dirty="0" smtClean="0">
                <a:solidFill>
                  <a:schemeClr val="bg2">
                    <a:lumMod val="75000"/>
                  </a:schemeClr>
                </a:solidFill>
                <a:ea typeface="Roboto" panose="02000000000000000000" pitchFamily="2" charset="0"/>
              </a:rPr>
              <a:t> ?</a:t>
            </a:r>
            <a:endParaRPr lang="id-ID" sz="3200" dirty="0" smtClean="0">
              <a:solidFill>
                <a:schemeClr val="bg2">
                  <a:lumMod val="75000"/>
                </a:schemeClr>
              </a:solidFill>
              <a:ea typeface="Roboto" panose="02000000000000000000" pitchFamily="2" charset="0"/>
            </a:endParaRPr>
          </a:p>
          <a:p>
            <a:pPr algn="l"/>
            <a:r>
              <a:rPr lang="en-US" sz="1400" dirty="0" smtClean="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1">
                  <a:lumMod val="65000"/>
                </a:schemeClr>
              </a:solidFill>
              <a:ea typeface="Roboto" panose="02000000000000000000" pitchFamily="2" charset="0"/>
            </a:endParaRPr>
          </a:p>
          <a:p>
            <a:pPr algn="l"/>
            <a:r>
              <a:rPr lang="en-US" sz="1400" dirty="0" smtClean="0">
                <a:solidFill>
                  <a:schemeClr val="bg1">
                    <a:lumMod val="65000"/>
                  </a:schemeClr>
                </a:solidFill>
                <a:ea typeface="Roboto" panose="02000000000000000000" pitchFamily="2" charset="0"/>
              </a:rPr>
              <a:t>It was </a:t>
            </a:r>
            <a:r>
              <a:rPr lang="en-US" sz="1400" dirty="0" err="1" smtClean="0">
                <a:solidFill>
                  <a:schemeClr val="bg1">
                    <a:lumMod val="65000"/>
                  </a:schemeClr>
                </a:solidFill>
                <a:ea typeface="Roboto" panose="02000000000000000000" pitchFamily="2" charset="0"/>
              </a:rPr>
              <a:t>popularised</a:t>
            </a:r>
            <a:r>
              <a:rPr lang="en-US" sz="1400" dirty="0" smtClean="0">
                <a:solidFill>
                  <a:schemeClr val="bg1">
                    <a:lumMod val="65000"/>
                  </a:schemeClr>
                </a:solidFill>
                <a:ea typeface="Roboto" panose="02000000000000000000" pitchFamily="2" charset="0"/>
              </a:rPr>
              <a:t> in the 1960s with the release of </a:t>
            </a:r>
            <a:r>
              <a:rPr lang="en-US" sz="1400" dirty="0" err="1" smtClean="0">
                <a:solidFill>
                  <a:schemeClr val="bg1">
                    <a:lumMod val="65000"/>
                  </a:schemeClr>
                </a:solidFill>
                <a:ea typeface="Roboto" panose="02000000000000000000" pitchFamily="2" charset="0"/>
              </a:rPr>
              <a:t>Letraset</a:t>
            </a:r>
            <a:r>
              <a:rPr lang="en-US" sz="1400" dirty="0" smtClean="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anose="02000000000000000000" pitchFamily="2" charset="0"/>
            </a:endParaRP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bg2">
                    <a:lumMod val="50000"/>
                  </a:schemeClr>
                </a:solidFill>
                <a:latin typeface="+mn-lt"/>
                <a:ea typeface="Roboto" panose="02000000000000000000" pitchFamily="2" charset="0"/>
              </a:rPr>
              <a:t>Skills</a:t>
            </a:r>
            <a:endParaRPr lang="en-US" sz="2800" dirty="0">
              <a:solidFill>
                <a:schemeClr val="bg2">
                  <a:lumMod val="50000"/>
                </a:schemeClr>
              </a:solidFill>
              <a:latin typeface="+mn-lt"/>
              <a:ea typeface="Roboto" panose="02000000000000000000" pitchFamily="2" charset="0"/>
            </a:endParaRPr>
          </a:p>
        </p:txBody>
      </p:sp>
      <p:grpSp>
        <p:nvGrpSpPr>
          <p:cNvPr id="37" name="Group 36"/>
          <p:cNvGrpSpPr/>
          <p:nvPr/>
        </p:nvGrpSpPr>
        <p:grpSpPr>
          <a:xfrm>
            <a:off x="8951547" y="3559562"/>
            <a:ext cx="2262749" cy="216024"/>
            <a:chOff x="8951547" y="3559562"/>
            <a:chExt cx="2262749" cy="216024"/>
          </a:xfrm>
          <a:solidFill>
            <a:schemeClr val="tx1">
              <a:lumMod val="75000"/>
              <a:lumOff val="2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smtClean="0">
                <a:solidFill>
                  <a:schemeClr val="bg2">
                    <a:lumMod val="50000"/>
                  </a:schemeClr>
                </a:solidFill>
              </a:rPr>
              <a:t>78</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lumOff val="2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smtClean="0">
                <a:solidFill>
                  <a:schemeClr val="bg2">
                    <a:lumMod val="50000"/>
                  </a:schemeClr>
                </a:solidFill>
              </a:rPr>
              <a:t>51</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lumOff val="2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smtClean="0">
                <a:solidFill>
                  <a:schemeClr val="bg2">
                    <a:lumMod val="50000"/>
                  </a:schemeClr>
                </a:solidFill>
              </a:rPr>
              <a:t>59</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lumOff val="2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smtClean="0">
                <a:solidFill>
                  <a:schemeClr val="bg2">
                    <a:lumMod val="50000"/>
                  </a:schemeClr>
                </a:solidFill>
              </a:rPr>
              <a:t>85</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10</a:t>
              </a:r>
              <a:endParaRPr lang="id-ID" sz="1600" dirty="0">
                <a:solidFill>
                  <a:schemeClr val="bg2">
                    <a:lumMod val="75000"/>
                  </a:schemeClr>
                </a:solidFill>
                <a:latin typeface="Arsenal" panose="02010504060200020004" pitchFamily="50" charset="0"/>
              </a:endParaRPr>
            </a:p>
          </p:txBody>
        </p:sp>
      </p:grpSp>
      <p:grpSp>
        <p:nvGrpSpPr>
          <p:cNvPr id="35" name="Group 34"/>
          <p:cNvGrpSpPr/>
          <p:nvPr/>
        </p:nvGrpSpPr>
        <p:grpSpPr>
          <a:xfrm>
            <a:off x="8940394" y="3041823"/>
            <a:ext cx="2262749" cy="216024"/>
            <a:chOff x="8940394" y="3041823"/>
            <a:chExt cx="2262749" cy="216024"/>
          </a:xfrm>
          <a:solidFill>
            <a:schemeClr val="tx1">
              <a:lumMod val="75000"/>
              <a:lumOff val="2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smtClean="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smtClean="0">
                <a:solidFill>
                  <a:schemeClr val="bg2">
                    <a:lumMod val="50000"/>
                  </a:schemeClr>
                </a:solidFill>
              </a:rPr>
              <a:t>25%</a:t>
            </a:r>
            <a:endParaRPr lang="en-CA" sz="2200" b="1" i="1" dirty="0" smtClean="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Meet Indra Uban</a:t>
            </a:r>
            <a:endParaRPr lang="en-US" sz="3600" dirty="0" smtClean="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par>
                                <p:cTn id="105" presetID="14" presetClass="entr" presetSubtype="5" fill="hold" grpId="0" nodeType="withEffect">
                                  <p:stCondLst>
                                    <p:cond delay="0"/>
                                  </p:stCondLst>
                                  <p:childTnLst>
                                    <p:set>
                                      <p:cBhvr>
                                        <p:cTn id="106" dur="1" fill="hold">
                                          <p:stCondLst>
                                            <p:cond delay="0"/>
                                          </p:stCondLst>
                                        </p:cTn>
                                        <p:tgtEl>
                                          <p:spTgt spid="206"/>
                                        </p:tgtEl>
                                        <p:attrNameLst>
                                          <p:attrName>style.visibility</p:attrName>
                                        </p:attrNameLst>
                                      </p:cBhvr>
                                      <p:to>
                                        <p:strVal val="visible"/>
                                      </p:to>
                                    </p:set>
                                    <p:animEffect transition="in" filter="randombar(vertical)">
                                      <p:cBhvr>
                                        <p:cTn id="107"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a:grpSpLocks noChangeAspect="1"/>
          </p:cNvGrpSpPr>
          <p:nvPr/>
        </p:nvGrpSpPr>
        <p:grpSpPr>
          <a:xfrm>
            <a:off x="-14734" y="3644175"/>
            <a:ext cx="12720792" cy="2880000"/>
            <a:chOff x="19050" y="2343150"/>
            <a:chExt cx="9122640" cy="1600201"/>
          </a:xfrm>
          <a:solidFill>
            <a:schemeClr val="bg2">
              <a:lumMod val="25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smtClean="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2"/>
            <a:ext cx="1332569" cy="457627"/>
            <a:chOff x="1789923" y="3857721"/>
            <a:chExt cx="1332569" cy="881348"/>
          </a:xfrm>
        </p:grpSpPr>
        <p:sp>
          <p:nvSpPr>
            <p:cNvPr id="18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We Born</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pPr>
                <a:lnSpc>
                  <a:spcPct val="50000"/>
                </a:lnSpc>
              </a:pPr>
              <a:r>
                <a:rPr lang="id-ID" sz="1100" dirty="0" smtClean="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smtClean="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smtClean="0">
                <a:solidFill>
                  <a:schemeClr val="accent1">
                    <a:lumMod val="60000"/>
                    <a:lumOff val="40000"/>
                  </a:schemeClr>
                </a:solidFill>
                <a:latin typeface="FontAwesome" pitchFamily="2" charset="0"/>
              </a:rPr>
              <a:t></a:t>
            </a:r>
            <a:endParaRPr lang="id-ID" sz="4400" dirty="0">
              <a:solidFill>
                <a:schemeClr val="accent1">
                  <a:lumMod val="60000"/>
                  <a:lumOff val="40000"/>
                </a:schemeClr>
              </a:solidFill>
              <a:latin typeface="FontAwesome" pitchFamily="2" charset="0"/>
            </a:endParaRPr>
          </a:p>
        </p:txBody>
      </p:sp>
      <p:grpSp>
        <p:nvGrpSpPr>
          <p:cNvPr id="225" name="Group 224"/>
          <p:cNvGrpSpPr/>
          <p:nvPr/>
        </p:nvGrpSpPr>
        <p:grpSpPr>
          <a:xfrm>
            <a:off x="4010656" y="2505454"/>
            <a:ext cx="1280710" cy="457628"/>
            <a:chOff x="1789924" y="3857719"/>
            <a:chExt cx="1280710" cy="881350"/>
          </a:xfrm>
        </p:grpSpPr>
        <p:sp>
          <p:nvSpPr>
            <p:cNvPr id="22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4" y="3857719"/>
              <a:ext cx="1280710" cy="7333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Grow Up</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smtClean="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smtClean="0">
                <a:solidFill>
                  <a:schemeClr val="accent1"/>
                </a:solidFill>
                <a:latin typeface="FontAwesome" pitchFamily="2" charset="0"/>
              </a:rPr>
              <a:t></a:t>
            </a:r>
            <a:endParaRPr lang="id-ID" sz="4400" dirty="0">
              <a:solidFill>
                <a:schemeClr val="accent1"/>
              </a:solidFill>
              <a:latin typeface="FontAwesome" pitchFamily="2" charset="0"/>
            </a:endParaRPr>
          </a:p>
        </p:txBody>
      </p:sp>
      <p:grpSp>
        <p:nvGrpSpPr>
          <p:cNvPr id="229" name="Group 228"/>
          <p:cNvGrpSpPr/>
          <p:nvPr/>
        </p:nvGrpSpPr>
        <p:grpSpPr>
          <a:xfrm>
            <a:off x="6356141" y="4533545"/>
            <a:ext cx="1216188" cy="707771"/>
            <a:chOff x="1789924" y="3857719"/>
            <a:chExt cx="1216188" cy="1363103"/>
          </a:xfrm>
        </p:grpSpPr>
        <p:sp>
          <p:nvSpPr>
            <p:cNvPr id="230"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4" y="3857719"/>
              <a:ext cx="1192848" cy="136310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Blow Up</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smtClean="0">
                <a:solidFill>
                  <a:schemeClr val="accent1">
                    <a:lumMod val="75000"/>
                  </a:schemeClr>
                </a:solidFill>
                <a:latin typeface="FontAwesome" pitchFamily="2" charset="0"/>
              </a:rPr>
              <a:t></a:t>
            </a:r>
            <a:endParaRPr lang="id-ID" sz="4400" dirty="0">
              <a:solidFill>
                <a:schemeClr val="accent1">
                  <a:lumMod val="75000"/>
                </a:schemeClr>
              </a:solidFill>
              <a:latin typeface="FontAwesome" pitchFamily="2" charset="0"/>
            </a:endParaRPr>
          </a:p>
        </p:txBody>
      </p:sp>
      <p:grpSp>
        <p:nvGrpSpPr>
          <p:cNvPr id="233" name="Group 232"/>
          <p:cNvGrpSpPr/>
          <p:nvPr/>
        </p:nvGrpSpPr>
        <p:grpSpPr>
          <a:xfrm>
            <a:off x="7878288" y="1921547"/>
            <a:ext cx="1169628" cy="556328"/>
            <a:chOff x="2022149" y="3745909"/>
            <a:chExt cx="1169628" cy="1071439"/>
          </a:xfrm>
        </p:grpSpPr>
        <p:sp>
          <p:nvSpPr>
            <p:cNvPr id="234"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9" y="3745909"/>
              <a:ext cx="1169628" cy="107143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smtClean="0">
                  <a:solidFill>
                    <a:srgbClr val="D60093"/>
                  </a:solidFill>
                  <a:ea typeface="Roboto" panose="02000000000000000000" pitchFamily="2" charset="0"/>
                </a:rPr>
                <a:t> </a:t>
              </a:r>
              <a:endParaRPr lang="id-ID" sz="1100" dirty="0" smtClean="0">
                <a:solidFill>
                  <a:srgbClr val="D60093"/>
                </a:solidFill>
                <a:ea typeface="Roboto" panose="02000000000000000000" pitchFamily="2" charset="0"/>
              </a:endParaRP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smtClean="0">
                <a:solidFill>
                  <a:schemeClr val="accent1">
                    <a:lumMod val="50000"/>
                  </a:schemeClr>
                </a:solidFill>
                <a:latin typeface="FontAwesome" pitchFamily="2" charset="0"/>
              </a:rPr>
              <a:t></a:t>
            </a:r>
            <a:endParaRPr lang="id-ID" sz="4400" dirty="0">
              <a:solidFill>
                <a:schemeClr val="accent1">
                  <a:lumMod val="50000"/>
                </a:schemeClr>
              </a:solidFill>
              <a:latin typeface="FontAwesome" pitchFamily="2" charset="0"/>
            </a:endParaRP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Simple Company Timeline</a:t>
            </a:r>
            <a:endParaRPr lang="en-US" sz="3600" dirty="0" smtClean="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par>
                                <p:cTn id="100" presetID="14" presetClass="entr" presetSubtype="5" fill="hold" grpId="0" nodeType="withEffect">
                                  <p:stCondLst>
                                    <p:cond delay="0"/>
                                  </p:stCondLst>
                                  <p:childTnLst>
                                    <p:set>
                                      <p:cBhvr>
                                        <p:cTn id="101" dur="1" fill="hold">
                                          <p:stCondLst>
                                            <p:cond delay="0"/>
                                          </p:stCondLst>
                                        </p:cTn>
                                        <p:tgtEl>
                                          <p:spTgt spid="206"/>
                                        </p:tgtEl>
                                        <p:attrNameLst>
                                          <p:attrName>style.visibility</p:attrName>
                                        </p:attrNameLst>
                                      </p:cBhvr>
                                      <p:to>
                                        <p:strVal val="visible"/>
                                      </p:to>
                                    </p:set>
                                    <p:animEffect transition="in" filter="randombar(vertical)">
                                      <p:cBhvr>
                                        <p:cTn id="102"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smtClean="0">
                  <a:solidFill>
                    <a:schemeClr val="bg1">
                      <a:lumMod val="95000"/>
                    </a:schemeClr>
                  </a:solidFill>
                  <a:latin typeface="FontAwesome" pitchFamily="2" charset="0"/>
                </a:rPr>
                <a:t></a:t>
              </a:r>
              <a:endParaRPr lang="id-ID" sz="6000" i="0" kern="1200" dirty="0">
                <a:solidFill>
                  <a:schemeClr val="bg1">
                    <a:lumMod val="95000"/>
                  </a:schemeClr>
                </a:solidFill>
                <a:latin typeface="FontAwesome" pitchFamily="2" charset="0"/>
              </a:endParaRP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75000"/>
                    <a:alpha val="70000"/>
                  </a:schemeClr>
                </a:solidFill>
                <a:latin typeface="+mn-lt"/>
                <a:ea typeface="Roboto" panose="02000000000000000000" pitchFamily="2" charset="0"/>
              </a:rPr>
              <a:t>Social Media</a:t>
            </a:r>
            <a:endParaRPr lang="id-ID" sz="1400" b="1" dirty="0" smtClean="0">
              <a:solidFill>
                <a:schemeClr val="accent1">
                  <a:lumMod val="75000"/>
                  <a:alpha val="7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smtClean="0">
                  <a:solidFill>
                    <a:schemeClr val="bg1">
                      <a:lumMod val="95000"/>
                    </a:schemeClr>
                  </a:solidFill>
                  <a:latin typeface="FontAwesome" pitchFamily="2" charset="0"/>
                </a:rPr>
                <a:t></a:t>
              </a:r>
              <a:endParaRPr lang="id-ID" sz="8800" i="0" kern="1200" dirty="0">
                <a:solidFill>
                  <a:schemeClr val="bg1">
                    <a:lumMod val="95000"/>
                  </a:schemeClr>
                </a:solidFill>
                <a:latin typeface="FontAwesome" pitchFamily="2" charset="0"/>
              </a:endParaRP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50000"/>
                  </a:schemeClr>
                </a:solidFill>
                <a:latin typeface="+mn-lt"/>
                <a:ea typeface="Roboto" panose="02000000000000000000" pitchFamily="2" charset="0"/>
              </a:rPr>
              <a:t>Photography</a:t>
            </a:r>
            <a:endParaRPr lang="id-ID" sz="1400" b="1" dirty="0" smtClean="0">
              <a:solidFill>
                <a:schemeClr val="accent1">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smtClean="0">
                  <a:solidFill>
                    <a:schemeClr val="bg1">
                      <a:lumMod val="95000"/>
                    </a:schemeClr>
                  </a:solidFill>
                  <a:latin typeface="FontAwesome" pitchFamily="2" charset="0"/>
                </a:rPr>
                <a:t></a:t>
              </a:r>
              <a:endParaRPr lang="id-ID" sz="5400" i="0" kern="1200" dirty="0">
                <a:solidFill>
                  <a:schemeClr val="bg1">
                    <a:lumMod val="95000"/>
                  </a:schemeClr>
                </a:solidFill>
                <a:latin typeface="FontAwesome" pitchFamily="2" charset="0"/>
              </a:endParaRP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1">
                    <a:lumMod val="50000"/>
                  </a:schemeClr>
                </a:solidFill>
                <a:latin typeface="+mn-lt"/>
                <a:ea typeface="Roboto" panose="02000000000000000000" pitchFamily="2" charset="0"/>
              </a:rPr>
              <a:t>Video</a:t>
            </a:r>
            <a:endParaRPr lang="id-ID" sz="1400" b="1" dirty="0" smtClean="0">
              <a:solidFill>
                <a:schemeClr val="bg1">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smtClean="0">
                  <a:solidFill>
                    <a:schemeClr val="bg1">
                      <a:lumMod val="95000"/>
                    </a:schemeClr>
                  </a:solidFill>
                  <a:latin typeface="FontAwesome" pitchFamily="2" charset="0"/>
                </a:rPr>
                <a:t></a:t>
              </a:r>
              <a:endParaRPr lang="id-ID" sz="4400" i="0" kern="1200" dirty="0">
                <a:solidFill>
                  <a:schemeClr val="bg1">
                    <a:lumMod val="95000"/>
                  </a:schemeClr>
                </a:solidFill>
                <a:latin typeface="FontAwesome" pitchFamily="2" charset="0"/>
              </a:endParaRP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75000"/>
                  </a:schemeClr>
                </a:solidFill>
                <a:latin typeface="+mn-lt"/>
                <a:ea typeface="Roboto" panose="02000000000000000000" pitchFamily="2" charset="0"/>
              </a:rPr>
              <a:t>Audio</a:t>
            </a:r>
            <a:endParaRPr lang="id-ID" sz="1400" b="1" dirty="0" smtClean="0">
              <a:solidFill>
                <a:schemeClr val="bg2">
                  <a:lumMod val="75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12</a:t>
              </a:r>
              <a:endParaRPr lang="id-ID" sz="1600" dirty="0">
                <a:solidFill>
                  <a:schemeClr val="bg2">
                    <a:lumMod val="75000"/>
                  </a:schemeClr>
                </a:solidFill>
                <a:latin typeface="Arsenal" panose="02010504060200020004" pitchFamily="50" charset="0"/>
              </a:endParaRP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Our Services</a:t>
            </a:r>
            <a:endParaRPr lang="en-US" sz="3600" dirty="0" smtClean="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par>
                                <p:cTn id="44" presetID="14" presetClass="entr" presetSubtype="5"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randombar(vertical)">
                                      <p:cBhvr>
                                        <p:cTn id="4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0" y="1970873"/>
            <a:ext cx="12192000" cy="3979984"/>
            <a:chOff x="0" y="1970873"/>
            <a:chExt cx="12192000" cy="3979984"/>
          </a:xfrm>
        </p:grpSpPr>
        <p:sp>
          <p:nvSpPr>
            <p:cNvPr id="18" name="Rectangle 17"/>
            <p:cNvSpPr/>
            <p:nvPr/>
          </p:nvSpPr>
          <p:spPr>
            <a:xfrm>
              <a:off x="0" y="1978535"/>
              <a:ext cx="12192000" cy="39723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3"/>
              <a:ext cx="12192000" cy="3979983"/>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endParaRPr lang="id-ID" sz="2800" i="0" dirty="0" smtClean="0">
                <a:solidFill>
                  <a:schemeClr val="bg1">
                    <a:lumMod val="95000"/>
                  </a:schemeClr>
                </a:solidFill>
                <a:latin typeface="FontAwesome" pitchFamily="2" charset="0"/>
              </a:endParaRP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smtClean="0">
                  <a:solidFill>
                    <a:schemeClr val="bg1"/>
                  </a:solidFill>
                </a:rPr>
                <a:t>Audio</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smtClean="0">
                  <a:solidFill>
                    <a:schemeClr val="bg1"/>
                  </a:solidFill>
                </a:rPr>
                <a:t>Video</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smtClean="0">
                  <a:solidFill>
                    <a:schemeClr val="bg1"/>
                  </a:solidFill>
                </a:rPr>
                <a:t>Photography</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smtClean="0">
                  <a:solidFill>
                    <a:schemeClr val="bg1"/>
                  </a:solidFill>
                </a:rPr>
                <a:t>Social Media</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smtClean="0">
                  <a:solidFill>
                    <a:schemeClr val="bg1"/>
                  </a:solidFill>
                </a:rPr>
                <a:t>Animasi</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smtClean="0">
                  <a:solidFill>
                    <a:schemeClr val="bg1"/>
                  </a:solidFill>
                </a:rPr>
                <a:t>Graphic</a:t>
              </a:r>
              <a:endParaRPr lang="id-ID" b="1" dirty="0" smtClean="0">
                <a:solidFill>
                  <a:schemeClr val="bg1"/>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13</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Icons</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par>
                                <p:cTn id="133" presetID="14" presetClass="entr" presetSubtype="5"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Effect transition="in" filter="randombar(vertical)">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14</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Numbers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endParaRPr lang="id-ID" sz="2800" i="0" dirty="0" smtClean="0">
                <a:solidFill>
                  <a:schemeClr val="bg1">
                    <a:lumMod val="95000"/>
                  </a:schemeClr>
                </a:solidFill>
                <a:latin typeface="FontAwesome" pitchFamily="2" charset="0"/>
              </a:endParaRP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smtClean="0">
                  <a:solidFill>
                    <a:schemeClr val="bg2">
                      <a:lumMod val="50000"/>
                    </a:schemeClr>
                  </a:solidFill>
                </a:rPr>
                <a:t>Audio</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smtClean="0">
                  <a:solidFill>
                    <a:schemeClr val="bg2">
                      <a:lumMod val="50000"/>
                    </a:schemeClr>
                  </a:solidFill>
                </a:rPr>
                <a:t>Video</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smtClean="0">
                  <a:solidFill>
                    <a:schemeClr val="bg2">
                      <a:lumMod val="50000"/>
                    </a:schemeClr>
                  </a:solidFill>
                </a:rPr>
                <a:t>Photography</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smtClean="0">
                  <a:solidFill>
                    <a:schemeClr val="bg2">
                      <a:lumMod val="50000"/>
                    </a:schemeClr>
                  </a:solidFill>
                </a:rPr>
                <a:t>Social Media</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smtClean="0">
                  <a:solidFill>
                    <a:schemeClr val="bg2">
                      <a:lumMod val="50000"/>
                    </a:schemeClr>
                  </a:solidFill>
                </a:rPr>
                <a:t>Animasi</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smtClean="0">
                  <a:solidFill>
                    <a:schemeClr val="bg2">
                      <a:lumMod val="50000"/>
                    </a:schemeClr>
                  </a:solidFill>
                </a:rPr>
                <a:t>Graphic</a:t>
              </a:r>
              <a:endParaRPr lang="id-ID" b="1" dirty="0" smtClean="0">
                <a:solidFill>
                  <a:schemeClr val="bg2">
                    <a:lumMod val="50000"/>
                  </a:schemeClr>
                </a:solidFill>
              </a:endParaRP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par>
                                <p:cTn id="128" presetID="14" presetClass="entr" presetSubtype="5" fill="hold" grpId="0" nodeType="withEffect">
                                  <p:stCondLst>
                                    <p:cond delay="0"/>
                                  </p:stCondLst>
                                  <p:childTnLst>
                                    <p:set>
                                      <p:cBhvr>
                                        <p:cTn id="129" dur="1" fill="hold">
                                          <p:stCondLst>
                                            <p:cond delay="0"/>
                                          </p:stCondLst>
                                        </p:cTn>
                                        <p:tgtEl>
                                          <p:spTgt spid="43"/>
                                        </p:tgtEl>
                                        <p:attrNameLst>
                                          <p:attrName>style.visibility</p:attrName>
                                        </p:attrNameLst>
                                      </p:cBhvr>
                                      <p:to>
                                        <p:strVal val="visible"/>
                                      </p:to>
                                    </p:set>
                                    <p:animEffect transition="in" filter="randombar(vertical)">
                                      <p:cBhvr>
                                        <p:cTn id="13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15</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One Column Texs</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16</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Two Column Text</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endParaRPr lang="en-US" sz="1400" dirty="0">
              <a:solidFill>
                <a:schemeClr val="bg2">
                  <a:lumMod val="50000"/>
                </a:schemeClr>
              </a:solidFill>
            </a:endParaRP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endParaRPr lang="en-US" sz="1400" dirty="0" smtClean="0">
              <a:solidFill>
                <a:schemeClr val="bg2">
                  <a:lumMod val="75000"/>
                </a:schemeClr>
              </a:solidFill>
            </a:endParaRP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endParaRPr lang="en-US" sz="1400" dirty="0" smtClean="0">
              <a:solidFill>
                <a:schemeClr val="bg2">
                  <a:lumMod val="75000"/>
                </a:schemeClr>
              </a:solidFill>
            </a:endParaRP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endParaRPr lang="en-US" sz="1400" dirty="0" smtClean="0">
              <a:solidFill>
                <a:schemeClr val="bg2">
                  <a:lumMod val="50000"/>
                </a:schemeClr>
              </a:solidFill>
            </a:endParaRP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17</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Three Column Text</a:t>
            </a:r>
            <a:endParaRPr lang="en-US" sz="3600" dirty="0" smtClean="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conveyor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product</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infographic</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win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5">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charset="0"/>
                    <a:sym typeface="Bebas Neue" charset="0"/>
                  </a:rPr>
                  <a:t>40%</a:t>
                </a:r>
                <a:endParaRPr lang="en-US" sz="1200" dirty="0">
                  <a:solidFill>
                    <a:schemeClr val="bg1">
                      <a:lumMod val="50000"/>
                    </a:schemeClr>
                  </a:solidFill>
                  <a:ea typeface="MS PGothic" panose="020B0600070205080204" charset="-128"/>
                  <a:cs typeface="Bebas Neue" charset="0"/>
                  <a:sym typeface="Bebas Neue" charset="0"/>
                </a:endParaRP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5">
                        <a:lumMod val="60000"/>
                        <a:lumOff val="40000"/>
                      </a:schemeClr>
                    </a:solidFill>
                    <a:ea typeface="MS PGothic" panose="020B0600070205080204" charset="-128"/>
                    <a:cs typeface="Bebas Neue" charset="0"/>
                    <a:sym typeface="Bebas Neue" charset="0"/>
                  </a:rPr>
                  <a:t>30%</a:t>
                </a:r>
                <a:endParaRPr lang="en-US" sz="1200" dirty="0">
                  <a:solidFill>
                    <a:schemeClr val="accent5">
                      <a:lumMod val="60000"/>
                      <a:lumOff val="40000"/>
                    </a:schemeClr>
                  </a:solidFill>
                  <a:ea typeface="MS PGothic" panose="020B0600070205080204" charset="-128"/>
                  <a:cs typeface="Bebas Neue" charset="0"/>
                  <a:sym typeface="Bebas Neue" charset="0"/>
                </a:endParaRP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charset="0"/>
                    <a:sym typeface="Bebas Neue" charset="0"/>
                  </a:rPr>
                  <a:t>65%</a:t>
                </a:r>
                <a:endParaRPr lang="en-US" sz="1200" dirty="0">
                  <a:solidFill>
                    <a:schemeClr val="accent1"/>
                  </a:solidFill>
                  <a:ea typeface="MS PGothic" panose="020B0600070205080204" charset="-128"/>
                  <a:cs typeface="Bebas Neue" charset="0"/>
                  <a:sym typeface="Bebas Neue" charset="0"/>
                </a:endParaRP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charset="0"/>
                    <a:sym typeface="Bebas Neue" charset="0"/>
                  </a:rPr>
                  <a:t>85%</a:t>
                </a:r>
                <a:endParaRPr lang="en-US" sz="1200" dirty="0">
                  <a:solidFill>
                    <a:schemeClr val="tx1">
                      <a:lumMod val="65000"/>
                      <a:lumOff val="35000"/>
                    </a:schemeClr>
                  </a:solidFill>
                  <a:ea typeface="MS PGothic" panose="020B0600070205080204" charset="-128"/>
                  <a:cs typeface="Bebas Neue" charset="0"/>
                  <a:sym typeface="Bebas Neue" charset="0"/>
                </a:endParaRP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charset="0"/>
                    <a:sym typeface="Bebas Neue" charset="0"/>
                  </a:rPr>
                  <a:t>35%</a:t>
                </a:r>
                <a:endParaRPr lang="en-US" sz="1200" dirty="0">
                  <a:solidFill>
                    <a:schemeClr val="bg1">
                      <a:lumMod val="75000"/>
                    </a:schemeClr>
                  </a:solidFill>
                  <a:ea typeface="MS PGothic" panose="020B0600070205080204" charset="-128"/>
                  <a:cs typeface="Bebas Neue" charset="0"/>
                  <a:sym typeface="Bebas Neue" charset="0"/>
                </a:endParaRP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19</a:t>
              </a:r>
              <a:endParaRPr lang="id-ID" sz="1600" dirty="0">
                <a:solidFill>
                  <a:schemeClr val="bg2">
                    <a:lumMod val="75000"/>
                  </a:schemeClr>
                </a:solidFill>
                <a:latin typeface="Arsenal" panose="02010504060200020004" pitchFamily="50" charset="0"/>
              </a:endParaRP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Mountain Infographic</a:t>
            </a:r>
            <a:endParaRPr lang="en-US" sz="3600" dirty="0" smtClean="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par>
                                <p:cTn id="61" presetID="14" presetClass="entr" presetSubtype="5" fill="hold" grpId="0" nodeType="withEffect">
                                  <p:stCondLst>
                                    <p:cond delay="0"/>
                                  </p:stCondLst>
                                  <p:childTnLst>
                                    <p:set>
                                      <p:cBhvr>
                                        <p:cTn id="62" dur="1" fill="hold">
                                          <p:stCondLst>
                                            <p:cond delay="0"/>
                                          </p:stCondLst>
                                        </p:cTn>
                                        <p:tgtEl>
                                          <p:spTgt spid="71"/>
                                        </p:tgtEl>
                                        <p:attrNameLst>
                                          <p:attrName>style.visibility</p:attrName>
                                        </p:attrNameLst>
                                      </p:cBhvr>
                                      <p:to>
                                        <p:strVal val="visible"/>
                                      </p:to>
                                    </p:set>
                                    <p:animEffect transition="in" filter="randombar(vertical)">
                                      <p:cBhvr>
                                        <p:cTn id="6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smtClean="0">
                <a:solidFill>
                  <a:schemeClr val="bg2">
                    <a:lumMod val="50000"/>
                  </a:schemeClr>
                </a:solidFill>
              </a:rPr>
              <a:t>Agenda</a:t>
            </a:r>
            <a:endParaRPr lang="id-ID" sz="3600" dirty="0">
              <a:solidFill>
                <a:schemeClr val="bg2">
                  <a:lumMod val="50000"/>
                </a:schemeClr>
              </a:solidFill>
            </a:endParaRP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smtClean="0">
                <a:solidFill>
                  <a:schemeClr val="accent1">
                    <a:lumMod val="75000"/>
                  </a:schemeClr>
                </a:solidFill>
                <a:latin typeface="FontAwesome" pitchFamily="2" charset="0"/>
              </a:rPr>
              <a:t></a:t>
            </a:r>
            <a:endParaRPr lang="en-US" sz="5400" dirty="0" smtClean="0">
              <a:solidFill>
                <a:schemeClr val="accent1">
                  <a:lumMod val="75000"/>
                </a:schemeClr>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4818814" y="32637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3238028" y="32598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407959" y="3258833"/>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smtClean="0">
                <a:solidFill>
                  <a:schemeClr val="bg2">
                    <a:lumMod val="75000"/>
                  </a:schemeClr>
                </a:solidFill>
              </a:rPr>
              <a:t>Who we are</a:t>
            </a:r>
            <a:r>
              <a:rPr lang="id-ID" sz="1800" dirty="0" smtClean="0">
                <a:solidFill>
                  <a:schemeClr val="bg2">
                    <a:lumMod val="75000"/>
                  </a:schemeClr>
                </a:solidFill>
              </a:rPr>
              <a:t> </a:t>
            </a:r>
            <a:r>
              <a:rPr lang="en-US" sz="1800" dirty="0" smtClean="0">
                <a:solidFill>
                  <a:schemeClr val="bg2">
                    <a:lumMod val="75000"/>
                  </a:schemeClr>
                </a:solidFill>
              </a:rPr>
              <a:t>?</a:t>
            </a:r>
            <a:endParaRPr lang="en-US" sz="1800" dirty="0" smtClean="0">
              <a:solidFill>
                <a:schemeClr val="bg2">
                  <a:lumMod val="75000"/>
                </a:schemeClr>
              </a:solidFill>
            </a:endParaRP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smtClean="0">
                <a:solidFill>
                  <a:schemeClr val="bg2">
                    <a:lumMod val="75000"/>
                  </a:schemeClr>
                </a:solidFill>
              </a:rPr>
              <a:t>Services</a:t>
            </a:r>
            <a:endParaRPr lang="en-US" sz="1800" dirty="0">
              <a:solidFill>
                <a:schemeClr val="bg2">
                  <a:lumMod val="75000"/>
                </a:schemeClr>
              </a:solidFill>
            </a:endParaRP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endParaRPr lang="en-US" sz="1800" dirty="0" smtClean="0">
              <a:solidFill>
                <a:schemeClr val="bg2">
                  <a:lumMod val="75000"/>
                </a:schemeClr>
              </a:solidFill>
            </a:endParaRP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smtClean="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smtClean="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smtClean="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7917429" y="5465004"/>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smtClean="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02</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par>
                                <p:cTn id="89" presetID="14" presetClass="entr" presetSubtype="5"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randombar(vertical)">
                                      <p:cBhvr>
                                        <p:cTn id="9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Facebook</a:t>
              </a:r>
              <a:endParaRPr lang="id-ID" sz="1600" i="1" dirty="0">
                <a:solidFill>
                  <a:schemeClr val="bg2">
                    <a:lumMod val="50000"/>
                  </a:schemeClr>
                </a:solidFill>
              </a:endParaRP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endParaRPr lang="id-ID" sz="2000" dirty="0">
                <a:solidFill>
                  <a:schemeClr val="accent1"/>
                </a:solidFill>
                <a:latin typeface="FontAwesome" pitchFamily="2" charset="0"/>
              </a:endParaRP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Linked</a:t>
              </a:r>
              <a:endParaRPr lang="id-ID" sz="1600" i="1" dirty="0">
                <a:solidFill>
                  <a:schemeClr val="bg2">
                    <a:lumMod val="50000"/>
                  </a:schemeClr>
                </a:solidFill>
              </a:endParaRP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Google</a:t>
              </a:r>
              <a:endParaRPr lang="id-ID" sz="1600" i="1" dirty="0">
                <a:solidFill>
                  <a:schemeClr val="bg2">
                    <a:lumMod val="50000"/>
                  </a:schemeClr>
                </a:solidFill>
              </a:endParaRP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Pinterest</a:t>
              </a:r>
              <a:endParaRPr lang="id-ID" sz="1600" i="1" dirty="0">
                <a:solidFill>
                  <a:schemeClr val="bg2">
                    <a:lumMod val="50000"/>
                  </a:schemeClr>
                </a:solidFill>
              </a:endParaRP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endParaRPr lang="id-ID" sz="2000" dirty="0">
                <a:solidFill>
                  <a:schemeClr val="bg2">
                    <a:lumMod val="50000"/>
                  </a:schemeClr>
                </a:solidFill>
                <a:latin typeface="FontAwesome" pitchFamily="2" charset="0"/>
              </a:endParaRP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Twitter</a:t>
              </a:r>
              <a:endParaRPr lang="id-ID" sz="1600" i="1" dirty="0">
                <a:solidFill>
                  <a:schemeClr val="bg2">
                    <a:lumMod val="50000"/>
                  </a:schemeClr>
                </a:solidFill>
              </a:endParaRP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YouTube</a:t>
              </a:r>
              <a:endParaRPr lang="id-ID" sz="1600" i="1" dirty="0">
                <a:solidFill>
                  <a:schemeClr val="bg2">
                    <a:lumMod val="50000"/>
                  </a:schemeClr>
                </a:solidFill>
              </a:endParaRP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000" dirty="0">
                <a:solidFill>
                  <a:schemeClr val="bg2">
                    <a:lumMod val="75000"/>
                  </a:schemeClr>
                </a:solidFill>
                <a:latin typeface="FontAwesome" pitchFamily="2" charset="0"/>
              </a:endParaRP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Flickr</a:t>
              </a:r>
              <a:endParaRPr lang="id-ID" sz="1600" i="1" dirty="0">
                <a:solidFill>
                  <a:schemeClr val="bg2">
                    <a:lumMod val="50000"/>
                  </a:schemeClr>
                </a:solidFill>
              </a:endParaRP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endParaRPr lang="id-ID" sz="2000" dirty="0">
                <a:solidFill>
                  <a:schemeClr val="accent1">
                    <a:lumMod val="60000"/>
                    <a:lumOff val="40000"/>
                  </a:schemeClr>
                </a:solidFill>
                <a:latin typeface="FontAwesome" pitchFamily="2" charset="0"/>
              </a:endParaRP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50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smtClean="0">
                <a:solidFill>
                  <a:schemeClr val="bg2">
                    <a:lumMod val="75000"/>
                  </a:schemeClr>
                </a:solidFill>
                <a:ea typeface="Roboto" panose="02000000000000000000" pitchFamily="2" charset="0"/>
              </a:rPr>
              <a:t> </a:t>
            </a: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smtClean="0">
                <a:solidFill>
                  <a:schemeClr val="bg1"/>
                </a:solidFill>
                <a:latin typeface="Open Sans" pitchFamily="34" charset="0"/>
                <a:ea typeface="Open Sans" pitchFamily="34" charset="0"/>
                <a:cs typeface="Open Sans" pitchFamily="34" charset="0"/>
              </a:rPr>
              <a:t>20%</a:t>
            </a:r>
            <a:endParaRPr lang="en-US" sz="1050" dirty="0" smtClean="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smtClean="0">
                <a:solidFill>
                  <a:schemeClr val="bg1"/>
                </a:solidFill>
                <a:latin typeface="Open Sans" pitchFamily="34" charset="0"/>
                <a:ea typeface="Open Sans" pitchFamily="34" charset="0"/>
                <a:cs typeface="Open Sans" pitchFamily="34" charset="0"/>
              </a:rPr>
              <a:t>40%</a:t>
            </a:r>
            <a:endParaRPr lang="en-US" sz="1050" dirty="0" smtClean="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62</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35</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50</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24</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smtClean="0">
                <a:solidFill>
                  <a:schemeClr val="bg1"/>
                </a:solidFill>
                <a:latin typeface="Open Sans" pitchFamily="34" charset="0"/>
                <a:ea typeface="Open Sans" pitchFamily="34" charset="0"/>
                <a:cs typeface="Open Sans" pitchFamily="34" charset="0"/>
              </a:rPr>
              <a:t>18</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20</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Work with Social Media</a:t>
            </a:r>
            <a:endParaRPr lang="en-US" sz="3600" dirty="0" smtClean="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par>
                                <p:cTn id="67" presetID="14" presetClass="entr" presetSubtype="5" fill="hold" grpId="0" nodeType="with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randombar(vertical)">
                                      <p:cBhvr>
                                        <p:cTn id="6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9" name="Rectangle 5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smtClean="0"/>
              <a:t>30%</a:t>
            </a:r>
            <a:endParaRPr lang="id-ID" sz="1900" i="0" kern="1200" dirty="0"/>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smtClean="0"/>
              <a:t>26%</a:t>
            </a:r>
            <a:endParaRPr lang="id-ID" sz="1900" kern="1200" dirty="0"/>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smtClean="0"/>
              <a:t>24%</a:t>
            </a:r>
            <a:endParaRPr lang="id-ID" sz="1900" kern="1200" dirty="0"/>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smtClean="0"/>
              <a:t>20%</a:t>
            </a:r>
            <a:endParaRPr lang="id-ID" sz="1900" kern="1200" dirty="0"/>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endParaRPr lang="id-ID" sz="2400" dirty="0">
                <a:solidFill>
                  <a:schemeClr val="bg2">
                    <a:lumMod val="50000"/>
                  </a:schemeClr>
                </a:solidFill>
                <a:latin typeface="FontAwesome" pitchFamily="2" charset="0"/>
              </a:endParaRP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rgbClr val="36648B"/>
                  </a:solidFill>
                  <a:latin typeface="FontAwesome" pitchFamily="2" charset="0"/>
                </a:rPr>
                <a:t></a:t>
              </a:r>
              <a:endParaRPr lang="id-ID" sz="2000" dirty="0">
                <a:solidFill>
                  <a:srgbClr val="36648B"/>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Circle Graphic</a:t>
            </a:r>
            <a:endParaRPr lang="en-US" sz="3600" dirty="0" smtClean="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75000"/>
                    </a:schemeClr>
                  </a:solidFill>
                  <a:latin typeface="+mn-lt"/>
                  <a:ea typeface="Roboto" panose="02000000000000000000" pitchFamily="2" charset="0"/>
                </a:rPr>
                <a:t>Google</a:t>
              </a:r>
              <a:endParaRPr lang="id-ID" sz="1400" dirty="0" smtClean="0">
                <a:solidFill>
                  <a:schemeClr val="accent1">
                    <a:lumMod val="75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50000"/>
                    </a:schemeClr>
                  </a:solidFill>
                  <a:latin typeface="+mn-lt"/>
                  <a:ea typeface="Roboto" panose="02000000000000000000" pitchFamily="2" charset="0"/>
                </a:rPr>
                <a:t>Twitter</a:t>
              </a:r>
              <a:endParaRPr lang="id-ID" sz="1400" dirty="0" smtClean="0">
                <a:solidFill>
                  <a:schemeClr val="accent1">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tx1">
                      <a:lumMod val="85000"/>
                      <a:lumOff val="15000"/>
                    </a:schemeClr>
                  </a:solidFill>
                  <a:latin typeface="+mn-lt"/>
                  <a:ea typeface="Roboto" panose="02000000000000000000" pitchFamily="2" charset="0"/>
                </a:rPr>
                <a:t>Linked</a:t>
              </a:r>
              <a:endParaRPr lang="id-ID" sz="1400" dirty="0" smtClean="0">
                <a:solidFill>
                  <a:schemeClr val="tx1">
                    <a:lumMod val="85000"/>
                    <a:lumOff val="15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Pinterest</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isInverted="1"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par>
                                <p:cTn id="61" presetID="14" presetClass="entr" presetSubtype="5"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randombar(vertical)">
                                      <p:cBhvr>
                                        <p:cTn id="6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9" name="Rectangle 8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1"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2"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85000"/>
                  </a:schemeClr>
                </a:solidFill>
                <a:ea typeface="MS PGothic" panose="020B0600070205080204" charset="-128"/>
                <a:cs typeface="Lato Light" charset="0"/>
                <a:sym typeface="Lato Light" charset="0"/>
              </a:endParaRP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95000"/>
                  </a:schemeClr>
                </a:solidFill>
                <a:ea typeface="MS PGothic" panose="020B0600070205080204" charset="-128"/>
                <a:cs typeface="Lato Light" charset="0"/>
                <a:sym typeface="Lato Light" charset="0"/>
              </a:endParaRP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endParaRPr lang="en-US" sz="1100" dirty="0">
                <a:solidFill>
                  <a:schemeClr val="bg1">
                    <a:lumMod val="85000"/>
                  </a:schemeClr>
                </a:solidFill>
                <a:ea typeface="MS PGothic" panose="020B0600070205080204" charset="-128"/>
                <a:cs typeface="Lato Light" charset="0"/>
                <a:sym typeface="Lato Light" charset="0"/>
              </a:endParaRP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3"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endParaRPr lang="en-US" sz="1100" dirty="0">
              <a:solidFill>
                <a:schemeClr val="bg2">
                  <a:lumMod val="75000"/>
                </a:schemeClr>
              </a:solidFill>
              <a:ea typeface="MS PGothic" panose="020B0600070205080204" charset="-128"/>
              <a:cs typeface="Lato Light" charset="0"/>
              <a:sym typeface="Lato Light" charset="0"/>
            </a:endParaRP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charset="0"/>
                <a:sym typeface="Bebas Neue" charset="0"/>
              </a:rPr>
              <a:t>70%</a:t>
            </a:r>
            <a:endParaRPr lang="en-US" sz="1500" dirty="0">
              <a:solidFill>
                <a:srgbClr val="FFFFFF"/>
              </a:solidFill>
              <a:latin typeface="Arsenal" panose="02010504060200020004" pitchFamily="50" charset="0"/>
              <a:ea typeface="MS PGothic" panose="020B0600070205080204" charset="-128"/>
              <a:cs typeface="Bebas Neue" charset="0"/>
              <a:sym typeface="Bebas Neue" charset="0"/>
            </a:endParaRP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rPr>
                <a:t>654,3210,653</a:t>
              </a:r>
              <a:endPar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endParaRP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rPr>
                <a:t>554,3210,653</a:t>
              </a:r>
              <a:endParaRPr lang="en-US" b="1" dirty="0">
                <a:solidFill>
                  <a:schemeClr val="bg2">
                    <a:lumMod val="25000"/>
                  </a:schemeClr>
                </a:solidFill>
                <a:latin typeface="Arsenal" panose="02010504060200020004" pitchFamily="50" charset="0"/>
                <a:ea typeface="MS PGothic" panose="020B0600070205080204" charset="-128"/>
                <a:cs typeface="Bebas Neue" charset="0"/>
                <a:sym typeface="Bebas Neue" charset="0"/>
              </a:endParaRP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endParaRPr lang="en-US" sz="1100" dirty="0">
              <a:solidFill>
                <a:schemeClr val="bg2">
                  <a:lumMod val="75000"/>
                </a:schemeClr>
              </a:solidFill>
              <a:ea typeface="MS PGothic" panose="020B0600070205080204" charset="-128"/>
              <a:cs typeface="Lato Light" charset="0"/>
              <a:sym typeface="Lato Light" charset="0"/>
            </a:endParaRP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charset="0"/>
                <a:sym typeface="Bebas Neue" charset="0"/>
              </a:rPr>
              <a:t>60%</a:t>
            </a:r>
            <a:endParaRPr lang="en-US" sz="1500" dirty="0">
              <a:solidFill>
                <a:srgbClr val="FFFFFF"/>
              </a:solidFill>
              <a:latin typeface="Arsenal" panose="02010504060200020004" pitchFamily="50" charset="0"/>
              <a:ea typeface="MS PGothic" panose="020B0600070205080204" charset="-128"/>
              <a:cs typeface="Bebas Neue" charset="0"/>
              <a:sym typeface="Bebas Neue" charset="0"/>
            </a:endParaRP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22</a:t>
              </a:r>
              <a:endParaRPr lang="id-ID" sz="1600" dirty="0">
                <a:solidFill>
                  <a:schemeClr val="bg2">
                    <a:lumMod val="75000"/>
                  </a:schemeClr>
                </a:solidFill>
                <a:latin typeface="Arsenal" panose="02010504060200020004" pitchFamily="50" charset="0"/>
              </a:endParaRP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People Infographic</a:t>
            </a:r>
            <a:endParaRPr lang="en-US" sz="3600" dirty="0" smtClean="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par>
                                <p:cTn id="155" presetID="14" presetClass="entr" presetSubtype="5" fill="hold" grpId="0" nodeType="withEffect">
                                  <p:stCondLst>
                                    <p:cond delay="0"/>
                                  </p:stCondLst>
                                  <p:childTnLst>
                                    <p:set>
                                      <p:cBhvr>
                                        <p:cTn id="156" dur="1" fill="hold">
                                          <p:stCondLst>
                                            <p:cond delay="0"/>
                                          </p:stCondLst>
                                        </p:cTn>
                                        <p:tgtEl>
                                          <p:spTgt spid="89"/>
                                        </p:tgtEl>
                                        <p:attrNameLst>
                                          <p:attrName>style.visibility</p:attrName>
                                        </p:attrNameLst>
                                      </p:cBhvr>
                                      <p:to>
                                        <p:strVal val="visible"/>
                                      </p:to>
                                    </p:set>
                                    <p:animEffect transition="in" filter="randombar(vertical)">
                                      <p:cBhvr>
                                        <p:cTn id="15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smtClean="0">
                <a:solidFill>
                  <a:schemeClr val="accent1">
                    <a:lumMod val="50000"/>
                  </a:schemeClr>
                </a:solidFill>
                <a:latin typeface="FontAwesome" pitchFamily="2" charset="0"/>
              </a:rPr>
              <a:t></a:t>
            </a:r>
            <a:endParaRPr lang="id-ID" sz="17500" dirty="0">
              <a:solidFill>
                <a:schemeClr val="accent1">
                  <a:lumMod val="50000"/>
                </a:schemeClr>
              </a:solidFill>
              <a:latin typeface="FontAwesome" pitchFamily="2" charset="0"/>
            </a:endParaRP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23</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Key to Succes</a:t>
            </a:r>
            <a:endParaRPr lang="en-US" sz="3600" dirty="0" smtClean="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Good Attitude</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Hardwork</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1"/>
                </a:solidFill>
                <a:ea typeface="Roboto" panose="02000000000000000000" pitchFamily="2" charset="0"/>
              </a:rPr>
              <a:t>Lorem Ipsum has been the industry's standard</a:t>
            </a:r>
            <a:r>
              <a:rPr lang="en-US" sz="12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randombar(vertical)">
                                      <p:cBhvr>
                                        <p:cTn id="7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9" name="Rectangle 4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24</a:t>
              </a:r>
              <a:endParaRPr lang="id-ID" sz="1600" dirty="0">
                <a:solidFill>
                  <a:schemeClr val="bg2">
                    <a:lumMod val="75000"/>
                  </a:schemeClr>
                </a:solidFill>
                <a:latin typeface="Arsenal" panose="02010504060200020004" pitchFamily="50" charset="0"/>
              </a:endParaRP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Big Thinking</a:t>
            </a:r>
            <a:endParaRPr lang="en-US" sz="3600" dirty="0" smtClean="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Good Attitude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Hardwork</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Point of succes</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par>
                                <p:cTn id="123" presetID="14" presetClass="entr" presetSubtype="5" fill="hold" grpId="0" nodeType="withEffect">
                                  <p:stCondLst>
                                    <p:cond delay="0"/>
                                  </p:stCondLst>
                                  <p:childTnLst>
                                    <p:set>
                                      <p:cBhvr>
                                        <p:cTn id="124" dur="1" fill="hold">
                                          <p:stCondLst>
                                            <p:cond delay="0"/>
                                          </p:stCondLst>
                                        </p:cTn>
                                        <p:tgtEl>
                                          <p:spTgt spid="49"/>
                                        </p:tgtEl>
                                        <p:attrNameLst>
                                          <p:attrName>style.visibility</p:attrName>
                                        </p:attrNameLst>
                                      </p:cBhvr>
                                      <p:to>
                                        <p:strVal val="visible"/>
                                      </p:to>
                                    </p:set>
                                    <p:animEffect transition="in" filter="randombar(vertical)">
                                      <p:cBhvr>
                                        <p:cTn id="12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7" name="Rectangle 4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25</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Brain Storming</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90% Over The Limit</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47"/>
                                        </p:tgtEl>
                                        <p:attrNameLst>
                                          <p:attrName>style.visibility</p:attrName>
                                        </p:attrNameLst>
                                      </p:cBhvr>
                                      <p:to>
                                        <p:strVal val="visible"/>
                                      </p:to>
                                    </p:set>
                                    <p:animEffect transition="in" filter="randombar(vertical)">
                                      <p:cBhvr>
                                        <p:cTn id="7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2" name="Rectangle 7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2">
                <a:lumMod val="10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2">
                <a:lumMod val="10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2">
                <a:lumMod val="10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2">
                <a:lumMod val="10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smtClean="0">
                  <a:solidFill>
                    <a:schemeClr val="bg1"/>
                  </a:solidFill>
                </a:rPr>
                <a:t>40%</a:t>
              </a:r>
              <a:endParaRPr lang="id-ID" sz="1400" dirty="0">
                <a:solidFill>
                  <a:schemeClr val="bg1"/>
                </a:solidFill>
              </a:endParaRP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smtClean="0">
                  <a:solidFill>
                    <a:schemeClr val="bg1"/>
                  </a:solidFill>
                </a:rPr>
                <a:t>15%</a:t>
              </a:r>
              <a:endParaRPr lang="id-ID" sz="1400" dirty="0">
                <a:solidFill>
                  <a:schemeClr val="bg1"/>
                </a:solidFill>
              </a:endParaRP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smtClean="0">
                  <a:solidFill>
                    <a:schemeClr val="bg1"/>
                  </a:solidFill>
                </a:rPr>
                <a:t>20%</a:t>
              </a:r>
              <a:endParaRPr lang="id-ID" sz="1400" dirty="0">
                <a:solidFill>
                  <a:schemeClr val="bg1"/>
                </a:solidFill>
              </a:endParaRP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smtClean="0">
                  <a:solidFill>
                    <a:schemeClr val="bg1"/>
                  </a:solidFill>
                </a:rPr>
                <a:t>25%</a:t>
              </a:r>
              <a:endParaRPr lang="id-ID" sz="1400" dirty="0">
                <a:solidFill>
                  <a:schemeClr val="bg1"/>
                </a:solidFill>
              </a:endParaRP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smtClean="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smtClean="0">
                  <a:solidFill>
                    <a:schemeClr val="accent1">
                      <a:lumMod val="50000"/>
                    </a:schemeClr>
                  </a:solidFill>
                  <a:latin typeface="FontAwesome" pitchFamily="2" charset="0"/>
                </a:rPr>
                <a:t></a:t>
              </a:r>
              <a:endParaRPr lang="id-ID" sz="4800" spc="300" dirty="0">
                <a:solidFill>
                  <a:schemeClr val="accent1">
                    <a:lumMod val="50000"/>
                  </a:schemeClr>
                </a:solidFill>
                <a:latin typeface="FontAwesome" pitchFamily="2" charset="0"/>
              </a:endParaRP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02</a:t>
              </a:r>
              <a:endParaRPr lang="id-ID" sz="1400" dirty="0" smtClean="0">
                <a:solidFill>
                  <a:schemeClr val="bg1"/>
                </a:solidFill>
                <a:ea typeface="Roboto" panose="02000000000000000000" pitchFamily="2" charset="0"/>
              </a:endParaRP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smtClean="0">
                  <a:solidFill>
                    <a:schemeClr val="bg2">
                      <a:lumMod val="90000"/>
                    </a:schemeClr>
                  </a:solidFill>
                  <a:latin typeface="FontAwesome" pitchFamily="2" charset="0"/>
                </a:rPr>
                <a:t></a:t>
              </a:r>
              <a:endParaRPr lang="id-ID" sz="1600" dirty="0">
                <a:solidFill>
                  <a:schemeClr val="bg2">
                    <a:lumMod val="90000"/>
                  </a:schemeClr>
                </a:solidFill>
                <a:latin typeface="FontAwesome" pitchFamily="2" charset="0"/>
              </a:endParaRP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04</a:t>
              </a:r>
              <a:endParaRPr lang="id-ID" sz="1400" dirty="0" smtClean="0">
                <a:solidFill>
                  <a:schemeClr val="bg1"/>
                </a:solidFill>
                <a:ea typeface="Roboto" panose="02000000000000000000" pitchFamily="2" charset="0"/>
              </a:endParaRP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smtClean="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03</a:t>
              </a:r>
              <a:endParaRPr lang="id-ID" sz="1400" dirty="0" smtClean="0">
                <a:solidFill>
                  <a:schemeClr val="bg1"/>
                </a:solidFill>
                <a:ea typeface="Roboto" panose="02000000000000000000" pitchFamily="2" charset="0"/>
              </a:endParaRP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smtClean="0">
                  <a:solidFill>
                    <a:schemeClr val="bg2">
                      <a:lumMod val="75000"/>
                    </a:schemeClr>
                  </a:solidFill>
                  <a:latin typeface="FontAwesome" pitchFamily="2" charset="0"/>
                </a:rPr>
                <a:t></a:t>
              </a:r>
              <a:r>
                <a:rPr lang="id-ID" sz="2000" dirty="0" smtClean="0">
                  <a:solidFill>
                    <a:schemeClr val="bg2">
                      <a:lumMod val="75000"/>
                    </a:schemeClr>
                  </a:solidFill>
                  <a:latin typeface="FontAwesome" pitchFamily="2" charset="0"/>
                </a:rPr>
                <a:t> </a:t>
              </a:r>
              <a:endParaRPr lang="id-ID" sz="2000" dirty="0">
                <a:solidFill>
                  <a:schemeClr val="bg2">
                    <a:lumMod val="75000"/>
                  </a:schemeClr>
                </a:solidFill>
                <a:latin typeface="FontAwesome" pitchFamily="2" charset="0"/>
              </a:endParaRP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26</a:t>
              </a:r>
              <a:endParaRPr lang="id-ID" sz="1600" dirty="0">
                <a:solidFill>
                  <a:schemeClr val="bg2">
                    <a:lumMod val="75000"/>
                  </a:schemeClr>
                </a:solidFill>
                <a:latin typeface="Arsenal" panose="02010504060200020004" pitchFamily="50" charset="0"/>
              </a:endParaRP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Pyramide Infographic</a:t>
            </a:r>
            <a:endParaRPr lang="en-US" sz="3600" dirty="0" smtClean="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100% infographic</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randombar(vertical)">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2">
                  <a:lumMod val="10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8"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2" y="2371884"/>
                <a:ext cx="729129"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10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3"/>
            <a:ext cx="3838302" cy="623050"/>
            <a:chOff x="1931823" y="2091543"/>
            <a:chExt cx="3838302" cy="623050"/>
          </a:xfrm>
        </p:grpSpPr>
        <p:sp>
          <p:nvSpPr>
            <p:cNvPr id="108" name="TextBox 107"/>
            <p:cNvSpPr txBox="1"/>
            <p:nvPr/>
          </p:nvSpPr>
          <p:spPr>
            <a:xfrm>
              <a:off x="5367962" y="2091543"/>
              <a:ext cx="402163" cy="411685"/>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smtClean="0">
                  <a:solidFill>
                    <a:schemeClr val="bg1">
                      <a:lumMod val="95000"/>
                    </a:schemeClr>
                  </a:solidFill>
                  <a:latin typeface="Arsenal" panose="02010504060200020004" pitchFamily="50" charset="0"/>
                </a:rPr>
                <a:t>20 %</a:t>
              </a:r>
              <a:endParaRPr lang="id-ID" b="1" dirty="0">
                <a:solidFill>
                  <a:schemeClr val="bg1">
                    <a:lumMod val="95000"/>
                  </a:schemeClr>
                </a:solidFill>
                <a:latin typeface="Arsenal" panose="02010504060200020004" pitchFamily="50" charset="0"/>
              </a:endParaRP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smtClean="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27</a:t>
              </a:r>
              <a:endParaRPr lang="id-ID" sz="1600" dirty="0">
                <a:solidFill>
                  <a:schemeClr val="bg2">
                    <a:lumMod val="75000"/>
                  </a:schemeClr>
                </a:solidFill>
                <a:latin typeface="Arsenal" panose="02010504060200020004" pitchFamily="50" charset="0"/>
              </a:endParaRP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Donuts Infographic</a:t>
            </a:r>
            <a:endParaRPr lang="en-US" sz="3600" dirty="0" smtClean="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1"/>
                                        </p:tgtEl>
                                        <p:attrNameLst>
                                          <p:attrName>style.visibility</p:attrName>
                                        </p:attrNameLst>
                                      </p:cBhvr>
                                      <p:to>
                                        <p:strVal val="visible"/>
                                      </p:to>
                                    </p:set>
                                    <p:animEffect transition="in" filter="randombar(vertical)">
                                      <p:cBhvr>
                                        <p:cTn id="8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lumMod val="10000"/>
              </a:schemeClr>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226879" y="2492901"/>
            <a:ext cx="1666693" cy="401190"/>
            <a:chOff x="3226879" y="2492901"/>
            <a:chExt cx="1666693" cy="401190"/>
          </a:xfrm>
        </p:grpSpPr>
        <p:sp>
          <p:nvSpPr>
            <p:cNvPr id="51" name="TextBox 50"/>
            <p:cNvSpPr txBox="1"/>
            <p:nvPr/>
          </p:nvSpPr>
          <p:spPr>
            <a:xfrm>
              <a:off x="3226879" y="2492901"/>
              <a:ext cx="303888" cy="369332"/>
            </a:xfrm>
            <a:prstGeom prst="rect">
              <a:avLst/>
            </a:prstGeom>
            <a:noFill/>
          </p:spPr>
          <p:txBody>
            <a:bodyPr wrap="square" rtlCol="0">
              <a:spAutoFit/>
            </a:bodyPr>
            <a:lstStyle/>
            <a:p>
              <a:pPr algn="ctr"/>
              <a:r>
                <a:rPr lang="id-ID" dirty="0" smtClean="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smtClean="0">
                  <a:solidFill>
                    <a:schemeClr val="bg1">
                      <a:lumMod val="95000"/>
                    </a:schemeClr>
                  </a:solidFill>
                  <a:latin typeface="Arsenal" panose="02010504060200020004" pitchFamily="50" charset="0"/>
                </a:rPr>
                <a:t>1</a:t>
              </a:r>
              <a:endParaRPr lang="id-ID" dirty="0">
                <a:solidFill>
                  <a:schemeClr val="bg1">
                    <a:lumMod val="95000"/>
                  </a:schemeClr>
                </a:solidFill>
                <a:latin typeface="Arsenal" panose="02010504060200020004" pitchFamily="50" charset="0"/>
              </a:endParaRP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smtClean="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28</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Box Infographic</a:t>
            </a:r>
            <a:endParaRPr lang="en-US" sz="3600" dirty="0" smtClean="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randombar(vertical)">
                                      <p:cBhvr>
                                        <p:cTn id="8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22" name="Rectangle 1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smtClean="0">
                  <a:solidFill>
                    <a:schemeClr val="bg1">
                      <a:lumMod val="75000"/>
                    </a:schemeClr>
                  </a:solidFill>
                  <a:latin typeface="Arsenal" panose="02010504060200020004" pitchFamily="50" charset="0"/>
                </a:rPr>
                <a:t>1</a:t>
              </a:r>
              <a:endParaRPr lang="id-ID" sz="1600" dirty="0">
                <a:solidFill>
                  <a:schemeClr val="bg1">
                    <a:lumMod val="75000"/>
                  </a:schemeClr>
                </a:solidFill>
                <a:latin typeface="Arsenal" panose="02010504060200020004" pitchFamily="50" charset="0"/>
              </a:endParaRP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endParaRPr lang="id-ID" sz="1600" dirty="0">
                <a:solidFill>
                  <a:schemeClr val="bg1">
                    <a:lumMod val="75000"/>
                  </a:schemeClr>
                </a:solidFill>
                <a:latin typeface="Arsenal" panose="02010504060200020004" pitchFamily="50" charset="0"/>
              </a:endParaRP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2</a:t>
              </a:r>
              <a:endParaRPr lang="id-ID" dirty="0">
                <a:solidFill>
                  <a:schemeClr val="bg1">
                    <a:lumMod val="75000"/>
                  </a:schemeClr>
                </a:solidFill>
                <a:latin typeface="Arsenal" panose="02010504060200020004" pitchFamily="50" charset="0"/>
              </a:endParaRP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6</a:t>
              </a:r>
              <a:endParaRPr lang="id-ID" dirty="0">
                <a:solidFill>
                  <a:schemeClr val="bg1">
                    <a:lumMod val="75000"/>
                  </a:schemeClr>
                </a:solidFill>
                <a:latin typeface="Arsenal" panose="02010504060200020004" pitchFamily="50" charset="0"/>
              </a:endParaRP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endParaRPr lang="id-ID" sz="2000" dirty="0">
                <a:solidFill>
                  <a:schemeClr val="bg1">
                    <a:lumMod val="75000"/>
                  </a:schemeClr>
                </a:solidFill>
                <a:latin typeface="Arsenal" panose="02010504060200020004" pitchFamily="50" charset="0"/>
              </a:endParaRP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smtClean="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29</a:t>
              </a:r>
              <a:endParaRPr lang="id-ID" sz="1600" dirty="0">
                <a:solidFill>
                  <a:schemeClr val="bg2">
                    <a:lumMod val="75000"/>
                  </a:schemeClr>
                </a:solidFill>
                <a:latin typeface="Arsenal" panose="02010504060200020004" pitchFamily="50" charset="0"/>
              </a:endParaRP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Gearboxs Infographic</a:t>
            </a:r>
            <a:endParaRPr lang="en-US" sz="3600" dirty="0" smtClean="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7</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6</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5</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wheel spokes="1"/>
      </p:transition>
    </mc:Choice>
    <mc:Fallback>
      <p:transition spd="slow">
        <p:wheel spokes="1"/>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par>
                                <p:cTn id="106" presetID="14" presetClass="entr" presetSubtype="5" fill="hold" grpId="0" nodeType="withEffect">
                                  <p:stCondLst>
                                    <p:cond delay="0"/>
                                  </p:stCondLst>
                                  <p:childTnLst>
                                    <p:set>
                                      <p:cBhvr>
                                        <p:cTn id="107" dur="1" fill="hold">
                                          <p:stCondLst>
                                            <p:cond delay="0"/>
                                          </p:stCondLst>
                                        </p:cTn>
                                        <p:tgtEl>
                                          <p:spTgt spid="122"/>
                                        </p:tgtEl>
                                        <p:attrNameLst>
                                          <p:attrName>style.visibility</p:attrName>
                                        </p:attrNameLst>
                                      </p:cBhvr>
                                      <p:to>
                                        <p:strVal val="visible"/>
                                      </p:to>
                                    </p:set>
                                    <p:animEffect transition="in" filter="randombar(vertical)">
                                      <p:cBhvr>
                                        <p:cTn id="108"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 name="Group 12"/>
          <p:cNvGrpSpPr/>
          <p:nvPr/>
        </p:nvGrpSpPr>
        <p:grpSpPr>
          <a:xfrm>
            <a:off x="0" y="0"/>
            <a:ext cx="12207277" cy="6963508"/>
            <a:chOff x="0" y="0"/>
            <a:chExt cx="12207277" cy="6963508"/>
          </a:xfrm>
        </p:grpSpPr>
        <p:sp>
          <p:nvSpPr>
            <p:cNvPr id="9" name="Rectangle 8"/>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207277"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en-US" sz="2500" dirty="0">
                <a:solidFill>
                  <a:schemeClr val="accent1">
                    <a:lumMod val="75000"/>
                  </a:schemeClr>
                </a:solidFill>
                <a:ea typeface="Roboto" panose="02000000000000000000" pitchFamily="2" charset="0"/>
              </a:rPr>
              <a:t>unlimited </a:t>
            </a:r>
            <a:r>
              <a:rPr lang="en-US" sz="2500" dirty="0" smtClean="0">
                <a:solidFill>
                  <a:schemeClr val="accent1">
                    <a:lumMod val="75000"/>
                  </a:schemeClr>
                </a:solidFill>
                <a:ea typeface="Roboto" panose="02000000000000000000" pitchFamily="2" charset="0"/>
              </a:rPr>
              <a:t>color</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en-US" sz="2500" dirty="0" smtClean="0">
                <a:solidFill>
                  <a:schemeClr val="accent1">
                    <a:lumMod val="75000"/>
                  </a:schemeClr>
                </a:solidFill>
                <a:ea typeface="Roboto" panose="02000000000000000000" pitchFamily="2" charset="0"/>
              </a:rPr>
              <a:t>size</a:t>
            </a:r>
            <a:endParaRPr lang="id-ID" sz="2500" dirty="0">
              <a:solidFill>
                <a:schemeClr val="accent1">
                  <a:lumMod val="75000"/>
                </a:schemeClr>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par>
                                <p:cTn id="73" presetID="14" presetClass="entr" presetSubtype="5"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randombar(vertical)">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2">
                <a:lumMod val="10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2">
                <a:lumMod val="10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2">
                <a:lumMod val="10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2">
                <a:lumMod val="10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1" cstate="print">
            <a:extLst>
              <a:ext uri="{BEBA8EAE-BF5A-486C-A8C5-ECC9F3942E4B}">
                <a14:imgProps xmlns:a14="http://schemas.microsoft.com/office/drawing/2010/main">
                  <a14:imgLayer r:embed="rId2">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3" cstate="print">
            <a:alphaModFix amt="50000"/>
            <a:lum bright="70000" contrast="-70000"/>
            <a:extLst>
              <a:ext uri="{BEBA8EAE-BF5A-486C-A8C5-ECC9F3942E4B}">
                <a14:imgProps xmlns:a14="http://schemas.microsoft.com/office/drawing/2010/main">
                  <a14:imgLayer r:embed="rId4">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30</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Movement Infographic</a:t>
            </a:r>
            <a:endParaRPr lang="en-US" sz="3600" dirty="0" smtClean="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Very Fast</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Fast</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Normal</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Slow</a:t>
            </a:r>
            <a:endParaRPr lang="id-ID" sz="1200" b="1" dirty="0" smtClean="0">
              <a:solidFill>
                <a:schemeClr val="bg1">
                  <a:lumMod val="85000"/>
                </a:schemeClr>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80% to destinations</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par>
                                <p:cTn id="85" presetID="14" presetClass="entr" presetSubtype="5" fill="hold" grpId="0" nodeType="withEffect">
                                  <p:stCondLst>
                                    <p:cond delay="0"/>
                                  </p:stCondLst>
                                  <p:childTnLst>
                                    <p:set>
                                      <p:cBhvr>
                                        <p:cTn id="86" dur="1" fill="hold">
                                          <p:stCondLst>
                                            <p:cond delay="0"/>
                                          </p:stCondLst>
                                        </p:cTn>
                                        <p:tgtEl>
                                          <p:spTgt spid="73"/>
                                        </p:tgtEl>
                                        <p:attrNameLst>
                                          <p:attrName>style.visibility</p:attrName>
                                        </p:attrNameLst>
                                      </p:cBhvr>
                                      <p:to>
                                        <p:strVal val="visible"/>
                                      </p:to>
                                    </p:set>
                                    <p:animEffect transition="in" filter="randombar(vertical)">
                                      <p:cBhvr>
                                        <p:cTn id="8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Planing</a:t>
              </a:r>
              <a:endParaRPr lang="en-US" sz="1100" b="1" dirty="0" smtClean="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Execution</a:t>
              </a:r>
              <a:endParaRPr lang="en-US" sz="1100" b="1" dirty="0" smtClean="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Monitoring</a:t>
              </a:r>
              <a:endParaRPr lang="en-US" sz="1100" b="1" dirty="0" smtClean="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Profitable</a:t>
              </a:r>
              <a:endParaRPr lang="en-US" sz="1100" b="1" dirty="0" smtClean="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smtClean="0">
                  <a:solidFill>
                    <a:schemeClr val="bg2">
                      <a:lumMod val="50000"/>
                    </a:schemeClr>
                  </a:solidFill>
                </a:rPr>
                <a:t>Analysis</a:t>
              </a:r>
              <a:endParaRPr lang="en-US" sz="1100" b="1" dirty="0" smtClean="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to Succes</a:t>
            </a:r>
            <a:endParaRPr lang="en-US" sz="3600" dirty="0" smtClean="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Step Up</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a:t>
            </a:r>
            <a:endParaRPr lang="en-US" sz="14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par>
                                <p:cTn id="78" presetID="14" presetClass="entr" presetSubtype="5"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randombar(vertical)">
                                      <p:cBhvr>
                                        <p:cTn id="8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7" name="Rectangle 8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32</a:t>
              </a:r>
              <a:endParaRPr lang="id-ID" sz="1600" dirty="0">
                <a:solidFill>
                  <a:schemeClr val="bg2">
                    <a:lumMod val="75000"/>
                  </a:schemeClr>
                </a:solidFill>
                <a:latin typeface="Arsenal" panose="02010504060200020004" pitchFamily="50" charset="0"/>
              </a:endParaRP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Sketch Tree</a:t>
            </a:r>
            <a:endParaRPr lang="en-US" sz="3600" dirty="0" smtClean="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Content 3</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2</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1</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Growth Up</a:t>
            </a:r>
            <a:endParaRPr lang="id-ID" sz="32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mc:Choice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par>
                                <p:cTn id="132" presetID="14" presetClass="entr" presetSubtype="5" fill="hold" grpId="0" nodeType="withEffect">
                                  <p:stCondLst>
                                    <p:cond delay="0"/>
                                  </p:stCondLst>
                                  <p:childTnLst>
                                    <p:set>
                                      <p:cBhvr>
                                        <p:cTn id="133" dur="1" fill="hold">
                                          <p:stCondLst>
                                            <p:cond delay="0"/>
                                          </p:stCondLst>
                                        </p:cTn>
                                        <p:tgtEl>
                                          <p:spTgt spid="87"/>
                                        </p:tgtEl>
                                        <p:attrNameLst>
                                          <p:attrName>style.visibility</p:attrName>
                                        </p:attrNameLst>
                                      </p:cBhvr>
                                      <p:to>
                                        <p:strVal val="visible"/>
                                      </p:to>
                                    </p:set>
                                    <p:animEffect transition="in" filter="randombar(vertical)">
                                      <p:cBhvr>
                                        <p:cTn id="13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2" name="Rectangle 10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2">
                  <a:lumMod val="10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2">
                  <a:lumMod val="10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2">
                  <a:lumMod val="10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smtClean="0">
                <a:solidFill>
                  <a:schemeClr val="tx1">
                    <a:lumMod val="85000"/>
                    <a:lumOff val="15000"/>
                  </a:schemeClr>
                </a:solidFill>
                <a:latin typeface="Arsenal" panose="02010504060200020004" pitchFamily="50" charset="0"/>
              </a:rPr>
              <a:t>1</a:t>
            </a:r>
            <a:endParaRPr lang="id-ID" sz="2000" dirty="0">
              <a:solidFill>
                <a:schemeClr val="tx1">
                  <a:lumMod val="85000"/>
                  <a:lumOff val="15000"/>
                </a:schemeClr>
              </a:solidFill>
              <a:latin typeface="Arsenal" panose="02010504060200020004" pitchFamily="50" charset="0"/>
            </a:endParaRP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smtClean="0">
                <a:solidFill>
                  <a:schemeClr val="bg2">
                    <a:lumMod val="50000"/>
                  </a:schemeClr>
                </a:solidFill>
                <a:latin typeface="Arsenal" panose="02010504060200020004" pitchFamily="50" charset="0"/>
              </a:rPr>
              <a:t>2</a:t>
            </a:r>
            <a:endParaRPr lang="id-ID" sz="2000" dirty="0">
              <a:solidFill>
                <a:schemeClr val="bg2">
                  <a:lumMod val="50000"/>
                </a:schemeClr>
              </a:solidFill>
              <a:latin typeface="Arsenal" panose="02010504060200020004" pitchFamily="50" charset="0"/>
            </a:endParaRP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endParaRPr lang="id-ID" sz="2000" dirty="0">
              <a:solidFill>
                <a:schemeClr val="bg1">
                  <a:lumMod val="75000"/>
                </a:schemeClr>
              </a:solidFill>
              <a:latin typeface="Arsenal" panose="02010504060200020004" pitchFamily="50" charset="0"/>
            </a:endParaRP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smtClean="0">
                <a:solidFill>
                  <a:schemeClr val="accent1">
                    <a:lumMod val="75000"/>
                  </a:schemeClr>
                </a:solidFill>
                <a:latin typeface="Arsenal" panose="02010504060200020004" pitchFamily="50" charset="0"/>
              </a:rPr>
              <a:t>4</a:t>
            </a:r>
            <a:endParaRPr lang="id-ID" sz="2000" dirty="0">
              <a:solidFill>
                <a:schemeClr val="accent1">
                  <a:lumMod val="75000"/>
                </a:schemeClr>
              </a:solidFill>
              <a:latin typeface="Arsenal" panose="02010504060200020004" pitchFamily="50" charset="0"/>
            </a:endParaRP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smtClean="0">
                <a:solidFill>
                  <a:schemeClr val="accent1">
                    <a:lumMod val="50000"/>
                  </a:schemeClr>
                </a:solidFill>
                <a:latin typeface="Arsenal" panose="02010504060200020004" pitchFamily="50" charset="0"/>
              </a:rPr>
              <a:t>5</a:t>
            </a:r>
            <a:endParaRPr lang="id-ID" sz="2000" dirty="0">
              <a:solidFill>
                <a:schemeClr val="accent1">
                  <a:lumMod val="50000"/>
                </a:schemeClr>
              </a:solidFill>
              <a:latin typeface="Arsenal" panose="02010504060200020004" pitchFamily="50" charset="0"/>
            </a:endParaRP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50000"/>
                  </a:schemeClr>
                </a:solidFill>
              </a:rPr>
              <a:t>Step One</a:t>
            </a:r>
            <a:endParaRPr lang="en-US" b="1" dirty="0" smtClean="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50000"/>
                  </a:schemeClr>
                </a:solidFill>
              </a:rPr>
              <a:t>Step Two</a:t>
            </a:r>
            <a:endParaRPr lang="en-US" b="1" dirty="0" smtClean="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bg2">
                    <a:lumMod val="75000"/>
                  </a:schemeClr>
                </a:solidFill>
              </a:rPr>
              <a:t>Step Three</a:t>
            </a:r>
            <a:endParaRPr lang="en-US" b="1" dirty="0" smtClean="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accent1">
                    <a:lumMod val="75000"/>
                  </a:schemeClr>
                </a:solidFill>
              </a:rPr>
              <a:t>Step Four</a:t>
            </a:r>
            <a:endParaRPr lang="en-US" b="1" dirty="0" smtClean="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smtClean="0">
                <a:solidFill>
                  <a:schemeClr val="accent1">
                    <a:lumMod val="50000"/>
                  </a:schemeClr>
                </a:solidFill>
              </a:rPr>
              <a:t>Step Five</a:t>
            </a:r>
            <a:endParaRPr lang="en-US" b="1" dirty="0" smtClean="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33</a:t>
              </a:r>
              <a:endParaRPr lang="id-ID" sz="1600" dirty="0">
                <a:solidFill>
                  <a:schemeClr val="bg2">
                    <a:lumMod val="75000"/>
                  </a:schemeClr>
                </a:solidFill>
                <a:latin typeface="Arsenal" panose="02010504060200020004" pitchFamily="50" charset="0"/>
              </a:endParaRP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Sketch Line</a:t>
            </a:r>
            <a:endParaRPr lang="en-US" sz="3600" dirty="0" smtClean="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dir="u"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par>
                                <p:cTn id="104" presetID="14" presetClass="entr" presetSubtype="5" fill="hold" grpId="0" nodeType="withEffect">
                                  <p:stCondLst>
                                    <p:cond delay="0"/>
                                  </p:stCondLst>
                                  <p:childTnLst>
                                    <p:set>
                                      <p:cBhvr>
                                        <p:cTn id="105" dur="1" fill="hold">
                                          <p:stCondLst>
                                            <p:cond delay="0"/>
                                          </p:stCondLst>
                                        </p:cTn>
                                        <p:tgtEl>
                                          <p:spTgt spid="102"/>
                                        </p:tgtEl>
                                        <p:attrNameLst>
                                          <p:attrName>style.visibility</p:attrName>
                                        </p:attrNameLst>
                                      </p:cBhvr>
                                      <p:to>
                                        <p:strVal val="visible"/>
                                      </p:to>
                                    </p:set>
                                    <p:animEffect transition="in" filter="randombar(vertical)">
                                      <p:cBhvr>
                                        <p:cTn id="106"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endParaRPr lang="id-ID" sz="14000" dirty="0">
              <a:solidFill>
                <a:schemeClr val="bg2">
                  <a:lumMod val="75000"/>
                </a:schemeClr>
              </a:solidFill>
              <a:latin typeface="FontAwesome" pitchFamily="2" charset="0"/>
            </a:endParaRP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90000"/>
                  </a:schemeClr>
                </a:solidFill>
              </a:rPr>
              <a:t>Coffee Break</a:t>
            </a:r>
            <a:endParaRPr lang="en-US" sz="3600" dirty="0" smtClean="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checker dir="vert"/>
      </p:transition>
    </mc:Choice>
    <mc:Fallback>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data</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chart</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origami"/>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5" name="Rectangle 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schemeClr val="bg2">
                <a:lumMod val="75000"/>
                <a:alpha val="20000"/>
              </a:scheme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36</a:t>
              </a:r>
              <a:endParaRPr lang="id-ID" sz="1600" dirty="0">
                <a:solidFill>
                  <a:schemeClr val="bg2">
                    <a:lumMod val="75000"/>
                  </a:schemeClr>
                </a:solidFill>
                <a:latin typeface="Arsenal" panose="02010504060200020004" pitchFamily="50" charset="0"/>
              </a:endParaRP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Up Chart</a:t>
            </a:r>
            <a:endParaRPr lang="en-US" sz="3600" dirty="0" smtClean="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smtClean="0">
                <a:solidFill>
                  <a:schemeClr val="bg1">
                    <a:lumMod val="95000"/>
                  </a:schemeClr>
                </a:solidFill>
                <a:ea typeface="Roboto" panose="02000000000000000000" pitchFamily="2" charset="0"/>
              </a:rPr>
              <a:t>Succes creative</a:t>
            </a:r>
            <a:endParaRPr lang="id-ID" sz="3200" dirty="0" smtClean="0">
              <a:solidFill>
                <a:schemeClr val="bg1">
                  <a:lumMod val="95000"/>
                </a:schemeClr>
              </a:solidFill>
              <a:ea typeface="Roboto" panose="02000000000000000000" pitchFamily="2" charset="0"/>
            </a:endParaRPr>
          </a:p>
          <a:p>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Client Brief</a:t>
                </a:r>
                <a:endParaRPr kumimoji="0" lang="en-US" sz="2800" i="0" u="none" strike="noStrike" cap="none" normalizeH="0" baseline="0" dirty="0" smtClean="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Research</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Concepts</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smtClean="0">
                    <a:solidFill>
                      <a:schemeClr val="bg1"/>
                    </a:solidFill>
                    <a:cs typeface="Arial" panose="020B0604020202020204" pitchFamily="34" charset="0"/>
                  </a:rPr>
                  <a:t>Launch</a:t>
                </a:r>
                <a:endParaRPr kumimoji="0" lang="en-US" sz="2800" i="0" u="none" strike="noStrike" cap="none" normalizeH="0" baseline="0" dirty="0" smtClean="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85"/>
                                        </p:tgtEl>
                                        <p:attrNameLst>
                                          <p:attrName>style.visibility</p:attrName>
                                        </p:attrNameLst>
                                      </p:cBhvr>
                                      <p:to>
                                        <p:strVal val="visible"/>
                                      </p:to>
                                    </p:set>
                                    <p:animEffect transition="in" filter="randombar(vertical)">
                                      <p:cBhvr>
                                        <p:cTn id="95"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55" name="Rectangle 15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endParaRPr lang="id-ID" sz="900" dirty="0">
                <a:solidFill>
                  <a:schemeClr val="bg1">
                    <a:lumMod val="50000"/>
                  </a:schemeClr>
                </a:solidFill>
              </a:endParaRP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endParaRPr lang="id-ID" sz="900" dirty="0">
                <a:solidFill>
                  <a:schemeClr val="bg1">
                    <a:lumMod val="50000"/>
                  </a:schemeClr>
                </a:solidFill>
              </a:endParaRP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endParaRPr lang="id-ID" sz="900" dirty="0">
                <a:solidFill>
                  <a:schemeClr val="bg1">
                    <a:lumMod val="50000"/>
                  </a:schemeClr>
                </a:solidFill>
              </a:endParaRP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endParaRPr lang="id-ID" sz="900" dirty="0">
                <a:solidFill>
                  <a:schemeClr val="bg1">
                    <a:lumMod val="50000"/>
                  </a:schemeClr>
                </a:solidFill>
              </a:endParaRP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endParaRPr lang="id-ID" sz="900" dirty="0">
                <a:solidFill>
                  <a:schemeClr val="bg1">
                    <a:lumMod val="50000"/>
                  </a:schemeClr>
                </a:solidFill>
              </a:endParaRP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endParaRPr lang="id-ID" sz="900" dirty="0">
                <a:solidFill>
                  <a:schemeClr val="bg1">
                    <a:lumMod val="50000"/>
                  </a:schemeClr>
                </a:solidFill>
              </a:endParaRP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endParaRPr lang="id-ID" sz="900" dirty="0">
                <a:solidFill>
                  <a:schemeClr val="bg1">
                    <a:lumMod val="50000"/>
                  </a:schemeClr>
                </a:solidFill>
              </a:endParaRP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endParaRPr lang="id-ID" sz="900" dirty="0">
                <a:solidFill>
                  <a:schemeClr val="bg1">
                    <a:lumMod val="50000"/>
                  </a:schemeClr>
                </a:solidFill>
              </a:endParaRP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smtClean="0">
                  <a:solidFill>
                    <a:schemeClr val="bg2">
                      <a:lumMod val="50000"/>
                    </a:schemeClr>
                  </a:solidFill>
                </a:rPr>
                <a:t>PC</a:t>
              </a:r>
              <a:endParaRPr lang="id-ID" sz="1400" dirty="0">
                <a:solidFill>
                  <a:schemeClr val="bg2">
                    <a:lumMod val="50000"/>
                  </a:schemeClr>
                </a:solidFill>
              </a:endParaRP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smtClean="0">
                  <a:solidFill>
                    <a:schemeClr val="bg2">
                      <a:lumMod val="50000"/>
                    </a:schemeClr>
                  </a:solidFill>
                </a:rPr>
                <a:t>LAPTOP</a:t>
              </a:r>
              <a:endParaRPr lang="id-ID" sz="1400" dirty="0">
                <a:solidFill>
                  <a:schemeClr val="bg2">
                    <a:lumMod val="50000"/>
                  </a:schemeClr>
                </a:solidFill>
              </a:endParaRP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smtClean="0">
                  <a:solidFill>
                    <a:schemeClr val="bg2">
                      <a:lumMod val="50000"/>
                    </a:schemeClr>
                  </a:solidFill>
                </a:rPr>
                <a:t>TABLET</a:t>
              </a:r>
              <a:endParaRPr lang="id-ID" sz="1400" dirty="0">
                <a:solidFill>
                  <a:schemeClr val="bg2">
                    <a:lumMod val="50000"/>
                  </a:schemeClr>
                </a:solidFill>
              </a:endParaRP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smtClean="0">
                  <a:solidFill>
                    <a:schemeClr val="bg2">
                      <a:lumMod val="50000"/>
                    </a:schemeClr>
                  </a:solidFill>
                </a:rPr>
                <a:t>MOBILE</a:t>
              </a:r>
              <a:endParaRPr lang="id-ID" sz="1400" dirty="0">
                <a:solidFill>
                  <a:schemeClr val="bg2">
                    <a:lumMod val="50000"/>
                  </a:schemeClr>
                </a:solidFill>
              </a:endParaRP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37</a:t>
              </a:r>
              <a:endParaRPr lang="id-ID" sz="1600" dirty="0">
                <a:solidFill>
                  <a:schemeClr val="bg2">
                    <a:lumMod val="75000"/>
                  </a:schemeClr>
                </a:solidFill>
                <a:latin typeface="Arsenal" panose="02010504060200020004" pitchFamily="50" charset="0"/>
              </a:endParaRP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Bar Chart</a:t>
            </a:r>
            <a:endParaRPr lang="en-US" sz="3600" dirty="0" smtClean="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Root of latina</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20786"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76148"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56055"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smtClean="0">
                <a:solidFill>
                  <a:schemeClr val="bg1">
                    <a:lumMod val="95000"/>
                  </a:schemeClr>
                </a:solidFill>
              </a:rPr>
              <a:t>30 %</a:t>
            </a:r>
            <a:endParaRPr lang="id-ID" sz="1000" dirty="0">
              <a:solidFill>
                <a:schemeClr val="bg1">
                  <a:lumMod val="95000"/>
                </a:schemeClr>
              </a:solidFill>
            </a:endParaRP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smtClean="0">
                <a:solidFill>
                  <a:schemeClr val="bg1">
                    <a:lumMod val="95000"/>
                  </a:schemeClr>
                </a:solidFill>
              </a:rPr>
              <a:t>40 %</a:t>
            </a:r>
            <a:endParaRPr lang="id-ID" sz="1000" dirty="0">
              <a:solidFill>
                <a:schemeClr val="bg1">
                  <a:lumMod val="95000"/>
                </a:schemeClr>
              </a:solidFill>
            </a:endParaRP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smtClean="0">
                <a:solidFill>
                  <a:schemeClr val="bg1">
                    <a:lumMod val="95000"/>
                  </a:schemeClr>
                </a:solidFill>
              </a:rPr>
              <a:t>50%</a:t>
            </a:r>
            <a:endParaRPr lang="id-ID" sz="1000" dirty="0">
              <a:solidFill>
                <a:schemeClr val="bg1">
                  <a:lumMod val="95000"/>
                </a:schemeClr>
              </a:solidFill>
            </a:endParaRP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smtClean="0">
                <a:solidFill>
                  <a:schemeClr val="bg1">
                    <a:lumMod val="95000"/>
                  </a:schemeClr>
                </a:solidFill>
              </a:rPr>
              <a:t>63 %</a:t>
            </a:r>
            <a:endParaRPr lang="id-ID" sz="1000" dirty="0">
              <a:solidFill>
                <a:schemeClr val="bg1">
                  <a:lumMod val="95000"/>
                </a:schemeClr>
              </a:solidFill>
            </a:endParaRP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smtClean="0">
                <a:solidFill>
                  <a:schemeClr val="bg1">
                    <a:lumMod val="95000"/>
                  </a:schemeClr>
                </a:solidFill>
              </a:rPr>
              <a:t>75 %</a:t>
            </a:r>
            <a:endParaRPr lang="id-ID" sz="1000" dirty="0">
              <a:solidFill>
                <a:schemeClr val="bg1">
                  <a:lumMod val="95000"/>
                </a:schemeClr>
              </a:solidFill>
            </a:endParaRP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smtClean="0">
                <a:solidFill>
                  <a:schemeClr val="bg1">
                    <a:lumMod val="95000"/>
                  </a:schemeClr>
                </a:solidFill>
              </a:rPr>
              <a:t>83 %</a:t>
            </a:r>
            <a:endParaRPr lang="id-ID" sz="1000" dirty="0">
              <a:solidFill>
                <a:schemeClr val="bg1">
                  <a:lumMod val="95000"/>
                </a:schemeClr>
              </a:solidFill>
            </a:endParaRP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smtClean="0">
                <a:solidFill>
                  <a:schemeClr val="bg1">
                    <a:lumMod val="95000"/>
                  </a:schemeClr>
                </a:solidFill>
              </a:rPr>
              <a:t>78 %</a:t>
            </a:r>
            <a:endParaRPr lang="id-ID" sz="1000" dirty="0">
              <a:solidFill>
                <a:schemeClr val="bg1">
                  <a:lumMod val="95000"/>
                </a:schemeClr>
              </a:solidFill>
            </a:endParaRP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smtClean="0">
                <a:solidFill>
                  <a:schemeClr val="bg1">
                    <a:lumMod val="95000"/>
                  </a:schemeClr>
                </a:solidFill>
              </a:rPr>
              <a:t>75%</a:t>
            </a:r>
            <a:endParaRPr lang="id-ID" sz="1000" dirty="0">
              <a:solidFill>
                <a:schemeClr val="bg1">
                  <a:lumMod val="95000"/>
                </a:schemeClr>
              </a:solidFill>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par>
                                <p:cTn id="145" presetID="14" presetClass="entr" presetSubtype="5" fill="hold" grpId="0" nodeType="withEffect">
                                  <p:stCondLst>
                                    <p:cond delay="0"/>
                                  </p:stCondLst>
                                  <p:childTnLst>
                                    <p:set>
                                      <p:cBhvr>
                                        <p:cTn id="146" dur="1" fill="hold">
                                          <p:stCondLst>
                                            <p:cond delay="0"/>
                                          </p:stCondLst>
                                        </p:cTn>
                                        <p:tgtEl>
                                          <p:spTgt spid="155"/>
                                        </p:tgtEl>
                                        <p:attrNameLst>
                                          <p:attrName>style.visibility</p:attrName>
                                        </p:attrNameLst>
                                      </p:cBhvr>
                                      <p:to>
                                        <p:strVal val="visible"/>
                                      </p:to>
                                    </p:set>
                                    <p:animEffect transition="in" filter="randombar(vertical)">
                                      <p:cBhvr>
                                        <p:cTn id="147"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85%</a:t>
            </a:r>
            <a:endParaRPr lang="en-US" sz="1000" dirty="0">
              <a:solidFill>
                <a:schemeClr val="bg2">
                  <a:lumMod val="75000"/>
                </a:schemeClr>
              </a:solidFill>
              <a:ea typeface="Open Sans" pitchFamily="34" charset="0"/>
              <a:cs typeface="Open Sans" pitchFamily="34" charset="0"/>
            </a:endParaRP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63%</a:t>
            </a:r>
            <a:endParaRPr lang="en-US" sz="1000" dirty="0">
              <a:solidFill>
                <a:schemeClr val="bg2">
                  <a:lumMod val="75000"/>
                </a:schemeClr>
              </a:solidFill>
              <a:ea typeface="Open Sans" pitchFamily="34" charset="0"/>
              <a:cs typeface="Open Sans" pitchFamily="34" charset="0"/>
            </a:endParaRP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78%</a:t>
            </a:r>
            <a:endParaRPr lang="en-US" sz="1000" dirty="0">
              <a:solidFill>
                <a:schemeClr val="bg2">
                  <a:lumMod val="75000"/>
                </a:schemeClr>
              </a:solidFill>
              <a:ea typeface="Open Sans" pitchFamily="34" charset="0"/>
              <a:cs typeface="Open Sans" pitchFamily="34" charset="0"/>
            </a:endParaRP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smtClean="0">
                <a:solidFill>
                  <a:schemeClr val="bg2">
                    <a:lumMod val="75000"/>
                  </a:schemeClr>
                </a:solidFill>
                <a:ea typeface="Open Sans" pitchFamily="34" charset="0"/>
                <a:cs typeface="Open Sans" pitchFamily="34" charset="0"/>
              </a:rPr>
              <a:t>55%</a:t>
            </a:r>
            <a:endParaRPr lang="en-US" sz="1000" dirty="0">
              <a:solidFill>
                <a:schemeClr val="bg2">
                  <a:lumMod val="75000"/>
                </a:schemeClr>
              </a:solidFill>
              <a:ea typeface="Open Sans" pitchFamily="34" charset="0"/>
              <a:cs typeface="Open Sans" pitchFamily="34" charset="0"/>
            </a:endParaRP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endParaRPr lang="id-ID" sz="1400" dirty="0">
                  <a:solidFill>
                    <a:schemeClr val="bg2">
                      <a:lumMod val="10000"/>
                    </a:schemeClr>
                  </a:solidFill>
                  <a:latin typeface="FontAwesome" pitchFamily="2" charset="0"/>
                </a:endParaRP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endParaRPr lang="id-ID" sz="1400" dirty="0">
                  <a:solidFill>
                    <a:schemeClr val="bg2">
                      <a:lumMod val="10000"/>
                    </a:schemeClr>
                  </a:solidFill>
                  <a:latin typeface="FontAwesome" pitchFamily="2" charset="0"/>
                </a:endParaRP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endParaRPr lang="id-ID" sz="1400" dirty="0">
                  <a:solidFill>
                    <a:schemeClr val="bg2">
                      <a:lumMod val="10000"/>
                    </a:schemeClr>
                  </a:solidFill>
                  <a:latin typeface="FontAwesome" pitchFamily="2" charset="0"/>
                </a:endParaRP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endParaRPr lang="id-ID" sz="1400" dirty="0">
                  <a:solidFill>
                    <a:schemeClr val="bg2">
                      <a:lumMod val="10000"/>
                    </a:schemeClr>
                  </a:solidFill>
                  <a:latin typeface="FontAwesome" pitchFamily="2" charset="0"/>
                </a:endParaRP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38</a:t>
              </a:r>
              <a:endParaRPr lang="id-ID" sz="1600" dirty="0">
                <a:solidFill>
                  <a:schemeClr val="bg2">
                    <a:lumMod val="75000"/>
                  </a:schemeClr>
                </a:solidFill>
                <a:latin typeface="Arsenal" panose="02010504060200020004" pitchFamily="50" charset="0"/>
              </a:endParaRP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Circle Chart</a:t>
            </a:r>
            <a:endParaRPr lang="en-US" sz="3600" dirty="0" smtClean="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dir="vert"/>
      </p:transition>
    </mc:Choice>
    <mc:Fallback>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par>
                                <p:cTn id="97" presetID="14" presetClass="entr" presetSubtype="5" fill="hold" grpId="0" nodeType="with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randombar(vertical)">
                                      <p:cBhvr>
                                        <p:cTn id="9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8" name="Rectangle 4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smtClean="0">
                  <a:solidFill>
                    <a:schemeClr val="bg1">
                      <a:lumMod val="95000"/>
                    </a:schemeClr>
                  </a:solidFill>
                </a:rPr>
                <a:t>Audio</a:t>
              </a:r>
              <a:endParaRPr lang="id-ID" sz="1600" b="1" dirty="0">
                <a:solidFill>
                  <a:schemeClr val="bg1">
                    <a:lumMod val="95000"/>
                  </a:schemeClr>
                </a:solidFill>
              </a:endParaRP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smtClean="0">
                  <a:solidFill>
                    <a:schemeClr val="bg1">
                      <a:lumMod val="95000"/>
                    </a:schemeClr>
                  </a:solidFill>
                </a:rPr>
                <a:t>Video</a:t>
              </a:r>
              <a:endParaRPr lang="id-ID" sz="1600" b="1" dirty="0">
                <a:solidFill>
                  <a:schemeClr val="bg1">
                    <a:lumMod val="95000"/>
                  </a:schemeClr>
                </a:solidFill>
              </a:endParaRP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smtClean="0">
                  <a:solidFill>
                    <a:schemeClr val="bg1">
                      <a:lumMod val="95000"/>
                    </a:schemeClr>
                  </a:solidFill>
                </a:rPr>
                <a:t>Design</a:t>
              </a:r>
              <a:endParaRPr lang="id-ID" sz="1600" b="1" dirty="0">
                <a:solidFill>
                  <a:schemeClr val="bg1">
                    <a:lumMod val="95000"/>
                  </a:schemeClr>
                </a:solidFill>
              </a:endParaRP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39</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Gear Chart</a:t>
            </a:r>
            <a:endParaRPr lang="en-US" sz="3600" dirty="0" smtClean="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Personal Computer</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Laptop</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Tablet</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Mobile</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smtClean="0">
                <a:solidFill>
                  <a:schemeClr val="bg2">
                    <a:lumMod val="25000"/>
                  </a:schemeClr>
                </a:solidFill>
                <a:ea typeface="Roboto" panose="02000000000000000000" pitchFamily="2" charset="0"/>
              </a:rPr>
              <a:t>Analysis</a:t>
            </a:r>
            <a:endParaRPr lang="id-ID" sz="1800" dirty="0" smtClean="0">
              <a:solidFill>
                <a:schemeClr val="bg2">
                  <a:lumMod val="25000"/>
                </a:schemeClr>
              </a:solidFill>
              <a:ea typeface="Roboto" panose="02000000000000000000" pitchFamily="2" charset="0"/>
            </a:endParaRP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newsflash/>
      </p:transition>
    </mc:Choice>
    <mc:Fallback>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par>
                                <p:cTn id="81" presetID="14" presetClass="entr" presetSubtype="5" fill="hold" grpId="0" nodeType="with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randombar(vertical)">
                                      <p:cBhvr>
                                        <p:cTn id="8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smtClean="0">
                <a:solidFill>
                  <a:schemeClr val="bg2">
                    <a:lumMod val="50000"/>
                  </a:schemeClr>
                </a:solidFill>
              </a:rPr>
              <a:t>Opening</a:t>
            </a:r>
            <a:endParaRPr lang="id-ID" sz="3600" b="1" spc="-150" dirty="0">
              <a:solidFill>
                <a:schemeClr val="bg2">
                  <a:lumMod val="50000"/>
                </a:schemeClr>
              </a:solidFill>
            </a:endParaRP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endParaRPr lang="id-ID" sz="1400" dirty="0">
              <a:solidFill>
                <a:schemeClr val="bg1">
                  <a:lumMod val="65000"/>
                </a:schemeClr>
              </a:solidFill>
              <a:ea typeface="Roboto" panose="02000000000000000000" pitchFamily="2" charset="0"/>
            </a:endParaRPr>
          </a:p>
          <a:p>
            <a:r>
              <a:rPr lang="id-ID" sz="1600" dirty="0" smtClean="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smtClean="0">
                <a:solidFill>
                  <a:schemeClr val="accent1">
                    <a:lumMod val="75000"/>
                  </a:schemeClr>
                </a:solidFill>
                <a:latin typeface="FontAwesome" pitchFamily="2" charset="0"/>
              </a:rPr>
              <a:t></a:t>
            </a:r>
            <a:endParaRPr lang="en-US" sz="5400" dirty="0" smtClean="0">
              <a:solidFill>
                <a:schemeClr val="accent1">
                  <a:lumMod val="75000"/>
                </a:schemeClr>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04</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par>
                                <p:cTn id="48" presetID="14" presetClass="entr" presetSubtype="5"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randombar(vertical)">
                                      <p:cBhvr>
                                        <p:cTn id="5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4" name="Rectangle 4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ight Triangle 8"/>
          <p:cNvSpPr/>
          <p:nvPr/>
        </p:nvSpPr>
        <p:spPr>
          <a:xfrm>
            <a:off x="-263234" y="434900"/>
            <a:ext cx="5135882" cy="7025440"/>
          </a:xfrm>
          <a:prstGeom prst="rtTriangl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40</a:t>
              </a:r>
              <a:endParaRPr lang="id-ID" sz="1600" dirty="0">
                <a:solidFill>
                  <a:schemeClr val="bg2">
                    <a:lumMod val="75000"/>
                  </a:schemeClr>
                </a:solidFill>
                <a:latin typeface="Arsenal" panose="02010504060200020004" pitchFamily="50" charset="0"/>
              </a:endParaRP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Segmented Pyramid Chart</a:t>
            </a:r>
            <a:endParaRPr lang="en-US" sz="3600" dirty="0" smtClean="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par>
                                <p:cTn id="89" presetID="14" presetClass="entr" presetSubtype="5" fill="hold" grpId="0" nodeType="withEffect">
                                  <p:stCondLst>
                                    <p:cond delay="0"/>
                                  </p:stCondLst>
                                  <p:childTnLst>
                                    <p:set>
                                      <p:cBhvr>
                                        <p:cTn id="90" dur="1" fill="hold">
                                          <p:stCondLst>
                                            <p:cond delay="0"/>
                                          </p:stCondLst>
                                        </p:cTn>
                                        <p:tgtEl>
                                          <p:spTgt spid="44"/>
                                        </p:tgtEl>
                                        <p:attrNameLst>
                                          <p:attrName>style.visibility</p:attrName>
                                        </p:attrNameLst>
                                      </p:cBhvr>
                                      <p:to>
                                        <p:strVal val="visible"/>
                                      </p:to>
                                    </p:set>
                                    <p:animEffect transition="in" filter="randombar(vertical)">
                                      <p:cBhvr>
                                        <p:cTn id="9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3" name="Rectangle 5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Cycle Matrix Chart</a:t>
            </a:r>
            <a:endParaRPr lang="en-US" sz="3600" dirty="0" smtClean="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ferris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par>
                                <p:cTn id="86" presetID="14" presetClass="entr" presetSubtype="5" fill="hold" grpId="0"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randombar(vertical)">
                                      <p:cBhvr>
                                        <p:cTn id="8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 name="Rectangle 3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42</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Basic Matrix Chart</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endParaRPr lang="id-ID" sz="1400"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endParaRPr lang="id-ID" sz="1400"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par>
                                <p:cTn id="84" presetID="14" presetClass="entr" presetSubtype="5"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randombar(vertical)">
                                      <p:cBhvr>
                                        <p:cTn id="8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smtClean="0">
                <a:solidFill>
                  <a:schemeClr val="bg2">
                    <a:lumMod val="75000"/>
                  </a:schemeClr>
                </a:solidFill>
              </a:rPr>
              <a:t>Brainstorm</a:t>
            </a:r>
            <a:endParaRPr lang="id-ID" dirty="0">
              <a:solidFill>
                <a:schemeClr val="bg2">
                  <a:lumMod val="75000"/>
                </a:schemeClr>
              </a:solidFill>
            </a:endParaRP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smtClean="0">
                <a:solidFill>
                  <a:schemeClr val="accent5">
                    <a:lumMod val="60000"/>
                    <a:lumOff val="40000"/>
                  </a:schemeClr>
                </a:solidFill>
              </a:rPr>
              <a:t>Opportunity</a:t>
            </a:r>
            <a:endParaRPr lang="id-ID" dirty="0">
              <a:solidFill>
                <a:schemeClr val="accent5">
                  <a:lumMod val="60000"/>
                  <a:lumOff val="40000"/>
                </a:schemeClr>
              </a:solidFill>
            </a:endParaRP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smtClean="0">
                <a:solidFill>
                  <a:schemeClr val="bg1">
                    <a:lumMod val="95000"/>
                  </a:schemeClr>
                </a:solidFill>
              </a:rPr>
              <a:t>PRODUCT</a:t>
            </a:r>
            <a:endParaRPr lang="id-ID" sz="1400" dirty="0">
              <a:solidFill>
                <a:schemeClr val="bg1">
                  <a:lumMod val="95000"/>
                </a:schemeClr>
              </a:solidFill>
            </a:endParaRP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43</a:t>
              </a:r>
              <a:endParaRPr lang="id-ID" sz="1600" dirty="0">
                <a:solidFill>
                  <a:schemeClr val="bg2">
                    <a:lumMod val="75000"/>
                  </a:schemeClr>
                </a:solidFill>
                <a:latin typeface="Arsenal" panose="02010504060200020004" pitchFamily="50" charset="0"/>
              </a:endParaRP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Result Process</a:t>
            </a:r>
            <a:endParaRPr lang="en-US" sz="3600" dirty="0" smtClean="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67"/>
                                        </p:tgtEl>
                                        <p:attrNameLst>
                                          <p:attrName>style.visibility</p:attrName>
                                        </p:attrNameLst>
                                      </p:cBhvr>
                                      <p:to>
                                        <p:strVal val="visible"/>
                                      </p:to>
                                    </p:set>
                                    <p:animEffect transition="in" filter="randombar(vertical)">
                                      <p:cBhvr>
                                        <p:cTn id="7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Sketch</a:t>
            </a:r>
            <a:endParaRPr lang="id-ID" sz="1400" kern="1200" dirty="0">
              <a:solidFill>
                <a:schemeClr val="bg1">
                  <a:lumMod val="85000"/>
                </a:schemeClr>
              </a:solidFill>
            </a:endParaRP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Revisions</a:t>
            </a:r>
            <a:endParaRPr lang="id-ID" sz="1400" kern="1200" dirty="0">
              <a:solidFill>
                <a:schemeClr val="bg1">
                  <a:lumMod val="85000"/>
                </a:schemeClr>
              </a:solidFill>
            </a:endParaRP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95000"/>
                  </a:schemeClr>
                </a:solidFill>
              </a:rPr>
              <a:t>Analysis</a:t>
            </a:r>
            <a:endParaRPr lang="id-ID" sz="1200" kern="1200" dirty="0">
              <a:solidFill>
                <a:schemeClr val="bg1">
                  <a:lumMod val="95000"/>
                </a:schemeClr>
              </a:solidFill>
            </a:endParaRP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Brief</a:t>
            </a:r>
            <a:endParaRPr lang="id-ID" sz="1200" kern="1200" dirty="0">
              <a:solidFill>
                <a:schemeClr val="bg1">
                  <a:lumMod val="85000"/>
                </a:schemeClr>
              </a:solidFill>
            </a:endParaRP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Research</a:t>
            </a:r>
            <a:endParaRPr lang="id-ID" sz="1200" kern="1200" dirty="0">
              <a:solidFill>
                <a:schemeClr val="bg1">
                  <a:lumMod val="85000"/>
                </a:schemeClr>
              </a:solidFill>
            </a:endParaRP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Fixes</a:t>
            </a:r>
            <a:endParaRPr lang="id-ID" sz="1400" kern="1200" dirty="0">
              <a:solidFill>
                <a:schemeClr val="bg1">
                  <a:lumMod val="85000"/>
                </a:schemeClr>
              </a:solidFill>
            </a:endParaRP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smtClean="0">
                    <a:solidFill>
                      <a:schemeClr val="bg2">
                        <a:lumMod val="50000"/>
                      </a:schemeClr>
                    </a:solidFill>
                    <a:cs typeface="Arial" panose="020B0604020202020204" pitchFamily="34" charset="0"/>
                  </a:rPr>
                  <a:t>Meet</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smtClean="0">
                    <a:solidFill>
                      <a:schemeClr val="bg2">
                        <a:lumMod val="50000"/>
                      </a:schemeClr>
                    </a:solidFill>
                    <a:cs typeface="Arial" panose="020B0604020202020204" pitchFamily="34" charset="0"/>
                  </a:rPr>
                  <a:t>Development</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smtClean="0">
                    <a:solidFill>
                      <a:schemeClr val="bg2">
                        <a:lumMod val="50000"/>
                      </a:schemeClr>
                    </a:solidFill>
                    <a:cs typeface="Arial" panose="020B0604020202020204" pitchFamily="34" charset="0"/>
                  </a:rPr>
                  <a:t>Project Launch</a:t>
                </a:r>
                <a:endParaRPr kumimoji="0" lang="en-US" sz="3200" i="0" u="none" strike="noStrike" cap="none" normalizeH="0" baseline="0" dirty="0" smtClean="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44</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Phased Process</a:t>
            </a:r>
            <a:endParaRPr lang="en-US" sz="3600" dirty="0" smtClean="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par>
                                <p:cTn id="131" presetID="14" presetClass="entr" presetSubtype="5" fill="hold" grpId="0" nodeType="withEffect">
                                  <p:stCondLst>
                                    <p:cond delay="0"/>
                                  </p:stCondLst>
                                  <p:childTnLst>
                                    <p:set>
                                      <p:cBhvr>
                                        <p:cTn id="132" dur="1" fill="hold">
                                          <p:stCondLst>
                                            <p:cond delay="0"/>
                                          </p:stCondLst>
                                        </p:cTn>
                                        <p:tgtEl>
                                          <p:spTgt spid="43"/>
                                        </p:tgtEl>
                                        <p:attrNameLst>
                                          <p:attrName>style.visibility</p:attrName>
                                        </p:attrNameLst>
                                      </p:cBhvr>
                                      <p:to>
                                        <p:strVal val="visible"/>
                                      </p:to>
                                    </p:set>
                                    <p:animEffect transition="in" filter="randombar(vertical)">
                                      <p:cBhvr>
                                        <p:cTn id="13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60</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a:t>
            </a:r>
            <a:r>
              <a:rPr lang="id-ID" sz="4000" b="1" dirty="0" smtClean="0">
                <a:solidFill>
                  <a:schemeClr val="bg2">
                    <a:lumMod val="50000"/>
                  </a:schemeClr>
                </a:solidFill>
              </a:rPr>
              <a:t>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a:t>
            </a:r>
            <a:r>
              <a:rPr lang="id-ID" sz="4000" b="1" dirty="0" smtClean="0">
                <a:solidFill>
                  <a:schemeClr val="bg2">
                    <a:lumMod val="50000"/>
                  </a:schemeClr>
                </a:solidFill>
              </a:rPr>
              <a:t>0</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382.146</a:t>
            </a:r>
            <a:endParaRPr lang="id-ID" sz="2400" b="1" dirty="0">
              <a:solidFill>
                <a:schemeClr val="bg2">
                  <a:lumMod val="25000"/>
                </a:schemeClr>
              </a:solidFill>
            </a:endParaRP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200.003</a:t>
            </a:r>
            <a:endParaRPr lang="id-ID" sz="2400" b="1" dirty="0">
              <a:solidFill>
                <a:schemeClr val="bg2">
                  <a:lumMod val="25000"/>
                </a:schemeClr>
              </a:solidFill>
            </a:endParaRP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645.897</a:t>
            </a:r>
            <a:endParaRPr lang="id-ID" sz="2400" b="1" dirty="0">
              <a:solidFill>
                <a:schemeClr val="bg2">
                  <a:lumMod val="25000"/>
                </a:schemeClr>
              </a:solidFill>
            </a:endParaRP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45</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Performance</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randombar(vertical)">
                                      <p:cBhvr>
                                        <p:cTn id="13" dur="500"/>
                                        <p:tgtEl>
                                          <p:spTgt spid="40"/>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39"/>
                                        </p:tgtEl>
                                        <p:attrNameLst>
                                          <p:attrName>style.visibility</p:attrName>
                                        </p:attrNameLst>
                                      </p:cBhvr>
                                      <p:to>
                                        <p:strVal val="visible"/>
                                      </p:to>
                                    </p:set>
                                    <p:animEffect transition="in" filter="wipe(up)">
                                      <p:cBhvr>
                                        <p:cTn id="16" dur="1000"/>
                                        <p:tgtEl>
                                          <p:spTgt spid="39"/>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barn(inVertical)">
                                      <p:cBhvr>
                                        <p:cTn id="19" dur="1000"/>
                                        <p:tgtEl>
                                          <p:spTgt spid="48"/>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3"/>
                                        </p:tgtEl>
                                        <p:attrNameLst>
                                          <p:attrName>style.visibility</p:attrName>
                                        </p:attrNameLst>
                                      </p:cBhvr>
                                      <p:to>
                                        <p:strVal val="visible"/>
                                      </p:to>
                                    </p:set>
                                    <p:animEffect transition="in" filter="wipe(down)">
                                      <p:cBhvr>
                                        <p:cTn id="22" dur="1000"/>
                                        <p:tgtEl>
                                          <p:spTgt spid="43"/>
                                        </p:tgtEl>
                                      </p:cBhvr>
                                    </p:animEffect>
                                  </p:childTnLst>
                                </p:cTn>
                              </p:par>
                            </p:childTnLst>
                          </p:cTn>
                        </p:par>
                        <p:par>
                          <p:cTn id="23" fill="hold">
                            <p:stCondLst>
                              <p:cond delay="1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000"/>
                            </p:stCondLst>
                            <p:childTnLst>
                              <p:par>
                                <p:cTn id="33" presetID="21" presetClass="entr" presetSubtype="1"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heel(1)">
                                      <p:cBhvr>
                                        <p:cTn id="35" dur="1000"/>
                                        <p:tgtEl>
                                          <p:spTgt spid="1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childTnLst>
                          </p:cTn>
                        </p:par>
                        <p:par>
                          <p:cTn id="41" fill="hold">
                            <p:stCondLst>
                              <p:cond delay="3000"/>
                            </p:stCondLst>
                            <p:childTnLst>
                              <p:par>
                                <p:cTn id="42" presetID="21" presetClass="entr" presetSubtype="1"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heel(1)">
                                      <p:cBhvr>
                                        <p:cTn id="44" dur="10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1" presetClass="entr" presetSubtype="1" fill="hold" grpId="0" nodeType="after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wheel(1)">
                                      <p:cBhvr>
                                        <p:cTn id="53" dur="1000"/>
                                        <p:tgtEl>
                                          <p:spTgt spid="12"/>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22" presetClass="entr" presetSubtype="1" fill="hold" nodeType="withEffect">
                                  <p:stCondLst>
                                    <p:cond delay="500"/>
                                  </p:stCondLst>
                                  <p:childTnLst>
                                    <p:set>
                                      <p:cBhvr>
                                        <p:cTn id="60" dur="1" fill="hold">
                                          <p:stCondLst>
                                            <p:cond delay="0"/>
                                          </p:stCondLst>
                                        </p:cTn>
                                        <p:tgtEl>
                                          <p:spTgt spid="23"/>
                                        </p:tgtEl>
                                        <p:attrNameLst>
                                          <p:attrName>style.visibility</p:attrName>
                                        </p:attrNameLst>
                                      </p:cBhvr>
                                      <p:to>
                                        <p:strVal val="visible"/>
                                      </p:to>
                                    </p:set>
                                    <p:animEffect transition="in" filter="wipe(up)">
                                      <p:cBhvr>
                                        <p:cTn id="61" dur="500"/>
                                        <p:tgtEl>
                                          <p:spTgt spid="23"/>
                                        </p:tgtEl>
                                      </p:cBhvr>
                                    </p:animEffect>
                                  </p:childTnLst>
                                </p:cTn>
                              </p:par>
                              <p:par>
                                <p:cTn id="62" presetID="22" presetClass="entr" presetSubtype="1" fill="hold" nodeType="withEffect">
                                  <p:stCondLst>
                                    <p:cond delay="500"/>
                                  </p:stCondLst>
                                  <p:childTnLst>
                                    <p:set>
                                      <p:cBhvr>
                                        <p:cTn id="63" dur="1" fill="hold">
                                          <p:stCondLst>
                                            <p:cond delay="0"/>
                                          </p:stCondLst>
                                        </p:cTn>
                                        <p:tgtEl>
                                          <p:spTgt spid="25"/>
                                        </p:tgtEl>
                                        <p:attrNameLst>
                                          <p:attrName>style.visibility</p:attrName>
                                        </p:attrNameLst>
                                      </p:cBhvr>
                                      <p:to>
                                        <p:strVal val="visible"/>
                                      </p:to>
                                    </p:set>
                                    <p:animEffect transition="in" filter="wipe(up)">
                                      <p:cBhvr>
                                        <p:cTn id="64" dur="500"/>
                                        <p:tgtEl>
                                          <p:spTgt spid="25"/>
                                        </p:tgtEl>
                                      </p:cBhvr>
                                    </p:animEffect>
                                  </p:childTnLst>
                                </p:cTn>
                              </p:par>
                              <p:par>
                                <p:cTn id="65" presetID="22" presetClass="entr" presetSubtype="1" fill="hold" nodeType="withEffect">
                                  <p:stCondLst>
                                    <p:cond delay="500"/>
                                  </p:stCondLst>
                                  <p:childTnLst>
                                    <p:set>
                                      <p:cBhvr>
                                        <p:cTn id="66" dur="1" fill="hold">
                                          <p:stCondLst>
                                            <p:cond delay="0"/>
                                          </p:stCondLst>
                                        </p:cTn>
                                        <p:tgtEl>
                                          <p:spTgt spid="27"/>
                                        </p:tgtEl>
                                        <p:attrNameLst>
                                          <p:attrName>style.visibility</p:attrName>
                                        </p:attrNameLst>
                                      </p:cBhvr>
                                      <p:to>
                                        <p:strVal val="visible"/>
                                      </p:to>
                                    </p:set>
                                    <p:animEffect transition="in" filter="wipe(up)">
                                      <p:cBhvr>
                                        <p:cTn id="67" dur="500"/>
                                        <p:tgtEl>
                                          <p:spTgt spid="27"/>
                                        </p:tgtEl>
                                      </p:cBhvr>
                                    </p:animEffect>
                                  </p:childTnLst>
                                </p:cTn>
                              </p:par>
                              <p:par>
                                <p:cTn id="68" presetID="22" presetClass="entr" presetSubtype="1" fill="hold" nodeType="withEffect">
                                  <p:stCondLst>
                                    <p:cond delay="500"/>
                                  </p:stCondLst>
                                  <p:childTnLst>
                                    <p:set>
                                      <p:cBhvr>
                                        <p:cTn id="69" dur="1" fill="hold">
                                          <p:stCondLst>
                                            <p:cond delay="0"/>
                                          </p:stCondLst>
                                        </p:cTn>
                                        <p:tgtEl>
                                          <p:spTgt spid="29"/>
                                        </p:tgtEl>
                                        <p:attrNameLst>
                                          <p:attrName>style.visibility</p:attrName>
                                        </p:attrNameLst>
                                      </p:cBhvr>
                                      <p:to>
                                        <p:strVal val="visible"/>
                                      </p:to>
                                    </p:set>
                                    <p:animEffect transition="in" filter="wipe(up)">
                                      <p:cBhvr>
                                        <p:cTn id="70" dur="500"/>
                                        <p:tgtEl>
                                          <p:spTgt spid="29"/>
                                        </p:tgtEl>
                                      </p:cBhvr>
                                    </p:animEffect>
                                  </p:childTnLst>
                                </p:cTn>
                              </p:par>
                              <p:par>
                                <p:cTn id="71" presetID="22" presetClass="entr" presetSubtype="4" fill="hold" nodeType="withEffect">
                                  <p:stCondLst>
                                    <p:cond delay="500"/>
                                  </p:stCondLst>
                                  <p:childTnLst>
                                    <p:set>
                                      <p:cBhvr>
                                        <p:cTn id="72" dur="1" fill="hold">
                                          <p:stCondLst>
                                            <p:cond delay="0"/>
                                          </p:stCondLst>
                                        </p:cTn>
                                        <p:tgtEl>
                                          <p:spTgt spid="54"/>
                                        </p:tgtEl>
                                        <p:attrNameLst>
                                          <p:attrName>style.visibility</p:attrName>
                                        </p:attrNameLst>
                                      </p:cBhvr>
                                      <p:to>
                                        <p:strVal val="visible"/>
                                      </p:to>
                                    </p:set>
                                    <p:animEffect transition="in" filter="wipe(down)">
                                      <p:cBhvr>
                                        <p:cTn id="73" dur="500"/>
                                        <p:tgtEl>
                                          <p:spTgt spid="54"/>
                                        </p:tgtEl>
                                      </p:cBhvr>
                                    </p:animEffect>
                                  </p:childTnLst>
                                </p:cTn>
                              </p:par>
                              <p:par>
                                <p:cTn id="74" presetID="22" presetClass="entr" presetSubtype="4" fill="hold"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wipe(down)">
                                      <p:cBhvr>
                                        <p:cTn id="76" dur="500"/>
                                        <p:tgtEl>
                                          <p:spTgt spid="53"/>
                                        </p:tgtEl>
                                      </p:cBhvr>
                                    </p:animEffect>
                                  </p:childTnLst>
                                </p:cTn>
                              </p:par>
                              <p:par>
                                <p:cTn id="77" presetID="22" presetClass="entr" presetSubtype="4" fill="hold" nodeType="withEffect">
                                  <p:stCondLst>
                                    <p:cond delay="500"/>
                                  </p:stCondLst>
                                  <p:childTnLst>
                                    <p:set>
                                      <p:cBhvr>
                                        <p:cTn id="78" dur="1" fill="hold">
                                          <p:stCondLst>
                                            <p:cond delay="0"/>
                                          </p:stCondLst>
                                        </p:cTn>
                                        <p:tgtEl>
                                          <p:spTgt spid="55"/>
                                        </p:tgtEl>
                                        <p:attrNameLst>
                                          <p:attrName>style.visibility</p:attrName>
                                        </p:attrNameLst>
                                      </p:cBhvr>
                                      <p:to>
                                        <p:strVal val="visible"/>
                                      </p:to>
                                    </p:set>
                                    <p:animEffect transition="in" filter="wipe(down)">
                                      <p:cBhvr>
                                        <p:cTn id="79" dur="500"/>
                                        <p:tgtEl>
                                          <p:spTgt spid="55"/>
                                        </p:tgtEl>
                                      </p:cBhvr>
                                    </p:animEffect>
                                  </p:childTnLst>
                                </p:cTn>
                              </p:par>
                              <p:par>
                                <p:cTn id="80" presetID="22" presetClass="entr" presetSubtype="4" fill="hold" nodeType="withEffect">
                                  <p:stCondLst>
                                    <p:cond delay="500"/>
                                  </p:stCondLst>
                                  <p:childTnLst>
                                    <p:set>
                                      <p:cBhvr>
                                        <p:cTn id="81" dur="1" fill="hold">
                                          <p:stCondLst>
                                            <p:cond delay="0"/>
                                          </p:stCondLst>
                                        </p:cTn>
                                        <p:tgtEl>
                                          <p:spTgt spid="56"/>
                                        </p:tgtEl>
                                        <p:attrNameLst>
                                          <p:attrName>style.visibility</p:attrName>
                                        </p:attrNameLst>
                                      </p:cBhvr>
                                      <p:to>
                                        <p:strVal val="visible"/>
                                      </p:to>
                                    </p:set>
                                    <p:animEffect transition="in" filter="wipe(down)">
                                      <p:cBhvr>
                                        <p:cTn id="82" dur="500"/>
                                        <p:tgtEl>
                                          <p:spTgt spid="56"/>
                                        </p:tgtEl>
                                      </p:cBhvr>
                                    </p:animEffect>
                                  </p:childTnLst>
                                </p:cTn>
                              </p:par>
                              <p:par>
                                <p:cTn id="83" presetID="53" presetClass="entr" presetSubtype="16" fill="hold" grpId="0" nodeType="withEffect">
                                  <p:stCondLst>
                                    <p:cond delay="1000"/>
                                  </p:stCondLst>
                                  <p:childTnLst>
                                    <p:set>
                                      <p:cBhvr>
                                        <p:cTn id="84" dur="1" fill="hold">
                                          <p:stCondLst>
                                            <p:cond delay="0"/>
                                          </p:stCondLst>
                                        </p:cTn>
                                        <p:tgtEl>
                                          <p:spTgt spid="44"/>
                                        </p:tgtEl>
                                        <p:attrNameLst>
                                          <p:attrName>style.visibility</p:attrName>
                                        </p:attrNameLst>
                                      </p:cBhvr>
                                      <p:to>
                                        <p:strVal val="visible"/>
                                      </p:to>
                                    </p:set>
                                    <p:anim calcmode="lin" valueType="num">
                                      <p:cBhvr>
                                        <p:cTn id="85" dur="500" fill="hold"/>
                                        <p:tgtEl>
                                          <p:spTgt spid="44"/>
                                        </p:tgtEl>
                                        <p:attrNameLst>
                                          <p:attrName>ppt_w</p:attrName>
                                        </p:attrNameLst>
                                      </p:cBhvr>
                                      <p:tavLst>
                                        <p:tav tm="0">
                                          <p:val>
                                            <p:fltVal val="0"/>
                                          </p:val>
                                        </p:tav>
                                        <p:tav tm="100000">
                                          <p:val>
                                            <p:strVal val="#ppt_w"/>
                                          </p:val>
                                        </p:tav>
                                      </p:tavLst>
                                    </p:anim>
                                    <p:anim calcmode="lin" valueType="num">
                                      <p:cBhvr>
                                        <p:cTn id="86" dur="500" fill="hold"/>
                                        <p:tgtEl>
                                          <p:spTgt spid="44"/>
                                        </p:tgtEl>
                                        <p:attrNameLst>
                                          <p:attrName>ppt_h</p:attrName>
                                        </p:attrNameLst>
                                      </p:cBhvr>
                                      <p:tavLst>
                                        <p:tav tm="0">
                                          <p:val>
                                            <p:fltVal val="0"/>
                                          </p:val>
                                        </p:tav>
                                        <p:tav tm="100000">
                                          <p:val>
                                            <p:strVal val="#ppt_h"/>
                                          </p:val>
                                        </p:tav>
                                      </p:tavLst>
                                    </p:anim>
                                    <p:animEffect transition="in" filter="fade">
                                      <p:cBhvr>
                                        <p:cTn id="87" dur="500"/>
                                        <p:tgtEl>
                                          <p:spTgt spid="44"/>
                                        </p:tgtEl>
                                      </p:cBhvr>
                                    </p:animEffect>
                                  </p:childTnLst>
                                </p:cTn>
                              </p:par>
                              <p:par>
                                <p:cTn id="88" presetID="53" presetClass="entr" presetSubtype="16" fill="hold" grpId="0" nodeType="withEffect">
                                  <p:stCondLst>
                                    <p:cond delay="1000"/>
                                  </p:stCondLst>
                                  <p:childTnLst>
                                    <p:set>
                                      <p:cBhvr>
                                        <p:cTn id="89" dur="1" fill="hold">
                                          <p:stCondLst>
                                            <p:cond delay="0"/>
                                          </p:stCondLst>
                                        </p:cTn>
                                        <p:tgtEl>
                                          <p:spTgt spid="45"/>
                                        </p:tgtEl>
                                        <p:attrNameLst>
                                          <p:attrName>style.visibility</p:attrName>
                                        </p:attrNameLst>
                                      </p:cBhvr>
                                      <p:to>
                                        <p:strVal val="visible"/>
                                      </p:to>
                                    </p:set>
                                    <p:anim calcmode="lin" valueType="num">
                                      <p:cBhvr>
                                        <p:cTn id="90" dur="500" fill="hold"/>
                                        <p:tgtEl>
                                          <p:spTgt spid="45"/>
                                        </p:tgtEl>
                                        <p:attrNameLst>
                                          <p:attrName>ppt_w</p:attrName>
                                        </p:attrNameLst>
                                      </p:cBhvr>
                                      <p:tavLst>
                                        <p:tav tm="0">
                                          <p:val>
                                            <p:fltVal val="0"/>
                                          </p:val>
                                        </p:tav>
                                        <p:tav tm="100000">
                                          <p:val>
                                            <p:strVal val="#ppt_w"/>
                                          </p:val>
                                        </p:tav>
                                      </p:tavLst>
                                    </p:anim>
                                    <p:anim calcmode="lin" valueType="num">
                                      <p:cBhvr>
                                        <p:cTn id="91" dur="500" fill="hold"/>
                                        <p:tgtEl>
                                          <p:spTgt spid="45"/>
                                        </p:tgtEl>
                                        <p:attrNameLst>
                                          <p:attrName>ppt_h</p:attrName>
                                        </p:attrNameLst>
                                      </p:cBhvr>
                                      <p:tavLst>
                                        <p:tav tm="0">
                                          <p:val>
                                            <p:fltVal val="0"/>
                                          </p:val>
                                        </p:tav>
                                        <p:tav tm="100000">
                                          <p:val>
                                            <p:strVal val="#ppt_h"/>
                                          </p:val>
                                        </p:tav>
                                      </p:tavLst>
                                    </p:anim>
                                    <p:animEffect transition="in" filter="fade">
                                      <p:cBhvr>
                                        <p:cTn id="92" dur="500"/>
                                        <p:tgtEl>
                                          <p:spTgt spid="45"/>
                                        </p:tgtEl>
                                      </p:cBhvr>
                                    </p:animEffect>
                                  </p:childTnLst>
                                </p:cTn>
                              </p:par>
                              <p:par>
                                <p:cTn id="93" presetID="53" presetClass="entr" presetSubtype="16" fill="hold" grpId="0" nodeType="withEffect">
                                  <p:stCondLst>
                                    <p:cond delay="1000"/>
                                  </p:stCondLst>
                                  <p:childTnLst>
                                    <p:set>
                                      <p:cBhvr>
                                        <p:cTn id="94" dur="1" fill="hold">
                                          <p:stCondLst>
                                            <p:cond delay="0"/>
                                          </p:stCondLst>
                                        </p:cTn>
                                        <p:tgtEl>
                                          <p:spTgt spid="46"/>
                                        </p:tgtEl>
                                        <p:attrNameLst>
                                          <p:attrName>style.visibility</p:attrName>
                                        </p:attrNameLst>
                                      </p:cBhvr>
                                      <p:to>
                                        <p:strVal val="visible"/>
                                      </p:to>
                                    </p:set>
                                    <p:anim calcmode="lin" valueType="num">
                                      <p:cBhvr>
                                        <p:cTn id="95" dur="500" fill="hold"/>
                                        <p:tgtEl>
                                          <p:spTgt spid="46"/>
                                        </p:tgtEl>
                                        <p:attrNameLst>
                                          <p:attrName>ppt_w</p:attrName>
                                        </p:attrNameLst>
                                      </p:cBhvr>
                                      <p:tavLst>
                                        <p:tav tm="0">
                                          <p:val>
                                            <p:fltVal val="0"/>
                                          </p:val>
                                        </p:tav>
                                        <p:tav tm="100000">
                                          <p:val>
                                            <p:strVal val="#ppt_w"/>
                                          </p:val>
                                        </p:tav>
                                      </p:tavLst>
                                    </p:anim>
                                    <p:anim calcmode="lin" valueType="num">
                                      <p:cBhvr>
                                        <p:cTn id="96" dur="500" fill="hold"/>
                                        <p:tgtEl>
                                          <p:spTgt spid="46"/>
                                        </p:tgtEl>
                                        <p:attrNameLst>
                                          <p:attrName>ppt_h</p:attrName>
                                        </p:attrNameLst>
                                      </p:cBhvr>
                                      <p:tavLst>
                                        <p:tav tm="0">
                                          <p:val>
                                            <p:fltVal val="0"/>
                                          </p:val>
                                        </p:tav>
                                        <p:tav tm="100000">
                                          <p:val>
                                            <p:strVal val="#ppt_h"/>
                                          </p:val>
                                        </p:tav>
                                      </p:tavLst>
                                    </p:anim>
                                    <p:animEffect transition="in" filter="fade">
                                      <p:cBhvr>
                                        <p:cTn id="97" dur="500"/>
                                        <p:tgtEl>
                                          <p:spTgt spid="46"/>
                                        </p:tgtEl>
                                      </p:cBhvr>
                                    </p:animEffect>
                                  </p:childTnLst>
                                </p:cTn>
                              </p:par>
                              <p:par>
                                <p:cTn id="98" presetID="53" presetClass="entr" presetSubtype="16" fill="hold" grpId="0" nodeType="withEffect">
                                  <p:stCondLst>
                                    <p:cond delay="1000"/>
                                  </p:stCondLst>
                                  <p:childTnLst>
                                    <p:set>
                                      <p:cBhvr>
                                        <p:cTn id="99" dur="1" fill="hold">
                                          <p:stCondLst>
                                            <p:cond delay="0"/>
                                          </p:stCondLst>
                                        </p:cTn>
                                        <p:tgtEl>
                                          <p:spTgt spid="47"/>
                                        </p:tgtEl>
                                        <p:attrNameLst>
                                          <p:attrName>style.visibility</p:attrName>
                                        </p:attrNameLst>
                                      </p:cBhvr>
                                      <p:to>
                                        <p:strVal val="visible"/>
                                      </p:to>
                                    </p:set>
                                    <p:anim calcmode="lin" valueType="num">
                                      <p:cBhvr>
                                        <p:cTn id="100" dur="500" fill="hold"/>
                                        <p:tgtEl>
                                          <p:spTgt spid="47"/>
                                        </p:tgtEl>
                                        <p:attrNameLst>
                                          <p:attrName>ppt_w</p:attrName>
                                        </p:attrNameLst>
                                      </p:cBhvr>
                                      <p:tavLst>
                                        <p:tav tm="0">
                                          <p:val>
                                            <p:fltVal val="0"/>
                                          </p:val>
                                        </p:tav>
                                        <p:tav tm="100000">
                                          <p:val>
                                            <p:strVal val="#ppt_w"/>
                                          </p:val>
                                        </p:tav>
                                      </p:tavLst>
                                    </p:anim>
                                    <p:anim calcmode="lin" valueType="num">
                                      <p:cBhvr>
                                        <p:cTn id="101" dur="500" fill="hold"/>
                                        <p:tgtEl>
                                          <p:spTgt spid="47"/>
                                        </p:tgtEl>
                                        <p:attrNameLst>
                                          <p:attrName>ppt_h</p:attrName>
                                        </p:attrNameLst>
                                      </p:cBhvr>
                                      <p:tavLst>
                                        <p:tav tm="0">
                                          <p:val>
                                            <p:fltVal val="0"/>
                                          </p:val>
                                        </p:tav>
                                        <p:tav tm="100000">
                                          <p:val>
                                            <p:strVal val="#ppt_h"/>
                                          </p:val>
                                        </p:tav>
                                      </p:tavLst>
                                    </p:anim>
                                    <p:animEffect transition="in" filter="fade">
                                      <p:cBhvr>
                                        <p:cTn id="102" dur="500"/>
                                        <p:tgtEl>
                                          <p:spTgt spid="47"/>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1"/>
                                        </p:tgtEl>
                                        <p:attrNameLst>
                                          <p:attrName>style.visibility</p:attrName>
                                        </p:attrNameLst>
                                      </p:cBhvr>
                                      <p:to>
                                        <p:strVal val="visible"/>
                                      </p:to>
                                    </p:set>
                                    <p:animEffect transition="in" filter="wipe(down)">
                                      <p:cBhvr>
                                        <p:cTn id="105" dur="500"/>
                                        <p:tgtEl>
                                          <p:spTgt spid="51"/>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2"/>
                                        </p:tgtEl>
                                        <p:attrNameLst>
                                          <p:attrName>style.visibility</p:attrName>
                                        </p:attrNameLst>
                                      </p:cBhvr>
                                      <p:to>
                                        <p:strVal val="visible"/>
                                      </p:to>
                                    </p:set>
                                    <p:animEffect transition="in" filter="wipe(down)">
                                      <p:cBhvr>
                                        <p:cTn id="108" dur="500"/>
                                        <p:tgtEl>
                                          <p:spTgt spid="52"/>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7"/>
                                        </p:tgtEl>
                                        <p:attrNameLst>
                                          <p:attrName>style.visibility</p:attrName>
                                        </p:attrNameLst>
                                      </p:cBhvr>
                                      <p:to>
                                        <p:strVal val="visible"/>
                                      </p:to>
                                    </p:set>
                                    <p:animEffect transition="in" filter="wipe(down)">
                                      <p:cBhvr>
                                        <p:cTn id="111" dur="500"/>
                                        <p:tgtEl>
                                          <p:spTgt spid="57"/>
                                        </p:tgtEl>
                                      </p:cBhvr>
                                    </p:animEffect>
                                  </p:childTnLst>
                                </p:cTn>
                              </p:par>
                              <p:par>
                                <p:cTn id="112" presetID="22" presetClass="entr" presetSubtype="4" fill="hold" grpId="0" nodeType="withEffect">
                                  <p:stCondLst>
                                    <p:cond delay="1500"/>
                                  </p:stCondLst>
                                  <p:childTnLst>
                                    <p:set>
                                      <p:cBhvr>
                                        <p:cTn id="113" dur="1" fill="hold">
                                          <p:stCondLst>
                                            <p:cond delay="0"/>
                                          </p:stCondLst>
                                        </p:cTn>
                                        <p:tgtEl>
                                          <p:spTgt spid="58"/>
                                        </p:tgtEl>
                                        <p:attrNameLst>
                                          <p:attrName>style.visibility</p:attrName>
                                        </p:attrNameLst>
                                      </p:cBhvr>
                                      <p:to>
                                        <p:strVal val="visible"/>
                                      </p:to>
                                    </p:set>
                                    <p:animEffect transition="in" filter="wipe(down)">
                                      <p:cBhvr>
                                        <p:cTn id="114"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46" name="Rectangle 1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1"/>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endParaRPr lang="id-ID" sz="4000" b="1" dirty="0" smtClean="0">
              <a:solidFill>
                <a:schemeClr val="bg2">
                  <a:lumMod val="50000"/>
                </a:schemeClr>
              </a:solidFill>
            </a:endParaRPr>
          </a:p>
          <a:p>
            <a:pPr algn="ctr">
              <a:lnSpc>
                <a:spcPct val="70000"/>
              </a:lnSpc>
            </a:pPr>
            <a:r>
              <a:rPr lang="id-ID" sz="3200" dirty="0">
                <a:solidFill>
                  <a:schemeClr val="bg2">
                    <a:lumMod val="75000"/>
                  </a:schemeClr>
                </a:solidFill>
              </a:rPr>
              <a:t>%</a:t>
            </a:r>
            <a:endParaRPr lang="id-ID" sz="3200" dirty="0">
              <a:solidFill>
                <a:schemeClr val="bg2">
                  <a:lumMod val="75000"/>
                </a:schemeClr>
              </a:solidFill>
            </a:endParaRP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endParaRPr lang="en-US" sz="1100" b="1" dirty="0" smtClean="0">
                <a:solidFill>
                  <a:schemeClr val="bg2">
                    <a:lumMod val="75000"/>
                  </a:schemeClr>
                </a:solidFill>
              </a:endParaRP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smtClean="0">
                <a:solidFill>
                  <a:schemeClr val="bg2">
                    <a:lumMod val="50000"/>
                  </a:schemeClr>
                </a:solidFill>
              </a:rPr>
              <a:t>Our </a:t>
            </a:r>
            <a:r>
              <a:rPr lang="id-ID" sz="1600" dirty="0" smtClean="0">
                <a:solidFill>
                  <a:schemeClr val="bg2">
                    <a:lumMod val="50000"/>
                  </a:schemeClr>
                </a:solidFill>
              </a:rPr>
              <a:t>Target</a:t>
            </a:r>
            <a:endParaRPr lang="en-US" sz="1600" dirty="0" smtClean="0">
              <a:solidFill>
                <a:schemeClr val="bg2">
                  <a:lumMod val="50000"/>
                </a:schemeClr>
              </a:solidFill>
            </a:endParaRPr>
          </a:p>
          <a:p>
            <a:pPr marL="0" indent="0">
              <a:buFont typeface="Arial" panose="020B0604020202020204" pitchFamily="34" charset="0"/>
              <a:buNone/>
            </a:pPr>
            <a:r>
              <a:rPr lang="en-US" sz="1100" dirty="0" smtClean="0"/>
              <a:t>Lorem ipsum dolor sit amet, consectetur adipiscing.</a:t>
            </a:r>
            <a:endParaRPr lang="en-US" sz="1100" dirty="0"/>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46</a:t>
              </a:r>
              <a:endParaRPr lang="id-ID" sz="1600" dirty="0">
                <a:solidFill>
                  <a:schemeClr val="bg2">
                    <a:lumMod val="75000"/>
                  </a:schemeClr>
                </a:solidFill>
                <a:latin typeface="Arsenal" panose="02010504060200020004" pitchFamily="50" charset="0"/>
              </a:endParaRP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Cycle Analysis Performance</a:t>
            </a:r>
            <a:endParaRPr lang="en-US" sz="3600" dirty="0" smtClean="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endParaRPr lang="id-ID" sz="1400" b="1" dirty="0" smtClean="0">
              <a:solidFill>
                <a:schemeClr val="bg2">
                  <a:lumMod val="50000"/>
                </a:schemeClr>
              </a:solidFill>
              <a:latin typeface="+mn-lt"/>
              <a:ea typeface="Roboto" panose="02000000000000000000" pitchFamily="2" charset="0"/>
            </a:endParaRP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Simple Analysis</a:t>
            </a:r>
            <a:endParaRPr lang="id-ID" sz="2400" dirty="0" smtClean="0">
              <a:solidFill>
                <a:schemeClr val="accent1">
                  <a:lumMod val="50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smtClean="0">
              <a:solidFill>
                <a:schemeClr val="bg2">
                  <a:lumMod val="75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M</a:t>
            </a:r>
            <a:r>
              <a:rPr lang="en-US" sz="1400" dirty="0" err="1" smtClean="0">
                <a:solidFill>
                  <a:schemeClr val="bg2">
                    <a:lumMod val="75000"/>
                  </a:schemeClr>
                </a:solidFill>
                <a:ea typeface="Roboto" panose="02000000000000000000" pitchFamily="2" charset="0"/>
              </a:rPr>
              <a:t>ake</a:t>
            </a:r>
            <a:r>
              <a:rPr lang="en-US" sz="1400" dirty="0" smtClean="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mc:Choice xmlns:p14="http://schemas.microsoft.com/office/powerpoint/2010/main" Requires="p14">
      <p:transition spd="slow" p14:dur="2000">
        <p14:doors/>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randombar(vertical)">
                                      <p:cBhvr>
                                        <p:cTn id="13" dur="500"/>
                                        <p:tgtEl>
                                          <p:spTgt spid="146"/>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106"/>
                                        </p:tgtEl>
                                        <p:attrNameLst>
                                          <p:attrName>style.visibility</p:attrName>
                                        </p:attrNameLst>
                                      </p:cBhvr>
                                      <p:to>
                                        <p:strVal val="visible"/>
                                      </p:to>
                                    </p:set>
                                    <p:animEffect transition="in" filter="wipe(up)">
                                      <p:cBhvr>
                                        <p:cTn id="16" dur="1000"/>
                                        <p:tgtEl>
                                          <p:spTgt spid="106"/>
                                        </p:tgtEl>
                                      </p:cBhvr>
                                    </p:animEffect>
                                  </p:childTnLst>
                                </p:cTn>
                              </p:par>
                              <p:par>
                                <p:cTn id="17" presetID="16" presetClass="entr" presetSubtype="21" fill="hold" nodeType="withEffect">
                                  <p:stCondLst>
                                    <p:cond delay="1000"/>
                                  </p:stCondLst>
                                  <p:childTnLst>
                                    <p:set>
                                      <p:cBhvr>
                                        <p:cTn id="18" dur="1" fill="hold">
                                          <p:stCondLst>
                                            <p:cond delay="0"/>
                                          </p:stCondLst>
                                        </p:cTn>
                                        <p:tgtEl>
                                          <p:spTgt spid="123"/>
                                        </p:tgtEl>
                                        <p:attrNameLst>
                                          <p:attrName>style.visibility</p:attrName>
                                        </p:attrNameLst>
                                      </p:cBhvr>
                                      <p:to>
                                        <p:strVal val="visible"/>
                                      </p:to>
                                    </p:set>
                                    <p:animEffect transition="in" filter="barn(inVertical)">
                                      <p:cBhvr>
                                        <p:cTn id="19" dur="1000"/>
                                        <p:tgtEl>
                                          <p:spTgt spid="12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122"/>
                                        </p:tgtEl>
                                        <p:attrNameLst>
                                          <p:attrName>style.visibility</p:attrName>
                                        </p:attrNameLst>
                                      </p:cBhvr>
                                      <p:to>
                                        <p:strVal val="visible"/>
                                      </p:to>
                                    </p:set>
                                    <p:animEffect transition="in" filter="wipe(down)">
                                      <p:cBhvr>
                                        <p:cTn id="22" dur="1000"/>
                                        <p:tgtEl>
                                          <p:spTgt spid="122"/>
                                        </p:tgtEl>
                                      </p:cBhvr>
                                    </p:animEffect>
                                  </p:childTnLst>
                                </p:cTn>
                              </p:par>
                            </p:childTnLst>
                          </p:cTn>
                        </p:par>
                        <p:par>
                          <p:cTn id="23" fill="hold">
                            <p:stCondLst>
                              <p:cond delay="1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22" presetClass="entr" presetSubtype="4" fill="hold" nodeType="withEffect">
                                  <p:stCondLst>
                                    <p:cond delay="500"/>
                                  </p:stCondLst>
                                  <p:childTnLst>
                                    <p:set>
                                      <p:cBhvr>
                                        <p:cTn id="33" dur="1" fill="hold">
                                          <p:stCondLst>
                                            <p:cond delay="0"/>
                                          </p:stCondLst>
                                        </p:cTn>
                                        <p:tgtEl>
                                          <p:spTgt spid="53"/>
                                        </p:tgtEl>
                                        <p:attrNameLst>
                                          <p:attrName>style.visibility</p:attrName>
                                        </p:attrNameLst>
                                      </p:cBhvr>
                                      <p:to>
                                        <p:strVal val="visible"/>
                                      </p:to>
                                    </p:set>
                                    <p:animEffect transition="in" filter="wipe(down)">
                                      <p:cBhvr>
                                        <p:cTn id="34" dur="500"/>
                                        <p:tgtEl>
                                          <p:spTgt spid="53"/>
                                        </p:tgtEl>
                                      </p:cBhvr>
                                    </p:animEffect>
                                  </p:childTnLst>
                                </p:cTn>
                              </p:par>
                              <p:par>
                                <p:cTn id="35" presetID="22" presetClass="entr" presetSubtype="4" fill="hold" nodeType="withEffect">
                                  <p:stCondLst>
                                    <p:cond delay="50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par>
                                <p:cTn id="38" presetID="53" presetClass="entr" presetSubtype="16" fill="hold" grpId="0" nodeType="withEffect">
                                  <p:stCondLst>
                                    <p:cond delay="100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26"/>
                                        </p:tgtEl>
                                        <p:attrNameLst>
                                          <p:attrName>style.visibility</p:attrName>
                                        </p:attrNameLst>
                                      </p:cBhvr>
                                      <p:to>
                                        <p:strVal val="visible"/>
                                      </p:to>
                                    </p:set>
                                    <p:animEffect transition="in" filter="wipe(down)">
                                      <p:cBhvr>
                                        <p:cTn id="45" dur="500"/>
                                        <p:tgtEl>
                                          <p:spTgt spid="126"/>
                                        </p:tgtEl>
                                      </p:cBhvr>
                                    </p:animEffect>
                                  </p:childTnLst>
                                </p:cTn>
                              </p:par>
                            </p:childTnLst>
                          </p:cTn>
                        </p:par>
                        <p:par>
                          <p:cTn id="46" fill="hold">
                            <p:stCondLst>
                              <p:cond delay="2000"/>
                            </p:stCondLst>
                            <p:childTnLst>
                              <p:par>
                                <p:cTn id="47" presetID="22" presetClass="entr" presetSubtype="4"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500"/>
                                        <p:tgtEl>
                                          <p:spTgt spid="32"/>
                                        </p:tgtEl>
                                      </p:cBhvr>
                                    </p:animEffect>
                                  </p:childTnLst>
                                </p:cTn>
                              </p:par>
                              <p:par>
                                <p:cTn id="50" presetID="47" presetClass="entr" presetSubtype="0" fill="hold" nodeType="withEffect">
                                  <p:stCondLst>
                                    <p:cond delay="5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1000"/>
                                        <p:tgtEl>
                                          <p:spTgt spid="33"/>
                                        </p:tgtEl>
                                      </p:cBhvr>
                                    </p:animEffect>
                                    <p:anim calcmode="lin" valueType="num">
                                      <p:cBhvr>
                                        <p:cTn id="53" dur="1000" fill="hold"/>
                                        <p:tgtEl>
                                          <p:spTgt spid="33"/>
                                        </p:tgtEl>
                                        <p:attrNameLst>
                                          <p:attrName>ppt_x</p:attrName>
                                        </p:attrNameLst>
                                      </p:cBhvr>
                                      <p:tavLst>
                                        <p:tav tm="0">
                                          <p:val>
                                            <p:strVal val="#ppt_x"/>
                                          </p:val>
                                        </p:tav>
                                        <p:tav tm="100000">
                                          <p:val>
                                            <p:strVal val="#ppt_x"/>
                                          </p:val>
                                        </p:tav>
                                      </p:tavLst>
                                    </p:anim>
                                    <p:anim calcmode="lin" valueType="num">
                                      <p:cBhvr>
                                        <p:cTn id="54" dur="1000" fill="hold"/>
                                        <p:tgtEl>
                                          <p:spTgt spid="33"/>
                                        </p:tgtEl>
                                        <p:attrNameLst>
                                          <p:attrName>ppt_y</p:attrName>
                                        </p:attrNameLst>
                                      </p:cBhvr>
                                      <p:tavLst>
                                        <p:tav tm="0">
                                          <p:val>
                                            <p:strVal val="#ppt_y-.1"/>
                                          </p:val>
                                        </p:tav>
                                        <p:tav tm="100000">
                                          <p:val>
                                            <p:strVal val="#ppt_y"/>
                                          </p:val>
                                        </p:tav>
                                      </p:tavLst>
                                    </p:anim>
                                  </p:childTnLst>
                                </p:cTn>
                              </p:par>
                              <p:par>
                                <p:cTn id="55" presetID="22" presetClass="entr" presetSubtype="8" fill="hold" nodeType="withEffect">
                                  <p:stCondLst>
                                    <p:cond delay="150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par>
                                <p:cTn id="58" presetID="22" presetClass="entr" presetSubtype="8" fill="hold" nodeType="withEffect">
                                  <p:stCondLst>
                                    <p:cond delay="2000"/>
                                  </p:stCondLst>
                                  <p:childTnLst>
                                    <p:set>
                                      <p:cBhvr>
                                        <p:cTn id="59" dur="1" fill="hold">
                                          <p:stCondLst>
                                            <p:cond delay="0"/>
                                          </p:stCondLst>
                                        </p:cTn>
                                        <p:tgtEl>
                                          <p:spTgt spid="4"/>
                                        </p:tgtEl>
                                        <p:attrNameLst>
                                          <p:attrName>style.visibility</p:attrName>
                                        </p:attrNameLst>
                                      </p:cBhvr>
                                      <p:to>
                                        <p:strVal val="visible"/>
                                      </p:to>
                                    </p:set>
                                    <p:animEffect transition="in" filter="wipe(left)">
                                      <p:cBhvr>
                                        <p:cTn id="60" dur="500"/>
                                        <p:tgtEl>
                                          <p:spTgt spid="4"/>
                                        </p:tgtEl>
                                      </p:cBhvr>
                                    </p:animEffect>
                                  </p:childTnLst>
                                </p:cTn>
                              </p:par>
                              <p:par>
                                <p:cTn id="61" presetID="22" presetClass="entr" presetSubtype="8" fill="hold" nodeType="withEffect">
                                  <p:stCondLst>
                                    <p:cond delay="250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par>
                                <p:cTn id="64" presetID="22" presetClass="entr" presetSubtype="8" fill="hold" nodeType="withEffect">
                                  <p:stCondLst>
                                    <p:cond delay="3000"/>
                                  </p:stCondLst>
                                  <p:childTnLst>
                                    <p:set>
                                      <p:cBhvr>
                                        <p:cTn id="65" dur="1" fill="hold">
                                          <p:stCondLst>
                                            <p:cond delay="0"/>
                                          </p:stCondLst>
                                        </p:cTn>
                                        <p:tgtEl>
                                          <p:spTgt spid="6"/>
                                        </p:tgtEl>
                                        <p:attrNameLst>
                                          <p:attrName>style.visibility</p:attrName>
                                        </p:attrNameLst>
                                      </p:cBhvr>
                                      <p:to>
                                        <p:strVal val="visible"/>
                                      </p:to>
                                    </p:set>
                                    <p:animEffect transition="in" filter="wipe(left)">
                                      <p:cBhvr>
                                        <p:cTn id="66" dur="500"/>
                                        <p:tgtEl>
                                          <p:spTgt spid="6"/>
                                        </p:tgtEl>
                                      </p:cBhvr>
                                    </p:animEffect>
                                  </p:childTnLst>
                                </p:cTn>
                              </p:par>
                              <p:par>
                                <p:cTn id="67" presetID="31" presetClass="entr" presetSubtype="0" fill="hold" nodeType="withEffect">
                                  <p:stCondLst>
                                    <p:cond delay="3500"/>
                                  </p:stCondLst>
                                  <p:childTnLst>
                                    <p:set>
                                      <p:cBhvr>
                                        <p:cTn id="68" dur="1" fill="hold">
                                          <p:stCondLst>
                                            <p:cond delay="0"/>
                                          </p:stCondLst>
                                        </p:cTn>
                                        <p:tgtEl>
                                          <p:spTgt spid="110"/>
                                        </p:tgtEl>
                                        <p:attrNameLst>
                                          <p:attrName>style.visibility</p:attrName>
                                        </p:attrNameLst>
                                      </p:cBhvr>
                                      <p:to>
                                        <p:strVal val="visible"/>
                                      </p:to>
                                    </p:set>
                                    <p:anim calcmode="lin" valueType="num">
                                      <p:cBhvr>
                                        <p:cTn id="69" dur="1000" fill="hold"/>
                                        <p:tgtEl>
                                          <p:spTgt spid="110"/>
                                        </p:tgtEl>
                                        <p:attrNameLst>
                                          <p:attrName>ppt_w</p:attrName>
                                        </p:attrNameLst>
                                      </p:cBhvr>
                                      <p:tavLst>
                                        <p:tav tm="0">
                                          <p:val>
                                            <p:fltVal val="0"/>
                                          </p:val>
                                        </p:tav>
                                        <p:tav tm="100000">
                                          <p:val>
                                            <p:strVal val="#ppt_w"/>
                                          </p:val>
                                        </p:tav>
                                      </p:tavLst>
                                    </p:anim>
                                    <p:anim calcmode="lin" valueType="num">
                                      <p:cBhvr>
                                        <p:cTn id="70" dur="1000" fill="hold"/>
                                        <p:tgtEl>
                                          <p:spTgt spid="110"/>
                                        </p:tgtEl>
                                        <p:attrNameLst>
                                          <p:attrName>ppt_h</p:attrName>
                                        </p:attrNameLst>
                                      </p:cBhvr>
                                      <p:tavLst>
                                        <p:tav tm="0">
                                          <p:val>
                                            <p:fltVal val="0"/>
                                          </p:val>
                                        </p:tav>
                                        <p:tav tm="100000">
                                          <p:val>
                                            <p:strVal val="#ppt_h"/>
                                          </p:val>
                                        </p:tav>
                                      </p:tavLst>
                                    </p:anim>
                                    <p:anim calcmode="lin" valueType="num">
                                      <p:cBhvr>
                                        <p:cTn id="71" dur="1000" fill="hold"/>
                                        <p:tgtEl>
                                          <p:spTgt spid="110"/>
                                        </p:tgtEl>
                                        <p:attrNameLst>
                                          <p:attrName>style.rotation</p:attrName>
                                        </p:attrNameLst>
                                      </p:cBhvr>
                                      <p:tavLst>
                                        <p:tav tm="0">
                                          <p:val>
                                            <p:fltVal val="90"/>
                                          </p:val>
                                        </p:tav>
                                        <p:tav tm="100000">
                                          <p:val>
                                            <p:fltVal val="0"/>
                                          </p:val>
                                        </p:tav>
                                      </p:tavLst>
                                    </p:anim>
                                    <p:animEffect transition="in" filter="fade">
                                      <p:cBhvr>
                                        <p:cTn id="72" dur="1000"/>
                                        <p:tgtEl>
                                          <p:spTgt spid="110"/>
                                        </p:tgtEl>
                                      </p:cBhvr>
                                    </p:animEffect>
                                  </p:childTnLst>
                                </p:cTn>
                              </p:par>
                              <p:par>
                                <p:cTn id="73" presetID="23" presetClass="entr" presetSubtype="16" fill="hold" nodeType="withEffect">
                                  <p:stCondLst>
                                    <p:cond delay="4500"/>
                                  </p:stCondLst>
                                  <p:childTnLst>
                                    <p:set>
                                      <p:cBhvr>
                                        <p:cTn id="74" dur="1" fill="hold">
                                          <p:stCondLst>
                                            <p:cond delay="0"/>
                                          </p:stCondLst>
                                        </p:cTn>
                                        <p:tgtEl>
                                          <p:spTgt spid="114"/>
                                        </p:tgtEl>
                                        <p:attrNameLst>
                                          <p:attrName>style.visibility</p:attrName>
                                        </p:attrNameLst>
                                      </p:cBhvr>
                                      <p:to>
                                        <p:strVal val="visible"/>
                                      </p:to>
                                    </p:set>
                                    <p:anim calcmode="lin" valueType="num">
                                      <p:cBhvr>
                                        <p:cTn id="75" dur="500" fill="hold"/>
                                        <p:tgtEl>
                                          <p:spTgt spid="114"/>
                                        </p:tgtEl>
                                        <p:attrNameLst>
                                          <p:attrName>ppt_w</p:attrName>
                                        </p:attrNameLst>
                                      </p:cBhvr>
                                      <p:tavLst>
                                        <p:tav tm="0">
                                          <p:val>
                                            <p:fltVal val="0"/>
                                          </p:val>
                                        </p:tav>
                                        <p:tav tm="100000">
                                          <p:val>
                                            <p:strVal val="#ppt_w"/>
                                          </p:val>
                                        </p:tav>
                                      </p:tavLst>
                                    </p:anim>
                                    <p:anim calcmode="lin" valueType="num">
                                      <p:cBhvr>
                                        <p:cTn id="76" dur="500" fill="hold"/>
                                        <p:tgtEl>
                                          <p:spTgt spid="114"/>
                                        </p:tgtEl>
                                        <p:attrNameLst>
                                          <p:attrName>ppt_h</p:attrName>
                                        </p:attrNameLst>
                                      </p:cBhvr>
                                      <p:tavLst>
                                        <p:tav tm="0">
                                          <p:val>
                                            <p:fltVal val="0"/>
                                          </p:val>
                                        </p:tav>
                                        <p:tav tm="100000">
                                          <p:val>
                                            <p:strVal val="#ppt_h"/>
                                          </p:val>
                                        </p:tav>
                                      </p:tavLst>
                                    </p:anim>
                                  </p:childTnLst>
                                </p:cTn>
                              </p:par>
                              <p:par>
                                <p:cTn id="77" presetID="22" presetClass="entr" presetSubtype="8" fill="hold" grpId="0" nodeType="withEffect">
                                  <p:stCondLst>
                                    <p:cond delay="5000"/>
                                  </p:stCondLst>
                                  <p:childTnLst>
                                    <p:set>
                                      <p:cBhvr>
                                        <p:cTn id="78" dur="1" fill="hold">
                                          <p:stCondLst>
                                            <p:cond delay="0"/>
                                          </p:stCondLst>
                                        </p:cTn>
                                        <p:tgtEl>
                                          <p:spTgt spid="109"/>
                                        </p:tgtEl>
                                        <p:attrNameLst>
                                          <p:attrName>style.visibility</p:attrName>
                                        </p:attrNameLst>
                                      </p:cBhvr>
                                      <p:to>
                                        <p:strVal val="visible"/>
                                      </p:to>
                                    </p:set>
                                    <p:animEffect transition="in" filter="wipe(left)">
                                      <p:cBhvr>
                                        <p:cTn id="79" dur="500"/>
                                        <p:tgtEl>
                                          <p:spTgt spid="109"/>
                                        </p:tgtEl>
                                      </p:cBhvr>
                                    </p:animEffect>
                                  </p:childTnLst>
                                </p:cTn>
                              </p:par>
                            </p:childTnLst>
                          </p:cTn>
                        </p:par>
                        <p:par>
                          <p:cTn id="80" fill="hold">
                            <p:stCondLst>
                              <p:cond delay="2500"/>
                            </p:stCondLst>
                            <p:childTnLst>
                              <p:par>
                                <p:cTn id="81" presetID="22" presetClass="entr" presetSubtype="4" fill="hold" nodeType="afterEffect">
                                  <p:stCondLst>
                                    <p:cond delay="0"/>
                                  </p:stCondLst>
                                  <p:childTnLst>
                                    <p:set>
                                      <p:cBhvr>
                                        <p:cTn id="82" dur="1" fill="hold">
                                          <p:stCondLst>
                                            <p:cond delay="0"/>
                                          </p:stCondLst>
                                        </p:cTn>
                                        <p:tgtEl>
                                          <p:spTgt spid="113"/>
                                        </p:tgtEl>
                                        <p:attrNameLst>
                                          <p:attrName>style.visibility</p:attrName>
                                        </p:attrNameLst>
                                      </p:cBhvr>
                                      <p:to>
                                        <p:strVal val="visible"/>
                                      </p:to>
                                    </p:set>
                                    <p:animEffect transition="in" filter="wipe(down)">
                                      <p:cBhvr>
                                        <p:cTn id="83" dur="500"/>
                                        <p:tgtEl>
                                          <p:spTgt spid="113"/>
                                        </p:tgtEl>
                                      </p:cBhvr>
                                    </p:animEffect>
                                  </p:childTnLst>
                                </p:cTn>
                              </p:par>
                              <p:par>
                                <p:cTn id="84" presetID="22" presetClass="entr" presetSubtype="2" fill="hold" grpId="0" nodeType="withEffect">
                                  <p:stCondLst>
                                    <p:cond delay="500"/>
                                  </p:stCondLst>
                                  <p:childTnLst>
                                    <p:set>
                                      <p:cBhvr>
                                        <p:cTn id="85" dur="1" fill="hold">
                                          <p:stCondLst>
                                            <p:cond delay="0"/>
                                          </p:stCondLst>
                                        </p:cTn>
                                        <p:tgtEl>
                                          <p:spTgt spid="127"/>
                                        </p:tgtEl>
                                        <p:attrNameLst>
                                          <p:attrName>style.visibility</p:attrName>
                                        </p:attrNameLst>
                                      </p:cBhvr>
                                      <p:to>
                                        <p:strVal val="visible"/>
                                      </p:to>
                                    </p:set>
                                    <p:animEffect transition="in" filter="wipe(right)">
                                      <p:cBhvr>
                                        <p:cTn id="86"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7" name="Rectangle 2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smtClean="0">
                <a:solidFill>
                  <a:schemeClr val="bg1">
                    <a:lumMod val="95000"/>
                  </a:schemeClr>
                </a:solidFill>
                <a:latin typeface="FontAwesome" pitchFamily="2" charset="0"/>
              </a:rPr>
              <a:t></a:t>
            </a:r>
            <a:endParaRPr lang="id-ID" sz="2800" b="1" i="0" kern="1200" dirty="0">
              <a:solidFill>
                <a:schemeClr val="bg1">
                  <a:lumMod val="95000"/>
                </a:schemeClr>
              </a:solidFill>
              <a:latin typeface="FontAwesome" pitchFamily="2" charset="0"/>
            </a:endParaRP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smtClean="0">
                <a:solidFill>
                  <a:schemeClr val="bg1">
                    <a:lumMod val="95000"/>
                  </a:schemeClr>
                </a:solidFill>
                <a:latin typeface="FontAwesome" pitchFamily="2" charset="0"/>
              </a:rPr>
              <a:t></a:t>
            </a:r>
            <a:endParaRPr lang="id-ID" sz="2200" b="1" i="0" dirty="0" smtClean="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smtClean="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smtClean="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47</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Radial Venn</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par>
                                <p:cTn id="74" presetID="14" presetClass="entr" presetSubtype="5" fill="hold" grpId="0" nodeType="with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randombar(vertical)">
                                      <p:cBhvr>
                                        <p:cTn id="7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Concept</a:t>
            </a:r>
            <a:endParaRPr lang="id-ID" sz="1800" kern="1200" dirty="0">
              <a:solidFill>
                <a:schemeClr val="bg1"/>
              </a:solidFill>
            </a:endParaRP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Fixed</a:t>
            </a:r>
            <a:endParaRPr lang="id-ID" sz="1800" kern="1200" dirty="0">
              <a:solidFill>
                <a:schemeClr val="bg1"/>
              </a:solidFill>
            </a:endParaRP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Improvement</a:t>
            </a:r>
            <a:endParaRPr lang="id-ID" sz="1400" kern="1200" dirty="0"/>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Research</a:t>
            </a:r>
            <a:endParaRPr lang="id-ID" sz="1400" kern="1200" dirty="0"/>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Analysis</a:t>
            </a:r>
            <a:endParaRPr lang="id-ID" sz="1400" kern="1200" dirty="0"/>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Brief</a:t>
            </a:r>
            <a:endParaRPr lang="id-ID" sz="1400" kern="1200" dirty="0"/>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Meet Up</a:t>
            </a:r>
            <a:endParaRPr lang="id-ID" sz="1400" kern="1200" dirty="0"/>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48</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Balance Smart</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smtClean="0">
                <a:solidFill>
                  <a:schemeClr val="accent1">
                    <a:lumMod val="50000"/>
                  </a:schemeClr>
                </a:solidFill>
                <a:ea typeface="Roboto" panose="02000000000000000000" pitchFamily="2" charset="0"/>
              </a:rPr>
              <a:t>ANALYSIS</a:t>
            </a:r>
            <a:endParaRPr lang="id-ID" sz="2000" b="1" dirty="0" smtClean="0">
              <a:solidFill>
                <a:schemeClr val="accent1">
                  <a:lumMod val="50000"/>
                </a:schemeClr>
              </a:solidFill>
              <a:ea typeface="Roboto" panose="02000000000000000000" pitchFamily="2" charset="0"/>
            </a:endParaRP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par>
                                <p:cTn id="91" presetID="14" presetClass="entr" presetSubtype="5"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randombar(vertical)">
                                      <p:cBhvr>
                                        <p:cTn id="9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01</a:t>
              </a:r>
              <a:endParaRPr lang="id-ID" b="1" dirty="0">
                <a:solidFill>
                  <a:schemeClr val="bg1">
                    <a:lumMod val="95000"/>
                  </a:schemeClr>
                </a:solidFill>
              </a:endParaRP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02</a:t>
              </a:r>
              <a:endParaRPr lang="id-ID" b="1" dirty="0">
                <a:solidFill>
                  <a:schemeClr val="bg1">
                    <a:lumMod val="95000"/>
                  </a:schemeClr>
                </a:solidFill>
              </a:endParaRP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03</a:t>
              </a:r>
              <a:endParaRPr lang="id-ID" b="1" dirty="0">
                <a:solidFill>
                  <a:schemeClr val="bg1">
                    <a:lumMod val="95000"/>
                  </a:schemeClr>
                </a:solidFill>
              </a:endParaRP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04</a:t>
              </a:r>
              <a:endParaRPr lang="id-ID" b="1" dirty="0">
                <a:solidFill>
                  <a:schemeClr val="bg1">
                    <a:lumMod val="95000"/>
                  </a:schemeClr>
                </a:solidFill>
              </a:endParaRP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49</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Basic Process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randombar(vertical)">
                                      <p:cBhvr>
                                        <p:cTn id="13" dur="500"/>
                                        <p:tgtEl>
                                          <p:spTgt spid="29"/>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1000"/>
                                        <p:tgtEl>
                                          <p:spTgt spid="2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33"/>
                                        </p:tgtEl>
                                        <p:attrNameLst>
                                          <p:attrName>style.visibility</p:attrName>
                                        </p:attrNameLst>
                                      </p:cBhvr>
                                      <p:to>
                                        <p:strVal val="visible"/>
                                      </p:to>
                                    </p:set>
                                    <p:animEffect transition="in" filter="barn(inVertical)">
                                      <p:cBhvr>
                                        <p:cTn id="19" dur="1000"/>
                                        <p:tgtEl>
                                          <p:spTgt spid="3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1000"/>
                                        <p:tgtEl>
                                          <p:spTgt spid="32"/>
                                        </p:tgtEl>
                                      </p:cBhvr>
                                    </p:animEffect>
                                  </p:childTnLst>
                                </p:cTn>
                              </p:par>
                              <p:par>
                                <p:cTn id="23" presetID="53" presetClass="entr" presetSubtype="16" fill="hold" nodeType="withEffect">
                                  <p:stCondLst>
                                    <p:cond delay="200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Effect transition="in" filter="fade">
                                      <p:cBhvr>
                                        <p:cTn id="27" dur="1000"/>
                                        <p:tgtEl>
                                          <p:spTgt spid="8"/>
                                        </p:tgtEl>
                                      </p:cBhvr>
                                    </p:animEffect>
                                  </p:childTnLst>
                                </p:cTn>
                              </p:par>
                              <p:par>
                                <p:cTn id="28" presetID="53" presetClass="entr" presetSubtype="16" fill="hold" grpId="0" nodeType="withEffect">
                                  <p:stCondLst>
                                    <p:cond delay="3000"/>
                                  </p:stCondLst>
                                  <p:childTnLst>
                                    <p:set>
                                      <p:cBhvr>
                                        <p:cTn id="29" dur="1" fill="hold">
                                          <p:stCondLst>
                                            <p:cond delay="0"/>
                                          </p:stCondLst>
                                        </p:cTn>
                                        <p:tgtEl>
                                          <p:spTgt spid="2"/>
                                        </p:tgtEl>
                                        <p:attrNameLst>
                                          <p:attrName>style.visibility</p:attrName>
                                        </p:attrNameLst>
                                      </p:cBhvr>
                                      <p:to>
                                        <p:strVal val="visible"/>
                                      </p:to>
                                    </p:set>
                                    <p:anim calcmode="lin" valueType="num">
                                      <p:cBhvr>
                                        <p:cTn id="30" dur="1000" fill="hold"/>
                                        <p:tgtEl>
                                          <p:spTgt spid="2"/>
                                        </p:tgtEl>
                                        <p:attrNameLst>
                                          <p:attrName>ppt_w</p:attrName>
                                        </p:attrNameLst>
                                      </p:cBhvr>
                                      <p:tavLst>
                                        <p:tav tm="0">
                                          <p:val>
                                            <p:fltVal val="0"/>
                                          </p:val>
                                        </p:tav>
                                        <p:tav tm="100000">
                                          <p:val>
                                            <p:strVal val="#ppt_w"/>
                                          </p:val>
                                        </p:tav>
                                      </p:tavLst>
                                    </p:anim>
                                    <p:anim calcmode="lin" valueType="num">
                                      <p:cBhvr>
                                        <p:cTn id="31" dur="1000" fill="hold"/>
                                        <p:tgtEl>
                                          <p:spTgt spid="2"/>
                                        </p:tgtEl>
                                        <p:attrNameLst>
                                          <p:attrName>ppt_h</p:attrName>
                                        </p:attrNameLst>
                                      </p:cBhvr>
                                      <p:tavLst>
                                        <p:tav tm="0">
                                          <p:val>
                                            <p:fltVal val="0"/>
                                          </p:val>
                                        </p:tav>
                                        <p:tav tm="100000">
                                          <p:val>
                                            <p:strVal val="#ppt_h"/>
                                          </p:val>
                                        </p:tav>
                                      </p:tavLst>
                                    </p:anim>
                                    <p:animEffect transition="in" filter="fade">
                                      <p:cBhvr>
                                        <p:cTn id="32" dur="1000"/>
                                        <p:tgtEl>
                                          <p:spTgt spid="2"/>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Effect transition="in" filter="fade">
                                      <p:cBhvr>
                                        <p:cTn id="44" dur="500"/>
                                        <p:tgtEl>
                                          <p:spTgt spid="3"/>
                                        </p:tgtEl>
                                      </p:cBhvr>
                                    </p:animEffect>
                                  </p:childTnLst>
                                </p:cTn>
                              </p:par>
                              <p:par>
                                <p:cTn id="45" presetID="53" presetClass="entr" presetSubtype="16" fill="hold" grpId="0" nodeType="withEffect">
                                  <p:stCondLst>
                                    <p:cond delay="500"/>
                                  </p:stCondLst>
                                  <p:childTnLst>
                                    <p:set>
                                      <p:cBhvr>
                                        <p:cTn id="46" dur="1" fill="hold">
                                          <p:stCondLst>
                                            <p:cond delay="0"/>
                                          </p:stCondLst>
                                        </p:cTn>
                                        <p:tgtEl>
                                          <p:spTgt spid="6"/>
                                        </p:tgtEl>
                                        <p:attrNameLst>
                                          <p:attrName>style.visibility</p:attrName>
                                        </p:attrNameLst>
                                      </p:cBhvr>
                                      <p:to>
                                        <p:strVal val="visible"/>
                                      </p:to>
                                    </p:set>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fltVal val="0"/>
                                          </p:val>
                                        </p:tav>
                                        <p:tav tm="100000">
                                          <p:val>
                                            <p:strVal val="#ppt_h"/>
                                          </p:val>
                                        </p:tav>
                                      </p:tavLst>
                                    </p:anim>
                                    <p:animEffect transition="in" filter="fade">
                                      <p:cBhvr>
                                        <p:cTn id="49" dur="500"/>
                                        <p:tgtEl>
                                          <p:spTgt spid="6"/>
                                        </p:tgtEl>
                                      </p:cBhvr>
                                    </p:animEffect>
                                  </p:childTnLst>
                                </p:cTn>
                              </p:par>
                            </p:childTnLst>
                          </p:cTn>
                        </p:par>
                        <p:par>
                          <p:cTn id="50" fill="hold">
                            <p:stCondLst>
                              <p:cond delay="2000"/>
                            </p:stCondLst>
                            <p:childTnLst>
                              <p:par>
                                <p:cTn id="51" presetID="53" presetClass="entr" presetSubtype="16"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p:cTn id="53" dur="500" fill="hold"/>
                                        <p:tgtEl>
                                          <p:spTgt spid="5"/>
                                        </p:tgtEl>
                                        <p:attrNameLst>
                                          <p:attrName>ppt_w</p:attrName>
                                        </p:attrNameLst>
                                      </p:cBhvr>
                                      <p:tavLst>
                                        <p:tav tm="0">
                                          <p:val>
                                            <p:fltVal val="0"/>
                                          </p:val>
                                        </p:tav>
                                        <p:tav tm="100000">
                                          <p:val>
                                            <p:strVal val="#ppt_w"/>
                                          </p:val>
                                        </p:tav>
                                      </p:tavLst>
                                    </p:anim>
                                    <p:anim calcmode="lin" valueType="num">
                                      <p:cBhvr>
                                        <p:cTn id="54" dur="500" fill="hold"/>
                                        <p:tgtEl>
                                          <p:spTgt spid="5"/>
                                        </p:tgtEl>
                                        <p:attrNameLst>
                                          <p:attrName>ppt_h</p:attrName>
                                        </p:attrNameLst>
                                      </p:cBhvr>
                                      <p:tavLst>
                                        <p:tav tm="0">
                                          <p:val>
                                            <p:fltVal val="0"/>
                                          </p:val>
                                        </p:tav>
                                        <p:tav tm="100000">
                                          <p:val>
                                            <p:strVal val="#ppt_h"/>
                                          </p:val>
                                        </p:tav>
                                      </p:tavLst>
                                    </p:anim>
                                    <p:animEffect transition="in" filter="fade">
                                      <p:cBhvr>
                                        <p:cTn id="55" dur="500"/>
                                        <p:tgtEl>
                                          <p:spTgt spid="5"/>
                                        </p:tgtEl>
                                      </p:cBhvr>
                                    </p:animEffect>
                                  </p:childTnLst>
                                </p:cTn>
                              </p:par>
                              <p:par>
                                <p:cTn id="56" presetID="14" presetClass="entr" presetSubtype="10"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randombar(horizontal)">
                                      <p:cBhvr>
                                        <p:cTn id="58" dur="1000"/>
                                        <p:tgtEl>
                                          <p:spTgt spid="7"/>
                                        </p:tgtEl>
                                      </p:cBhvr>
                                    </p:animEffect>
                                  </p:childTnLst>
                                </p:cTn>
                              </p:par>
                              <p:par>
                                <p:cTn id="59" presetID="45" presetClass="entr" presetSubtype="0" fill="hold" grpId="0" nodeType="withEffect">
                                  <p:stCondLst>
                                    <p:cond delay="150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2000"/>
                                        <p:tgtEl>
                                          <p:spTgt spid="36"/>
                                        </p:tgtEl>
                                      </p:cBhvr>
                                    </p:animEffect>
                                    <p:anim calcmode="lin" valueType="num">
                                      <p:cBhvr>
                                        <p:cTn id="62" dur="2000" fill="hold"/>
                                        <p:tgtEl>
                                          <p:spTgt spid="36"/>
                                        </p:tgtEl>
                                        <p:attrNameLst>
                                          <p:attrName>ppt_w</p:attrName>
                                        </p:attrNameLst>
                                      </p:cBhvr>
                                      <p:tavLst>
                                        <p:tav tm="0" fmla="#ppt_w*sin(2.5*pi*$)">
                                          <p:val>
                                            <p:fltVal val="0"/>
                                          </p:val>
                                        </p:tav>
                                        <p:tav tm="100000">
                                          <p:val>
                                            <p:fltVal val="1"/>
                                          </p:val>
                                        </p:tav>
                                      </p:tavLst>
                                    </p:anim>
                                    <p:anim calcmode="lin" valueType="num">
                                      <p:cBhvr>
                                        <p:cTn id="63"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bg2">
                    <a:lumMod val="50000"/>
                  </a:schemeClr>
                </a:solidFill>
              </a:rPr>
              <a:t>Who we are</a:t>
            </a:r>
            <a:r>
              <a:rPr lang="id-ID" sz="3600" dirty="0" smtClean="0">
                <a:solidFill>
                  <a:schemeClr val="bg2">
                    <a:lumMod val="50000"/>
                  </a:schemeClr>
                </a:solidFill>
              </a:rPr>
              <a:t> </a:t>
            </a:r>
            <a:r>
              <a:rPr lang="en-US" sz="3600" dirty="0" smtClean="0">
                <a:solidFill>
                  <a:schemeClr val="bg2">
                    <a:lumMod val="50000"/>
                  </a:schemeClr>
                </a:solidFill>
              </a:rPr>
              <a:t>?</a:t>
            </a:r>
            <a:endParaRPr lang="en-US" sz="3600" dirty="0" smtClean="0">
              <a:solidFill>
                <a:schemeClr val="bg2">
                  <a:lumMod val="50000"/>
                </a:schemeClr>
              </a:solidFill>
            </a:endParaRP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smtClean="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8" name="Rectangle 7"/>
          <p:cNvSpPr/>
          <p:nvPr/>
        </p:nvSpPr>
        <p:spPr>
          <a:xfrm>
            <a:off x="4267201" y="2355206"/>
            <a:ext cx="7924799" cy="243450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smtClean="0">
                <a:solidFill>
                  <a:schemeClr val="bg1">
                    <a:lumMod val="8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pPr algn="l"/>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2">
                  <a:lumMod val="75000"/>
                </a:schemeClr>
              </a:solidFill>
              <a:ea typeface="Roboto" panose="02000000000000000000" pitchFamily="2" charset="0"/>
            </a:endParaRP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05</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par>
                                <p:cTn id="51" presetID="14" presetClass="entr" presetSubtype="5"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randombar(vertical)">
                                      <p:cBhvr>
                                        <p:cTn id="5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50</a:t>
              </a:r>
              <a:endParaRPr lang="id-ID" sz="1600" dirty="0">
                <a:solidFill>
                  <a:schemeClr val="bg2">
                    <a:lumMod val="75000"/>
                  </a:schemeClr>
                </a:solidFill>
                <a:latin typeface="Arsenal" panose="02010504060200020004" pitchFamily="50" charset="0"/>
              </a:endParaRP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Chevron Process</a:t>
            </a:r>
            <a:endParaRPr lang="en-US" sz="3600" dirty="0" smtClean="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endParaRPr lang="id-ID" sz="1400" b="1" dirty="0" smtClean="0">
                <a:solidFill>
                  <a:schemeClr val="bg2">
                    <a:lumMod val="50000"/>
                  </a:schemeClr>
                </a:solidFill>
                <a:latin typeface="+mn-lt"/>
                <a:ea typeface="Roboto" panose="02000000000000000000" pitchFamily="2" charset="0"/>
              </a:endParaRP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randombar(vertical)">
                                      <p:cBhvr>
                                        <p:cTn id="13" dur="500"/>
                                        <p:tgtEl>
                                          <p:spTgt spid="31"/>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54"/>
                                        </p:tgtEl>
                                        <p:attrNameLst>
                                          <p:attrName>style.visibility</p:attrName>
                                        </p:attrNameLst>
                                      </p:cBhvr>
                                      <p:to>
                                        <p:strVal val="visible"/>
                                      </p:to>
                                    </p:set>
                                    <p:animEffect transition="in" filter="wipe(up)">
                                      <p:cBhvr>
                                        <p:cTn id="16" dur="1000"/>
                                        <p:tgtEl>
                                          <p:spTgt spid="54"/>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1000"/>
                                        <p:tgtEl>
                                          <p:spTgt spid="49"/>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58"/>
                                        </p:tgtEl>
                                        <p:attrNameLst>
                                          <p:attrName>style.visibility</p:attrName>
                                        </p:attrNameLst>
                                      </p:cBhvr>
                                      <p:to>
                                        <p:strVal val="visible"/>
                                      </p:to>
                                    </p:set>
                                    <p:animEffect transition="in" filter="wipe(down)">
                                      <p:cBhvr>
                                        <p:cTn id="22" dur="1000"/>
                                        <p:tgtEl>
                                          <p:spTgt spid="58"/>
                                        </p:tgtEl>
                                      </p:cBhvr>
                                    </p:animEffect>
                                  </p:childTnLst>
                                </p:cTn>
                              </p:par>
                              <p:par>
                                <p:cTn id="23" presetID="2" presetClass="entr" presetSubtype="8" fill="hold" grpId="0" nodeType="withEffect">
                                  <p:stCondLst>
                                    <p:cond delay="200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15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grpId="0" nodeType="withEffect">
                                  <p:stCondLst>
                                    <p:cond delay="500"/>
                                  </p:stCondLst>
                                  <p:childTnLst>
                                    <p:set>
                                      <p:cBhvr>
                                        <p:cTn id="40" dur="1" fill="hold">
                                          <p:stCondLst>
                                            <p:cond delay="0"/>
                                          </p:stCondLst>
                                        </p:cTn>
                                        <p:tgtEl>
                                          <p:spTgt spid="38"/>
                                        </p:tgtEl>
                                        <p:attrNameLst>
                                          <p:attrName>style.visibility</p:attrName>
                                        </p:attrNameLst>
                                      </p:cBhvr>
                                      <p:to>
                                        <p:strVal val="visible"/>
                                      </p:to>
                                    </p:set>
                                    <p:anim calcmode="lin" valueType="num">
                                      <p:cBhvr>
                                        <p:cTn id="41" dur="500" fill="hold"/>
                                        <p:tgtEl>
                                          <p:spTgt spid="38"/>
                                        </p:tgtEl>
                                        <p:attrNameLst>
                                          <p:attrName>ppt_w</p:attrName>
                                        </p:attrNameLst>
                                      </p:cBhvr>
                                      <p:tavLst>
                                        <p:tav tm="0">
                                          <p:val>
                                            <p:fltVal val="0"/>
                                          </p:val>
                                        </p:tav>
                                        <p:tav tm="100000">
                                          <p:val>
                                            <p:strVal val="#ppt_w"/>
                                          </p:val>
                                        </p:tav>
                                      </p:tavLst>
                                    </p:anim>
                                    <p:anim calcmode="lin" valueType="num">
                                      <p:cBhvr>
                                        <p:cTn id="42" dur="500" fill="hold"/>
                                        <p:tgtEl>
                                          <p:spTgt spid="38"/>
                                        </p:tgtEl>
                                        <p:attrNameLst>
                                          <p:attrName>ppt_h</p:attrName>
                                        </p:attrNameLst>
                                      </p:cBhvr>
                                      <p:tavLst>
                                        <p:tav tm="0">
                                          <p:val>
                                            <p:fltVal val="0"/>
                                          </p:val>
                                        </p:tav>
                                        <p:tav tm="100000">
                                          <p:val>
                                            <p:strVal val="#ppt_h"/>
                                          </p:val>
                                        </p:tav>
                                      </p:tavLst>
                                    </p:anim>
                                    <p:animEffect transition="in" filter="fade">
                                      <p:cBhvr>
                                        <p:cTn id="43" dur="500"/>
                                        <p:tgtEl>
                                          <p:spTgt spid="38"/>
                                        </p:tgtEl>
                                      </p:cBhvr>
                                    </p:animEffect>
                                  </p:childTnLst>
                                </p:cTn>
                              </p:par>
                            </p:childTnLst>
                          </p:cTn>
                        </p:par>
                        <p:par>
                          <p:cTn id="44" fill="hold">
                            <p:stCondLst>
                              <p:cond delay="2000"/>
                            </p:stCondLst>
                            <p:childTnLst>
                              <p:par>
                                <p:cTn id="45" presetID="53" presetClass="entr" presetSubtype="16"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500" fill="hold"/>
                                        <p:tgtEl>
                                          <p:spTgt spid="5"/>
                                        </p:tgtEl>
                                        <p:attrNameLst>
                                          <p:attrName>ppt_w</p:attrName>
                                        </p:attrNameLst>
                                      </p:cBhvr>
                                      <p:tavLst>
                                        <p:tav tm="0">
                                          <p:val>
                                            <p:fltVal val="0"/>
                                          </p:val>
                                        </p:tav>
                                        <p:tav tm="100000">
                                          <p:val>
                                            <p:strVal val="#ppt_w"/>
                                          </p:val>
                                        </p:tav>
                                      </p:tavLst>
                                    </p:anim>
                                    <p:anim calcmode="lin" valueType="num">
                                      <p:cBhvr>
                                        <p:cTn id="48" dur="500" fill="hold"/>
                                        <p:tgtEl>
                                          <p:spTgt spid="5"/>
                                        </p:tgtEl>
                                        <p:attrNameLst>
                                          <p:attrName>ppt_h</p:attrName>
                                        </p:attrNameLst>
                                      </p:cBhvr>
                                      <p:tavLst>
                                        <p:tav tm="0">
                                          <p:val>
                                            <p:fltVal val="0"/>
                                          </p:val>
                                        </p:tav>
                                        <p:tav tm="100000">
                                          <p:val>
                                            <p:strVal val="#ppt_h"/>
                                          </p:val>
                                        </p:tav>
                                      </p:tavLst>
                                    </p:anim>
                                    <p:animEffect transition="in" filter="fade">
                                      <p:cBhvr>
                                        <p:cTn id="49" dur="500"/>
                                        <p:tgtEl>
                                          <p:spTgt spid="5"/>
                                        </p:tgtEl>
                                      </p:cBhvr>
                                    </p:animEffect>
                                  </p:childTnLst>
                                </p:cTn>
                              </p:par>
                            </p:childTnLst>
                          </p:cTn>
                        </p:par>
                        <p:par>
                          <p:cTn id="50" fill="hold">
                            <p:stCondLst>
                              <p:cond delay="2500"/>
                            </p:stCondLst>
                            <p:childTnLst>
                              <p:par>
                                <p:cTn id="51" presetID="53" presetClass="entr" presetSubtype="16"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p:cTn id="53" dur="500" fill="hold"/>
                                        <p:tgtEl>
                                          <p:spTgt spid="6"/>
                                        </p:tgtEl>
                                        <p:attrNameLst>
                                          <p:attrName>ppt_w</p:attrName>
                                        </p:attrNameLst>
                                      </p:cBhvr>
                                      <p:tavLst>
                                        <p:tav tm="0">
                                          <p:val>
                                            <p:fltVal val="0"/>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animEffect transition="in" filter="fade">
                                      <p:cBhvr>
                                        <p:cTn id="55" dur="500"/>
                                        <p:tgtEl>
                                          <p:spTgt spid="6"/>
                                        </p:tgtEl>
                                      </p:cBhvr>
                                    </p:animEffect>
                                  </p:childTnLst>
                                </p:cTn>
                              </p:par>
                              <p:par>
                                <p:cTn id="56" presetID="22" presetClass="entr" presetSubtype="8"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par>
                                <p:cTn id="59" presetID="22" presetClass="entr" presetSubtype="8" fill="hold" nodeType="withEffect">
                                  <p:stCondLst>
                                    <p:cond delay="1000"/>
                                  </p:stCondLst>
                                  <p:childTnLst>
                                    <p:set>
                                      <p:cBhvr>
                                        <p:cTn id="60" dur="1" fill="hold">
                                          <p:stCondLst>
                                            <p:cond delay="0"/>
                                          </p:stCondLst>
                                        </p:cTn>
                                        <p:tgtEl>
                                          <p:spTgt spid="8"/>
                                        </p:tgtEl>
                                        <p:attrNameLst>
                                          <p:attrName>style.visibility</p:attrName>
                                        </p:attrNameLst>
                                      </p:cBhvr>
                                      <p:to>
                                        <p:strVal val="visible"/>
                                      </p:to>
                                    </p:set>
                                    <p:animEffect transition="in" filter="wipe(left)">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8" name="Rectangle 8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60000"/>
                <a:lumOff val="40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smtClean="0">
                  <a:solidFill>
                    <a:schemeClr val="bg1">
                      <a:lumMod val="95000"/>
                    </a:schemeClr>
                  </a:solidFill>
                </a:rPr>
                <a:t>STEP FIVE</a:t>
              </a:r>
              <a:endParaRPr lang="id-ID" sz="900" b="1" dirty="0">
                <a:solidFill>
                  <a:schemeClr val="bg1">
                    <a:lumMod val="95000"/>
                  </a:schemeClr>
                </a:solidFill>
              </a:endParaRP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smtClean="0">
                  <a:solidFill>
                    <a:schemeClr val="bg1">
                      <a:lumMod val="95000"/>
                    </a:schemeClr>
                  </a:solidFill>
                </a:rPr>
                <a:t>STEP FOUR</a:t>
              </a:r>
              <a:endParaRPr lang="id-ID" sz="900" b="1" dirty="0">
                <a:solidFill>
                  <a:schemeClr val="bg1">
                    <a:lumMod val="95000"/>
                  </a:schemeClr>
                </a:solidFill>
              </a:endParaRP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smtClean="0">
                  <a:solidFill>
                    <a:schemeClr val="bg1">
                      <a:lumMod val="95000"/>
                    </a:schemeClr>
                  </a:solidFill>
                </a:rPr>
                <a:t>STEP THREE</a:t>
              </a:r>
              <a:endParaRPr lang="id-ID" sz="900" b="1" dirty="0">
                <a:solidFill>
                  <a:schemeClr val="bg1">
                    <a:lumMod val="95000"/>
                  </a:schemeClr>
                </a:solidFill>
              </a:endParaRP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smtClean="0">
                  <a:solidFill>
                    <a:schemeClr val="bg1">
                      <a:lumMod val="95000"/>
                    </a:schemeClr>
                  </a:solidFill>
                </a:rPr>
                <a:t>STEP TWO</a:t>
              </a:r>
              <a:endParaRPr lang="id-ID" sz="900" b="1" dirty="0">
                <a:solidFill>
                  <a:schemeClr val="bg1">
                    <a:lumMod val="95000"/>
                  </a:schemeClr>
                </a:solidFill>
              </a:endParaRP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smtClean="0">
                  <a:solidFill>
                    <a:schemeClr val="bg1">
                      <a:lumMod val="95000"/>
                    </a:schemeClr>
                  </a:solidFill>
                </a:rPr>
                <a:t>STEP ONE</a:t>
              </a:r>
              <a:endParaRPr lang="id-ID" sz="900" b="1" dirty="0">
                <a:solidFill>
                  <a:schemeClr val="bg1">
                    <a:lumMod val="95000"/>
                  </a:schemeClr>
                </a:solidFill>
              </a:endParaRP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Pyramide Chart</a:t>
            </a:r>
            <a:endParaRPr lang="en-US" sz="3600" dirty="0" smtClean="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smtClean="0">
                  <a:solidFill>
                    <a:schemeClr val="bg1">
                      <a:lumMod val="95000"/>
                    </a:schemeClr>
                  </a:solidFill>
                </a:rPr>
                <a:t>Image</a:t>
              </a:r>
              <a:endParaRPr lang="id-ID" sz="900" b="1" dirty="0">
                <a:solidFill>
                  <a:schemeClr val="bg1">
                    <a:lumMod val="95000"/>
                  </a:schemeClr>
                </a:solidFill>
              </a:endParaRP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smtClean="0">
                  <a:solidFill>
                    <a:schemeClr val="bg1">
                      <a:lumMod val="95000"/>
                    </a:schemeClr>
                  </a:solidFill>
                </a:rPr>
                <a:t>Recycle</a:t>
              </a:r>
              <a:endParaRPr lang="id-ID" sz="900" b="1" dirty="0">
                <a:solidFill>
                  <a:schemeClr val="bg1">
                    <a:lumMod val="95000"/>
                  </a:schemeClr>
                </a:solidFill>
              </a:endParaRP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smtClean="0">
                  <a:solidFill>
                    <a:schemeClr val="bg1">
                      <a:lumMod val="95000"/>
                    </a:schemeClr>
                  </a:solidFill>
                </a:rPr>
                <a:t>Hosting</a:t>
              </a:r>
              <a:endParaRPr lang="id-ID" sz="900" b="1" dirty="0">
                <a:solidFill>
                  <a:schemeClr val="bg1">
                    <a:lumMod val="95000"/>
                  </a:schemeClr>
                </a:solidFill>
              </a:endParaRP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smtClean="0">
                  <a:solidFill>
                    <a:schemeClr val="bg1">
                      <a:lumMod val="95000"/>
                    </a:schemeClr>
                  </a:solidFill>
                </a:rPr>
                <a:t>Analysis</a:t>
              </a:r>
              <a:endParaRPr lang="id-ID" sz="900" b="1" dirty="0">
                <a:solidFill>
                  <a:schemeClr val="bg1">
                    <a:lumMod val="95000"/>
                  </a:schemeClr>
                </a:solidFill>
              </a:endParaRP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smtClean="0">
                  <a:solidFill>
                    <a:schemeClr val="bg1">
                      <a:lumMod val="95000"/>
                    </a:schemeClr>
                  </a:solidFill>
                </a:rPr>
                <a:t>Sounding</a:t>
              </a:r>
              <a:endParaRPr lang="id-ID" sz="900" b="1" dirty="0">
                <a:solidFill>
                  <a:schemeClr val="bg1">
                    <a:lumMod val="9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randombar(vertical)">
                                      <p:cBhvr>
                                        <p:cTn id="3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8" name="Rectangle 5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endParaRPr lang="id-ID" sz="2200" i="0" dirty="0" smtClean="0">
                  <a:solidFill>
                    <a:schemeClr val="bg1">
                      <a:lumMod val="95000"/>
                    </a:schemeClr>
                  </a:solidFill>
                  <a:latin typeface="FontAwesome" pitchFamily="2" charset="0"/>
                </a:endParaRP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endParaRPr lang="id-ID" sz="2200" dirty="0">
                  <a:solidFill>
                    <a:schemeClr val="bg1">
                      <a:lumMod val="95000"/>
                    </a:schemeClr>
                  </a:solidFill>
                  <a:latin typeface="FontAwesome" pitchFamily="2" charset="0"/>
                </a:endParaRP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smtClean="0">
                <a:solidFill>
                  <a:schemeClr val="bg2">
                    <a:lumMod val="75000"/>
                  </a:schemeClr>
                </a:solidFill>
              </a:rPr>
              <a:t>START</a:t>
            </a:r>
            <a:endParaRPr lang="id-ID" dirty="0">
              <a:solidFill>
                <a:schemeClr val="bg2">
                  <a:lumMod val="75000"/>
                </a:schemeClr>
              </a:solidFill>
            </a:endParaRP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smtClean="0">
                <a:solidFill>
                  <a:schemeClr val="bg2">
                    <a:lumMod val="75000"/>
                  </a:schemeClr>
                </a:solidFill>
              </a:rPr>
              <a:t>PROFITABLE</a:t>
            </a:r>
            <a:endParaRPr lang="id-ID" dirty="0">
              <a:solidFill>
                <a:schemeClr val="bg2">
                  <a:lumMod val="75000"/>
                </a:schemeClr>
              </a:solidFill>
            </a:endParaRP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Wave Chart</a:t>
            </a:r>
            <a:endParaRPr lang="en-US" sz="3600" dirty="0" smtClean="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Photography</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Audio</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Video</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Design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par>
                                <p:cTn id="63" presetID="14" presetClass="entr" presetSubtype="5"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randombar(vertical)">
                                      <p:cBhvr>
                                        <p:cTn id="65"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8" name="Rectangle 9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7948092" y="717453"/>
            <a:ext cx="4185852" cy="6182751"/>
          </a:xfrm>
          <a:prstGeom prst="rect">
            <a:avLst/>
          </a:prstGeom>
          <a:solidFill>
            <a:schemeClr val="accent1"/>
          </a:solidFill>
          <a:ln>
            <a:noFill/>
          </a:ln>
          <a:effectLst>
            <a:outerShdw blurRad="50800" dist="38100" dir="18900000" algn="bl" rotWithShape="0">
              <a:schemeClr val="bg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2">
                <a:lumMod val="10000"/>
              </a:schemeClr>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2">
                <a:lumMod val="10000"/>
              </a:schemeClr>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2">
                <a:lumMod val="10000"/>
              </a:schemeClr>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2">
                <a:lumMod val="10000"/>
              </a:schemeClr>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2">
                <a:lumMod val="10000"/>
              </a:schemeClr>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smtClean="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smtClean="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smtClean="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smtClean="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smtClean="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53</a:t>
              </a:r>
              <a:endParaRPr lang="id-ID" sz="1600" dirty="0">
                <a:solidFill>
                  <a:schemeClr val="bg2">
                    <a:lumMod val="75000"/>
                  </a:schemeClr>
                </a:solidFill>
                <a:latin typeface="Arsenal" panose="02010504060200020004" pitchFamily="50" charset="0"/>
              </a:endParaRP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Step Line</a:t>
            </a:r>
            <a:endParaRPr lang="en-US" sz="3600" dirty="0" smtClean="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prism dir="u" isInverted="1"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par>
                                <p:cTn id="83" presetID="14" presetClass="entr" presetSubtype="5" fill="hold" grpId="0" nodeType="withEffect">
                                  <p:stCondLst>
                                    <p:cond delay="0"/>
                                  </p:stCondLst>
                                  <p:childTnLst>
                                    <p:set>
                                      <p:cBhvr>
                                        <p:cTn id="84" dur="1" fill="hold">
                                          <p:stCondLst>
                                            <p:cond delay="0"/>
                                          </p:stCondLst>
                                        </p:cTn>
                                        <p:tgtEl>
                                          <p:spTgt spid="98"/>
                                        </p:tgtEl>
                                        <p:attrNameLst>
                                          <p:attrName>style.visibility</p:attrName>
                                        </p:attrNameLst>
                                      </p:cBhvr>
                                      <p:to>
                                        <p:strVal val="visible"/>
                                      </p:to>
                                    </p:set>
                                    <p:animEffect transition="in" filter="randombar(vertical)">
                                      <p:cBhvr>
                                        <p:cTn id="85"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6" name="Rectangle 1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1"/>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endParaRPr lang="id-ID" sz="3600" dirty="0">
              <a:solidFill>
                <a:schemeClr val="bg1">
                  <a:lumMod val="95000"/>
                </a:schemeClr>
              </a:solidFill>
              <a:effectLst/>
              <a:latin typeface="FontAwesome" pitchFamily="2" charset="0"/>
            </a:endParaRP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tx1">
                      <a:lumMod val="75000"/>
                      <a:lumOff val="25000"/>
                    </a:schemeClr>
                  </a:solidFill>
                </a:rPr>
                <a:t>40%</a:t>
              </a:r>
              <a:endParaRPr lang="id-ID" sz="1100" dirty="0">
                <a:solidFill>
                  <a:schemeClr val="tx1">
                    <a:lumMod val="75000"/>
                    <a:lumOff val="25000"/>
                  </a:schemeClr>
                </a:solidFill>
              </a:endParaRP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a:t>
              </a:r>
              <a:r>
                <a:rPr lang="id-ID" sz="1100" dirty="0" smtClean="0">
                  <a:solidFill>
                    <a:schemeClr val="accent1">
                      <a:lumMod val="75000"/>
                    </a:schemeClr>
                  </a:solidFill>
                </a:rPr>
                <a:t>0%</a:t>
              </a:r>
              <a:endParaRPr lang="id-ID" sz="1100" dirty="0">
                <a:solidFill>
                  <a:schemeClr val="accent1">
                    <a:lumMod val="75000"/>
                  </a:schemeClr>
                </a:solidFill>
              </a:endParaRP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accent1">
                      <a:lumMod val="60000"/>
                      <a:lumOff val="40000"/>
                    </a:schemeClr>
                  </a:solidFill>
                </a:rPr>
                <a:t>20%</a:t>
              </a:r>
              <a:endParaRPr lang="id-ID" sz="1100" dirty="0">
                <a:solidFill>
                  <a:schemeClr val="accent1">
                    <a:lumMod val="60000"/>
                    <a:lumOff val="40000"/>
                  </a:schemeClr>
                </a:solidFill>
              </a:endParaRP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bg1">
                      <a:lumMod val="75000"/>
                    </a:schemeClr>
                  </a:solidFill>
                </a:rPr>
                <a:t>10%</a:t>
              </a:r>
              <a:endParaRPr lang="id-ID" sz="1100" dirty="0">
                <a:solidFill>
                  <a:schemeClr val="bg1">
                    <a:lumMod val="75000"/>
                  </a:schemeClr>
                </a:solidFill>
              </a:endParaRP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54</a:t>
              </a:r>
              <a:endParaRPr lang="id-ID" sz="1600" dirty="0">
                <a:solidFill>
                  <a:schemeClr val="bg2">
                    <a:lumMod val="75000"/>
                  </a:schemeClr>
                </a:solidFill>
                <a:latin typeface="Arsenal" panose="02010504060200020004" pitchFamily="50" charset="0"/>
              </a:endParaRP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Pie Chart</a:t>
            </a:r>
            <a:endParaRPr lang="en-US" sz="3600" dirty="0" smtClean="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Analysis</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106"/>
                                        </p:tgtEl>
                                        <p:attrNameLst>
                                          <p:attrName>style.visibility</p:attrName>
                                        </p:attrNameLst>
                                      </p:cBhvr>
                                      <p:to>
                                        <p:strVal val="visible"/>
                                      </p:to>
                                    </p:set>
                                    <p:animEffect transition="in" filter="randombar(vertical)">
                                      <p:cBhvr>
                                        <p:cTn id="95"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1"/>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smtClean="0">
                  <a:solidFill>
                    <a:schemeClr val="accent1">
                      <a:lumMod val="60000"/>
                      <a:lumOff val="40000"/>
                    </a:schemeClr>
                  </a:solidFill>
                </a:rPr>
                <a:t>Sales</a:t>
              </a:r>
              <a:endParaRPr lang="id-ID" sz="1400" dirty="0">
                <a:solidFill>
                  <a:schemeClr val="accent1">
                    <a:lumMod val="60000"/>
                    <a:lumOff val="40000"/>
                  </a:schemeClr>
                </a:solidFill>
              </a:endParaRP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smtClean="0">
                  <a:solidFill>
                    <a:schemeClr val="accent1"/>
                  </a:solidFill>
                </a:rPr>
                <a:t>Quality</a:t>
              </a:r>
              <a:endParaRPr lang="id-ID" sz="1400" dirty="0">
                <a:solidFill>
                  <a:schemeClr val="accent1"/>
                </a:solidFill>
              </a:endParaRP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smtClean="0">
                  <a:solidFill>
                    <a:schemeClr val="bg2">
                      <a:lumMod val="50000"/>
                    </a:schemeClr>
                  </a:solidFill>
                </a:rPr>
                <a:t>Network</a:t>
              </a:r>
              <a:endParaRPr lang="id-ID" sz="1400" dirty="0">
                <a:solidFill>
                  <a:schemeClr val="bg2">
                    <a:lumMod val="50000"/>
                  </a:schemeClr>
                </a:solidFill>
              </a:endParaRP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smtClean="0">
                  <a:solidFill>
                    <a:schemeClr val="bg1">
                      <a:lumMod val="75000"/>
                    </a:schemeClr>
                  </a:solidFill>
                </a:rPr>
                <a:t>Quantity</a:t>
              </a:r>
              <a:endParaRPr lang="id-ID" sz="1400" dirty="0">
                <a:solidFill>
                  <a:schemeClr val="bg1">
                    <a:lumMod val="75000"/>
                  </a:schemeClr>
                </a:solidFill>
              </a:endParaRP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smtClean="0">
                  <a:solidFill>
                    <a:schemeClr val="accent4">
                      <a:lumMod val="60000"/>
                      <a:lumOff val="40000"/>
                    </a:schemeClr>
                  </a:solidFill>
                </a:rPr>
                <a:t>Asset</a:t>
              </a:r>
              <a:endParaRPr lang="id-ID" sz="1400" dirty="0">
                <a:solidFill>
                  <a:schemeClr val="accent4">
                    <a:lumMod val="60000"/>
                    <a:lumOff val="40000"/>
                  </a:schemeClr>
                </a:solidFill>
              </a:endParaRP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55</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Line Chart</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Statistic</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pull/>
      </p:transition>
    </mc:Choice>
    <mc:Fallback>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par>
                                <p:cTn id="69" presetID="14" presetClass="entr" presetSubtype="5"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randombar(vertical)">
                                      <p:cBhvr>
                                        <p:cTn id="7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2" name="Rectangle 3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1"/>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smtClean="0">
                <a:solidFill>
                  <a:schemeClr val="bg2">
                    <a:lumMod val="50000"/>
                  </a:schemeClr>
                </a:solidFill>
              </a:rPr>
              <a:t>2010	   382.463 Point	</a:t>
            </a:r>
            <a:endParaRPr lang="id-ID" sz="1400" dirty="0">
              <a:solidFill>
                <a:schemeClr val="bg2">
                  <a:lumMod val="50000"/>
                </a:schemeClr>
              </a:solidFill>
            </a:endParaRP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smtClean="0">
                <a:solidFill>
                  <a:schemeClr val="bg2">
                    <a:lumMod val="50000"/>
                  </a:schemeClr>
                </a:solidFill>
              </a:rPr>
              <a:t>2011	   526.221 Point</a:t>
            </a:r>
            <a:endParaRPr lang="id-ID" sz="1400" dirty="0">
              <a:solidFill>
                <a:schemeClr val="bg2">
                  <a:lumMod val="50000"/>
                </a:schemeClr>
              </a:solidFill>
            </a:endParaRP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smtClean="0">
                <a:solidFill>
                  <a:schemeClr val="bg2">
                    <a:lumMod val="50000"/>
                  </a:schemeClr>
                </a:solidFill>
              </a:rPr>
              <a:t>2012	   210.342 Point</a:t>
            </a:r>
            <a:endParaRPr lang="id-ID" sz="1400" dirty="0">
              <a:solidFill>
                <a:schemeClr val="bg2">
                  <a:lumMod val="50000"/>
                </a:schemeClr>
              </a:solidFill>
            </a:endParaRP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smtClean="0">
                <a:solidFill>
                  <a:schemeClr val="bg2">
                    <a:lumMod val="50000"/>
                  </a:schemeClr>
                </a:solidFill>
              </a:rPr>
              <a:t>2013	   674.335 Point</a:t>
            </a:r>
            <a:endParaRPr lang="id-ID" sz="1400" dirty="0">
              <a:solidFill>
                <a:schemeClr val="bg2">
                  <a:lumMod val="50000"/>
                </a:schemeClr>
              </a:solidFill>
            </a:endParaRP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smtClean="0">
                <a:solidFill>
                  <a:schemeClr val="bg2">
                    <a:lumMod val="50000"/>
                  </a:schemeClr>
                </a:solidFill>
              </a:rPr>
              <a:t>2014	1.086.765 Point</a:t>
            </a:r>
            <a:endParaRPr lang="id-ID" sz="1400" dirty="0">
              <a:solidFill>
                <a:schemeClr val="bg2">
                  <a:lumMod val="50000"/>
                </a:schemeClr>
              </a:solidFill>
            </a:endParaRP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56</a:t>
              </a:r>
              <a:endParaRPr lang="id-ID" sz="1600" dirty="0">
                <a:solidFill>
                  <a:schemeClr val="bg2">
                    <a:lumMod val="75000"/>
                  </a:schemeClr>
                </a:solidFill>
                <a:latin typeface="Arsenal" panose="02010504060200020004" pitchFamily="50" charset="0"/>
              </a:endParaRP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Bubble Chart</a:t>
            </a:r>
            <a:endParaRPr lang="en-US" sz="3600" dirty="0" smtClean="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Value</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drape" invX="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randombar(vertical)">
                                      <p:cBhvr>
                                        <p:cTn id="10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1"/>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57</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Area Chart</a:t>
            </a:r>
            <a:endParaRPr lang="en-US" sz="3600" dirty="0" smtClean="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par>
                                <p:cTn id="96" presetID="14" presetClass="entr" presetSubtype="5" fill="hold" grpId="0" nodeType="with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randombar(vertical)">
                                      <p:cBhvr>
                                        <p:cTn id="9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1"/>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smtClean="0">
                <a:solidFill>
                  <a:schemeClr val="bg2">
                    <a:lumMod val="50000"/>
                  </a:schemeClr>
                </a:solidFill>
              </a:rPr>
              <a:t>May-14	  </a:t>
            </a:r>
            <a:r>
              <a:rPr lang="id-ID" sz="1400" dirty="0" smtClean="0">
                <a:solidFill>
                  <a:schemeClr val="bg1">
                    <a:lumMod val="65000"/>
                  </a:schemeClr>
                </a:solidFill>
              </a:rPr>
              <a:t>5 – 30 Point	</a:t>
            </a:r>
            <a:endParaRPr lang="id-ID" sz="1400" dirty="0">
              <a:solidFill>
                <a:schemeClr val="bg1">
                  <a:lumMod val="65000"/>
                </a:schemeClr>
              </a:solidFill>
            </a:endParaRP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smtClean="0">
                <a:solidFill>
                  <a:schemeClr val="bg2">
                    <a:lumMod val="50000"/>
                  </a:schemeClr>
                </a:solidFill>
              </a:rPr>
              <a:t>June-14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40 </a:t>
            </a:r>
            <a:r>
              <a:rPr lang="id-ID" sz="1400" dirty="0">
                <a:solidFill>
                  <a:schemeClr val="bg1">
                    <a:lumMod val="65000"/>
                  </a:schemeClr>
                </a:solidFill>
              </a:rPr>
              <a:t>Point</a:t>
            </a:r>
            <a:endParaRPr lang="id-ID" sz="1400" dirty="0">
              <a:solidFill>
                <a:schemeClr val="bg1">
                  <a:lumMod val="65000"/>
                </a:schemeClr>
              </a:solidFill>
            </a:endParaRP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smtClean="0">
                <a:solidFill>
                  <a:schemeClr val="bg2">
                    <a:lumMod val="50000"/>
                  </a:schemeClr>
                </a:solidFill>
              </a:rPr>
              <a:t>July-14</a:t>
            </a:r>
            <a:r>
              <a:rPr lang="id-ID" sz="1400" dirty="0">
                <a:solidFill>
                  <a:schemeClr val="bg2">
                    <a:lumMod val="50000"/>
                  </a:schemeClr>
                </a:solidFill>
              </a:rPr>
              <a:t>	</a:t>
            </a:r>
            <a:r>
              <a:rPr lang="id-ID" sz="1400" dirty="0" smtClean="0">
                <a:solidFill>
                  <a:schemeClr val="bg1">
                    <a:lumMod val="65000"/>
                  </a:schemeClr>
                </a:solidFill>
              </a:rPr>
              <a:t>15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endParaRPr lang="id-ID" sz="1400" dirty="0">
              <a:solidFill>
                <a:schemeClr val="bg1">
                  <a:lumMod val="65000"/>
                </a:schemeClr>
              </a:solidFill>
            </a:endParaRP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smtClean="0">
                <a:solidFill>
                  <a:schemeClr val="bg2">
                    <a:lumMod val="50000"/>
                  </a:schemeClr>
                </a:solidFill>
              </a:rPr>
              <a:t>Augt-14</a:t>
            </a:r>
            <a:r>
              <a:rPr lang="id-ID" sz="1400" dirty="0">
                <a:solidFill>
                  <a:schemeClr val="bg2">
                    <a:lumMod val="50000"/>
                  </a:schemeClr>
                </a:solidFill>
              </a:rPr>
              <a:t>	</a:t>
            </a:r>
            <a:r>
              <a:rPr lang="id-ID" sz="1400" dirty="0" smtClean="0">
                <a:solidFill>
                  <a:schemeClr val="bg1">
                    <a:lumMod val="65000"/>
                  </a:schemeClr>
                </a:solidFill>
              </a:rPr>
              <a:t>30 </a:t>
            </a:r>
            <a:r>
              <a:rPr lang="id-ID" sz="1400" dirty="0">
                <a:solidFill>
                  <a:schemeClr val="bg1">
                    <a:lumMod val="65000"/>
                  </a:schemeClr>
                </a:solidFill>
              </a:rPr>
              <a:t>– </a:t>
            </a:r>
            <a:r>
              <a:rPr lang="id-ID" sz="1400" dirty="0" smtClean="0">
                <a:solidFill>
                  <a:schemeClr val="bg1">
                    <a:lumMod val="65000"/>
                  </a:schemeClr>
                </a:solidFill>
              </a:rPr>
              <a:t>60 </a:t>
            </a:r>
            <a:r>
              <a:rPr lang="id-ID" sz="1400" dirty="0">
                <a:solidFill>
                  <a:schemeClr val="bg1">
                    <a:lumMod val="65000"/>
                  </a:schemeClr>
                </a:solidFill>
              </a:rPr>
              <a:t>Point</a:t>
            </a:r>
            <a:endParaRPr lang="id-ID" sz="1400" dirty="0">
              <a:solidFill>
                <a:schemeClr val="bg1">
                  <a:lumMod val="65000"/>
                </a:schemeClr>
              </a:solidFill>
            </a:endParaRP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smtClean="0">
                <a:solidFill>
                  <a:schemeClr val="bg2">
                    <a:lumMod val="50000"/>
                  </a:schemeClr>
                </a:solidFill>
              </a:rPr>
              <a:t>Sept-14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endParaRPr lang="id-ID" sz="1400" dirty="0">
              <a:solidFill>
                <a:schemeClr val="bg1">
                  <a:lumMod val="65000"/>
                </a:schemeClr>
              </a:solidFill>
            </a:endParaRP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smtClean="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58</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Stock Chart</a:t>
            </a:r>
            <a:endParaRPr lang="en-US" sz="3600" dirty="0" smtClean="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Quality Point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shred dir="out" pattern="rectang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6"/>
                                        </p:tgtEl>
                                        <p:attrNameLst>
                                          <p:attrName>style.visibility</p:attrName>
                                        </p:attrNameLst>
                                      </p:cBhvr>
                                      <p:to>
                                        <p:strVal val="visible"/>
                                      </p:to>
                                    </p:set>
                                    <p:animEffect transition="in" filter="randombar(vertical)">
                                      <p:cBhvr>
                                        <p:cTn id="10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1"/>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smtClean="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400" dirty="0">
                <a:solidFill>
                  <a:schemeClr val="bg2">
                    <a:lumMod val="90000"/>
                  </a:schemeClr>
                </a:solidFill>
                <a:latin typeface="FontAwesome" pitchFamily="2" charset="0"/>
              </a:endParaRP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smtClean="0">
                <a:solidFill>
                  <a:schemeClr val="bg2">
                    <a:lumMod val="75000"/>
                  </a:schemeClr>
                </a:solidFill>
              </a:rPr>
              <a:t>ORDER</a:t>
            </a:r>
            <a:endParaRPr lang="id-ID" sz="1600" dirty="0">
              <a:solidFill>
                <a:schemeClr val="bg2">
                  <a:lumMod val="75000"/>
                </a:schemeClr>
              </a:solidFill>
            </a:endParaRP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smtClean="0">
                <a:solidFill>
                  <a:schemeClr val="bg2">
                    <a:lumMod val="75000"/>
                  </a:schemeClr>
                </a:solidFill>
              </a:rPr>
              <a:t>QUANTITY</a:t>
            </a:r>
            <a:endParaRPr lang="id-ID" sz="1600" dirty="0">
              <a:solidFill>
                <a:schemeClr val="bg2">
                  <a:lumMod val="75000"/>
                </a:schemeClr>
              </a:solidFill>
            </a:endParaRP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smtClean="0">
                <a:solidFill>
                  <a:schemeClr val="bg2">
                    <a:lumMod val="75000"/>
                  </a:schemeClr>
                </a:solidFill>
              </a:rPr>
              <a:t>OMZET</a:t>
            </a:r>
            <a:endParaRPr lang="id-ID" sz="1600" dirty="0">
              <a:solidFill>
                <a:schemeClr val="bg2">
                  <a:lumMod val="75000"/>
                </a:schemeClr>
              </a:solidFill>
            </a:endParaRP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59</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Column Cylinder</a:t>
            </a:r>
            <a:endParaRPr lang="en-US" sz="3600" dirty="0" smtClean="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Simple Analysis</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par>
                                <p:cTn id="125" presetID="14" presetClass="entr" presetSubtype="5" fill="hold" grpId="0" nodeType="withEffect">
                                  <p:stCondLst>
                                    <p:cond delay="0"/>
                                  </p:stCondLst>
                                  <p:childTnLst>
                                    <p:set>
                                      <p:cBhvr>
                                        <p:cTn id="126" dur="1" fill="hold">
                                          <p:stCondLst>
                                            <p:cond delay="0"/>
                                          </p:stCondLst>
                                        </p:cTn>
                                        <p:tgtEl>
                                          <p:spTgt spid="33"/>
                                        </p:tgtEl>
                                        <p:attrNameLst>
                                          <p:attrName>style.visibility</p:attrName>
                                        </p:attrNameLst>
                                      </p:cBhvr>
                                      <p:to>
                                        <p:strVal val="visible"/>
                                      </p:to>
                                    </p:set>
                                    <p:animEffect transition="in" filter="randombar(vertical)">
                                      <p:cBhvr>
                                        <p:cTn id="12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2" name="Rectangle 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bg2">
                    <a:lumMod val="50000"/>
                  </a:schemeClr>
                </a:solidFill>
              </a:rPr>
              <a:t>O</a:t>
            </a:r>
            <a:r>
              <a:rPr lang="id-ID" sz="3600" dirty="0" smtClean="0">
                <a:solidFill>
                  <a:schemeClr val="bg2">
                    <a:lumMod val="50000"/>
                  </a:schemeClr>
                </a:solidFill>
              </a:rPr>
              <a:t>ur Office</a:t>
            </a:r>
            <a:endParaRPr lang="en-US" sz="3600" dirty="0" smtClean="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7" name="Rectangle 6"/>
          <p:cNvSpPr/>
          <p:nvPr/>
        </p:nvSpPr>
        <p:spPr>
          <a:xfrm>
            <a:off x="3170523" y="2389846"/>
            <a:ext cx="5850017" cy="304340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1">
                    <a:lumMod val="8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pPr algn="ct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9" name="Rectangle 8"/>
          <p:cNvSpPr/>
          <p:nvPr/>
        </p:nvSpPr>
        <p:spPr>
          <a:xfrm>
            <a:off x="-14514"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smtClean="0">
                <a:solidFill>
                  <a:schemeClr val="bg1">
                    <a:lumMod val="85000"/>
                  </a:schemeClr>
                </a:solidFill>
                <a:latin typeface="FontAwesome" pitchFamily="2" charset="0"/>
              </a:rPr>
              <a:t></a:t>
            </a:r>
            <a:endParaRPr lang="en-US" sz="4400" dirty="0" smtClean="0">
              <a:solidFill>
                <a:schemeClr val="bg1">
                  <a:lumMod val="85000"/>
                </a:schemeClr>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06</a:t>
              </a:r>
              <a:endParaRPr lang="id-ID" sz="1600" dirty="0">
                <a:solidFill>
                  <a:schemeClr val="bg2">
                    <a:lumMod val="75000"/>
                  </a:schemeClr>
                </a:solidFill>
                <a:latin typeface="Arsenal" panose="02010504060200020004" pitchFamily="50" charset="0"/>
              </a:endParaRP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14" presetClass="entr" presetSubtype="5"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randombar(vertical)">
                                      <p:cBhvr>
                                        <p:cTn id="4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6" name="Rectangle 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1"/>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000" dirty="0">
                <a:solidFill>
                  <a:schemeClr val="bg2">
                    <a:lumMod val="75000"/>
                  </a:schemeClr>
                </a:solidFill>
                <a:latin typeface="FontAwesome" pitchFamily="2" charset="0"/>
              </a:endParaRPr>
            </a:p>
          </p:txBody>
        </p:sp>
      </p:grpSp>
      <p:grpSp>
        <p:nvGrpSpPr>
          <p:cNvPr id="59" name="Group 58"/>
          <p:cNvGrpSpPr>
            <a:grpSpLocks noChangeAspect="1"/>
          </p:cNvGrpSpPr>
          <p:nvPr/>
        </p:nvGrpSpPr>
        <p:grpSpPr>
          <a:xfrm>
            <a:off x="7873745" y="3550905"/>
            <a:ext cx="406578" cy="406218"/>
            <a:chOff x="9380115" y="732005"/>
            <a:chExt cx="519318" cy="518858"/>
          </a:xfrm>
        </p:grpSpPr>
        <p:sp>
          <p:nvSpPr>
            <p:cNvPr id="60" name="Oval 59"/>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80115" y="732005"/>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smtClean="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52824"/>
            <a:ext cx="396636" cy="428246"/>
            <a:chOff x="9392814" y="703869"/>
            <a:chExt cx="506619" cy="546994"/>
          </a:xfrm>
        </p:grpSpPr>
        <p:sp>
          <p:nvSpPr>
            <p:cNvPr id="38" name="Oval 37"/>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03869"/>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60</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Column Box</a:t>
            </a:r>
            <a:endParaRPr lang="en-US" sz="3600" dirty="0" smtClean="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1</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2</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3</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4</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5</a:t>
            </a:r>
            <a:endParaRPr lang="id-ID" sz="1200"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Analysis</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newsflash/>
      </p:transition>
    </mc:Choice>
    <mc:Fallback>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par>
                                <p:cTn id="149" presetID="14" presetClass="entr" presetSubtype="5" fill="hold" grpId="0" nodeType="withEffect">
                                  <p:stCondLst>
                                    <p:cond delay="0"/>
                                  </p:stCondLst>
                                  <p:childTnLst>
                                    <p:set>
                                      <p:cBhvr>
                                        <p:cTn id="150" dur="1" fill="hold">
                                          <p:stCondLst>
                                            <p:cond delay="0"/>
                                          </p:stCondLst>
                                        </p:cTn>
                                        <p:tgtEl>
                                          <p:spTgt spid="46"/>
                                        </p:tgtEl>
                                        <p:attrNameLst>
                                          <p:attrName>style.visibility</p:attrName>
                                        </p:attrNameLst>
                                      </p:cBhvr>
                                      <p:to>
                                        <p:strVal val="visible"/>
                                      </p:to>
                                    </p:set>
                                    <p:animEffect transition="in" filter="randombar(vertical)">
                                      <p:cBhvr>
                                        <p:cTn id="15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4"/>
          <p:cNvGrpSpPr>
            <a:grpSpLocks noChangeAspect="1"/>
          </p:cNvGrpSpPr>
          <p:nvPr/>
        </p:nvGrpSpPr>
        <p:grpSpPr bwMode="auto">
          <a:xfrm>
            <a:off x="-807288" y="1576786"/>
            <a:ext cx="13003975" cy="4387914"/>
            <a:chOff x="4057" y="2625"/>
            <a:chExt cx="1269" cy="273"/>
          </a:xfrm>
          <a:solidFill>
            <a:schemeClr val="bg2">
              <a:lumMod val="25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1"/>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61</a:t>
              </a:r>
              <a:endParaRPr lang="id-ID" sz="1600" dirty="0">
                <a:solidFill>
                  <a:schemeClr val="bg2">
                    <a:lumMod val="75000"/>
                  </a:schemeClr>
                </a:solidFill>
                <a:latin typeface="Arsenal" panose="02010504060200020004" pitchFamily="50" charset="0"/>
              </a:endParaRP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Clustered Column</a:t>
            </a:r>
            <a:endParaRPr lang="en-US" sz="3600" dirty="0" smtClean="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par>
                                <p:cTn id="94" presetID="14" presetClass="entr" presetSubtype="5" fill="hold" grpId="0" nodeType="withEffect">
                                  <p:stCondLst>
                                    <p:cond delay="0"/>
                                  </p:stCondLst>
                                  <p:childTnLst>
                                    <p:set>
                                      <p:cBhvr>
                                        <p:cTn id="95" dur="1" fill="hold">
                                          <p:stCondLst>
                                            <p:cond delay="0"/>
                                          </p:stCondLst>
                                        </p:cTn>
                                        <p:tgtEl>
                                          <p:spTgt spid="39"/>
                                        </p:tgtEl>
                                        <p:attrNameLst>
                                          <p:attrName>style.visibility</p:attrName>
                                        </p:attrNameLst>
                                      </p:cBhvr>
                                      <p:to>
                                        <p:strVal val="visible"/>
                                      </p:to>
                                    </p:set>
                                    <p:animEffect transition="in" filter="randombar(vertical)">
                                      <p:cBhvr>
                                        <p:cTn id="9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7" name="Rectangle 5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1"/>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smtClean="0">
                  <a:solidFill>
                    <a:schemeClr val="accent1">
                      <a:lumMod val="75000"/>
                    </a:schemeClr>
                  </a:solidFill>
                </a:rPr>
                <a:t>FAST</a:t>
              </a:r>
              <a:endParaRPr lang="id-ID" sz="1050" dirty="0">
                <a:solidFill>
                  <a:schemeClr val="accent1">
                    <a:lumMod val="75000"/>
                  </a:schemeClr>
                </a:solidFill>
              </a:endParaRP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smtClean="0">
                  <a:solidFill>
                    <a:schemeClr val="tx1">
                      <a:lumMod val="75000"/>
                      <a:lumOff val="25000"/>
                    </a:schemeClr>
                  </a:solidFill>
                </a:rPr>
                <a:t>NORMAL</a:t>
              </a:r>
              <a:endParaRPr lang="id-ID" sz="1050" dirty="0">
                <a:solidFill>
                  <a:schemeClr val="tx1">
                    <a:lumMod val="75000"/>
                    <a:lumOff val="25000"/>
                  </a:schemeClr>
                </a:solidFill>
              </a:endParaRP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no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2" cstate="print">
                <a:duotone>
                  <a:prstClr val="black"/>
                  <a:schemeClr val="accent3">
                    <a:tint val="45000"/>
                    <a:satMod val="400000"/>
                  </a:schemeClr>
                </a:duotone>
                <a:extLst>
                  <a:ext uri="{BEBA8EAE-BF5A-486C-A8C5-ECC9F3942E4B}">
                    <a14:imgProps xmlns:a14="http://schemas.microsoft.com/office/drawing/2010/main">
                      <a14:imgLayer r:embed="rId3">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smtClean="0">
                  <a:solidFill>
                    <a:schemeClr val="bg2">
                      <a:lumMod val="90000"/>
                    </a:schemeClr>
                  </a:solidFill>
                </a:rPr>
                <a:t>SLOW</a:t>
              </a:r>
              <a:endParaRPr lang="id-ID" sz="1050" dirty="0">
                <a:solidFill>
                  <a:schemeClr val="bg2">
                    <a:lumMod val="90000"/>
                  </a:schemeClr>
                </a:solidFill>
              </a:endParaRP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smtClean="0">
                    <a:solidFill>
                      <a:schemeClr val="accent1">
                        <a:lumMod val="75000"/>
                      </a:schemeClr>
                    </a:solidFill>
                  </a:rPr>
                  <a:t>PRODUCT 01</a:t>
                </a:r>
                <a:endParaRPr lang="id-ID" sz="1000" dirty="0">
                  <a:solidFill>
                    <a:schemeClr val="accent1">
                      <a:lumMod val="75000"/>
                    </a:schemeClr>
                  </a:solidFill>
                </a:endParaRP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2">
                        <a:lumMod val="50000"/>
                      </a:schemeClr>
                    </a:solidFill>
                  </a:rPr>
                  <a:t>PRODUCT 01</a:t>
                </a:r>
                <a:endParaRPr lang="id-ID" sz="1000" dirty="0">
                  <a:solidFill>
                    <a:schemeClr val="bg2">
                      <a:lumMod val="50000"/>
                    </a:schemeClr>
                  </a:solidFill>
                </a:endParaRP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1">
                        <a:lumMod val="75000"/>
                      </a:schemeClr>
                    </a:solidFill>
                  </a:rPr>
                  <a:t>PRODUCT 01</a:t>
                </a:r>
                <a:endParaRPr lang="id-ID" sz="1000" dirty="0">
                  <a:solidFill>
                    <a:schemeClr val="bg1">
                      <a:lumMod val="75000"/>
                    </a:schemeClr>
                  </a:solidFill>
                </a:endParaRP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Clustered Bar</a:t>
            </a:r>
            <a:endParaRPr lang="en-US" sz="3600" dirty="0" smtClean="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1</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2</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3</a:t>
            </a:r>
            <a:endParaRPr lang="id-ID" sz="1200"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Product History</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dir="vert"/>
      </p:transition>
    </mc:Choice>
    <mc:Fallback>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par>
                                <p:cTn id="138" presetID="14" presetClass="entr" presetSubtype="5" fill="hold" grpId="0" nodeType="withEffect">
                                  <p:stCondLst>
                                    <p:cond delay="0"/>
                                  </p:stCondLst>
                                  <p:childTnLst>
                                    <p:set>
                                      <p:cBhvr>
                                        <p:cTn id="139" dur="1" fill="hold">
                                          <p:stCondLst>
                                            <p:cond delay="0"/>
                                          </p:stCondLst>
                                        </p:cTn>
                                        <p:tgtEl>
                                          <p:spTgt spid="57"/>
                                        </p:tgtEl>
                                        <p:attrNameLst>
                                          <p:attrName>style.visibility</p:attrName>
                                        </p:attrNameLst>
                                      </p:cBhvr>
                                      <p:to>
                                        <p:strVal val="visible"/>
                                      </p:to>
                                    </p:set>
                                    <p:animEffect transition="in" filter="randombar(vertical)">
                                      <p:cBhvr>
                                        <p:cTn id="1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1"/>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smtClean="0">
                  <a:solidFill>
                    <a:schemeClr val="accent1">
                      <a:lumMod val="75000"/>
                    </a:schemeClr>
                  </a:solidFill>
                </a:rPr>
                <a:t>PRODUCT 01</a:t>
              </a:r>
              <a:endParaRPr lang="id-ID" sz="1050" dirty="0">
                <a:solidFill>
                  <a:schemeClr val="accent1">
                    <a:lumMod val="75000"/>
                  </a:schemeClr>
                </a:solidFill>
              </a:endParaRP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smtClean="0">
                    <a:solidFill>
                      <a:schemeClr val="accent1">
                        <a:lumMod val="75000"/>
                      </a:schemeClr>
                    </a:solidFill>
                  </a:rPr>
                  <a:t>25%</a:t>
                </a:r>
                <a:endParaRPr lang="id-ID" sz="1600" b="1" dirty="0">
                  <a:solidFill>
                    <a:schemeClr val="accent1">
                      <a:lumMod val="75000"/>
                    </a:schemeClr>
                  </a:solidFill>
                </a:endParaRP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no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smtClean="0">
                  <a:solidFill>
                    <a:srgbClr val="C00000"/>
                  </a:solidFill>
                </a:rPr>
                <a:t>PRODUCT 03</a:t>
              </a:r>
              <a:endParaRPr lang="id-ID" sz="1050" dirty="0">
                <a:solidFill>
                  <a:srgbClr val="C00000"/>
                </a:solidFill>
              </a:endParaRP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smtClean="0">
                  <a:solidFill>
                    <a:srgbClr val="C00000"/>
                  </a:solidFill>
                </a:rPr>
                <a:t>28%</a:t>
              </a:r>
              <a:endParaRPr lang="id-ID" sz="1600" b="1" dirty="0">
                <a:solidFill>
                  <a:srgbClr val="C00000"/>
                </a:solidFill>
              </a:endParaRP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smtClean="0">
                  <a:solidFill>
                    <a:schemeClr val="tx1">
                      <a:lumMod val="75000"/>
                      <a:lumOff val="25000"/>
                    </a:schemeClr>
                  </a:solidFill>
                </a:rPr>
                <a:t>PRODUCT 04</a:t>
              </a:r>
              <a:endParaRPr lang="id-ID" sz="1050" dirty="0">
                <a:solidFill>
                  <a:schemeClr val="tx1">
                    <a:lumMod val="75000"/>
                    <a:lumOff val="25000"/>
                  </a:schemeClr>
                </a:solidFill>
              </a:endParaRP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smtClean="0">
                  <a:solidFill>
                    <a:schemeClr val="bg2">
                      <a:lumMod val="50000"/>
                    </a:schemeClr>
                  </a:solidFill>
                </a:rPr>
                <a:t>30%</a:t>
              </a:r>
              <a:endParaRPr lang="id-ID" sz="1600" b="1" dirty="0">
                <a:solidFill>
                  <a:schemeClr val="bg2">
                    <a:lumMod val="50000"/>
                  </a:schemeClr>
                </a:solidFill>
              </a:endParaRP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no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smtClean="0">
                  <a:solidFill>
                    <a:schemeClr val="accent4">
                      <a:lumMod val="60000"/>
                      <a:lumOff val="40000"/>
                    </a:schemeClr>
                  </a:solidFill>
                </a:rPr>
                <a:t>PRODUCT 02</a:t>
              </a:r>
              <a:endParaRPr lang="id-ID" sz="1050" dirty="0">
                <a:solidFill>
                  <a:schemeClr val="accent4">
                    <a:lumMod val="60000"/>
                    <a:lumOff val="40000"/>
                  </a:schemeClr>
                </a:solidFill>
              </a:endParaRP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smtClean="0">
                  <a:solidFill>
                    <a:schemeClr val="accent4">
                      <a:lumMod val="75000"/>
                    </a:schemeClr>
                  </a:solidFill>
                </a:rPr>
                <a:t>17%</a:t>
              </a:r>
              <a:endParaRPr lang="id-ID" sz="1600" b="1" dirty="0">
                <a:solidFill>
                  <a:schemeClr val="accent4">
                    <a:lumMod val="75000"/>
                  </a:schemeClr>
                </a:solidFill>
              </a:endParaRP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smtClean="0">
                <a:solidFill>
                  <a:schemeClr val="bg2">
                    <a:lumMod val="50000"/>
                  </a:schemeClr>
                </a:solidFill>
              </a:rPr>
              <a:t>ON CASH		: 832 ITEM</a:t>
            </a:r>
            <a:endParaRPr lang="id-ID" sz="1200" dirty="0" smtClean="0">
              <a:solidFill>
                <a:schemeClr val="bg2">
                  <a:lumMod val="50000"/>
                </a:schemeClr>
              </a:solidFill>
            </a:endParaRPr>
          </a:p>
          <a:p>
            <a:r>
              <a:rPr lang="id-ID" sz="1200" dirty="0" smtClean="0">
                <a:solidFill>
                  <a:schemeClr val="bg2">
                    <a:lumMod val="50000"/>
                  </a:schemeClr>
                </a:solidFill>
              </a:rPr>
              <a:t>FREE DELIVERY	: 320 ITEM</a:t>
            </a:r>
            <a:endParaRPr lang="id-ID" sz="1200" dirty="0" smtClean="0">
              <a:solidFill>
                <a:schemeClr val="bg2">
                  <a:lumMod val="50000"/>
                </a:schemeClr>
              </a:solidFill>
            </a:endParaRPr>
          </a:p>
          <a:p>
            <a:r>
              <a:rPr lang="id-ID" sz="1200" dirty="0" smtClean="0">
                <a:solidFill>
                  <a:schemeClr val="bg2">
                    <a:lumMod val="50000"/>
                  </a:schemeClr>
                </a:solidFill>
              </a:rPr>
              <a:t>DELIVERY 		: 443 ITEM</a:t>
            </a:r>
            <a:endParaRPr lang="id-ID" sz="1200" dirty="0" smtClean="0">
              <a:solidFill>
                <a:schemeClr val="bg2">
                  <a:lumMod val="50000"/>
                </a:schemeClr>
              </a:solidFill>
            </a:endParaRPr>
          </a:p>
          <a:p>
            <a:r>
              <a:rPr lang="id-ID" sz="1200" dirty="0" smtClean="0">
                <a:solidFill>
                  <a:schemeClr val="bg2">
                    <a:lumMod val="50000"/>
                  </a:schemeClr>
                </a:solidFill>
              </a:rPr>
              <a:t>STOCK</a:t>
            </a:r>
            <a:r>
              <a:rPr lang="id-ID" sz="1200" dirty="0">
                <a:solidFill>
                  <a:schemeClr val="bg2">
                    <a:lumMod val="50000"/>
                  </a:schemeClr>
                </a:solidFill>
              </a:rPr>
              <a:t>	</a:t>
            </a:r>
            <a:r>
              <a:rPr lang="id-ID" sz="1200" dirty="0" smtClean="0">
                <a:solidFill>
                  <a:schemeClr val="bg2">
                    <a:lumMod val="50000"/>
                  </a:schemeClr>
                </a:solidFill>
              </a:rPr>
              <a:t>	: 1.550 ITEM</a:t>
            </a:r>
            <a:endParaRPr lang="id-ID" sz="1200" dirty="0">
              <a:solidFill>
                <a:schemeClr val="bg2">
                  <a:lumMod val="50000"/>
                </a:schemeClr>
              </a:solidFill>
            </a:endParaRP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63</a:t>
              </a:r>
              <a:endParaRPr lang="id-ID" sz="1600" dirty="0">
                <a:solidFill>
                  <a:schemeClr val="bg2">
                    <a:lumMod val="75000"/>
                  </a:schemeClr>
                </a:solidFill>
                <a:latin typeface="Arsenal" panose="02010504060200020004" pitchFamily="50" charset="0"/>
              </a:endParaRP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Radar Chart</a:t>
            </a:r>
            <a:endParaRPr lang="en-US" sz="3600" dirty="0" smtClean="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Sales Report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smtClean="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omb/>
      </p:transition>
    </mc:Choice>
    <mc:Fallback>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randombar(vertical)">
                                      <p:cBhvr>
                                        <p:cTn id="78"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structure organization</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RONNY WABIA</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2400" b="1" kern="1200" dirty="0" smtClean="0">
                <a:solidFill>
                  <a:schemeClr val="bg2">
                    <a:lumMod val="75000"/>
                  </a:schemeClr>
                </a:solidFill>
              </a:rPr>
              <a:t>CEO</a:t>
            </a:r>
            <a:endParaRPr lang="id-ID" sz="2400" b="1" kern="1200" dirty="0">
              <a:solidFill>
                <a:schemeClr val="bg2">
                  <a:lumMod val="75000"/>
                </a:schemeClr>
              </a:solidFill>
            </a:endParaRPr>
          </a:p>
        </p:txBody>
      </p:sp>
      <p:sp>
        <p:nvSpPr>
          <p:cNvPr id="10" name="Oval 9"/>
          <p:cNvSpPr/>
          <p:nvPr/>
        </p:nvSpPr>
        <p:spPr>
          <a:xfrm>
            <a:off x="2907210"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STEVE MANSHUR</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1400" b="0" kern="1200" dirty="0" smtClean="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ALUCARD</a:t>
            </a:r>
            <a:endParaRPr lang="id-ID" sz="1600" b="1" kern="1200" dirty="0" smtClean="0">
              <a:solidFill>
                <a:schemeClr val="bg2">
                  <a:lumMod val="25000"/>
                </a:schemeClr>
              </a:solidFill>
            </a:endParaRPr>
          </a:p>
          <a:p>
            <a:pPr lvl="0" algn="l" defTabSz="711200">
              <a:lnSpc>
                <a:spcPct val="70000"/>
              </a:lnSpc>
              <a:spcBef>
                <a:spcPct val="0"/>
              </a:spcBef>
              <a:spcAft>
                <a:spcPct val="35000"/>
              </a:spcAft>
            </a:pPr>
            <a:r>
              <a:rPr lang="id-ID" sz="1400" b="1" kern="1200" dirty="0" smtClean="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smtClean="0">
                <a:solidFill>
                  <a:schemeClr val="bg2">
                    <a:lumMod val="25000"/>
                  </a:schemeClr>
                </a:solidFill>
              </a:rPr>
              <a:t>PAMAN DOLIT</a:t>
            </a:r>
            <a:endParaRPr lang="id-ID" sz="1400" b="1" kern="1200" dirty="0" smtClean="0">
              <a:solidFill>
                <a:schemeClr val="bg2">
                  <a:lumMod val="25000"/>
                </a:schemeClr>
              </a:solidFill>
            </a:endParaRPr>
          </a:p>
          <a:p>
            <a:pPr lvl="0" algn="l" defTabSz="622300">
              <a:lnSpc>
                <a:spcPct val="90000"/>
              </a:lnSpc>
              <a:spcBef>
                <a:spcPct val="0"/>
              </a:spcBef>
              <a:spcAft>
                <a:spcPct val="35000"/>
              </a:spcAft>
            </a:pPr>
            <a:r>
              <a:rPr lang="id-ID" sz="1400" b="1" kern="1200" dirty="0" smtClean="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JHONY BLACK</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OPR. MANAGER</a:t>
            </a:r>
            <a:endParaRPr lang="id-ID" sz="1400" b="0" kern="1200" dirty="0">
              <a:solidFill>
                <a:schemeClr val="bg2">
                  <a:lumMod val="75000"/>
                </a:schemeClr>
              </a:solidFill>
            </a:endParaRPr>
          </a:p>
        </p:txBody>
      </p:sp>
      <p:sp>
        <p:nvSpPr>
          <p:cNvPr id="29" name="Oval 28"/>
          <p:cNvSpPr/>
          <p:nvPr/>
        </p:nvSpPr>
        <p:spPr>
          <a:xfrm>
            <a:off x="8135568"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smtClean="0">
                <a:solidFill>
                  <a:schemeClr val="bg2">
                    <a:lumMod val="25000"/>
                  </a:schemeClr>
                </a:solidFill>
              </a:rPr>
              <a:t>GRIWUL BRAY</a:t>
            </a:r>
            <a:endParaRPr lang="id-ID" sz="1600" b="1" kern="1200" dirty="0" smtClean="0">
              <a:solidFill>
                <a:schemeClr val="bg2">
                  <a:lumMod val="25000"/>
                </a:schemeClr>
              </a:solidFill>
            </a:endParaRPr>
          </a:p>
          <a:p>
            <a:pPr lvl="0" algn="l" defTabSz="711200">
              <a:lnSpc>
                <a:spcPct val="90000"/>
              </a:lnSpc>
              <a:spcBef>
                <a:spcPct val="0"/>
              </a:spcBef>
              <a:spcAft>
                <a:spcPct val="35000"/>
              </a:spcAft>
            </a:pPr>
            <a:r>
              <a:rPr lang="id-ID" sz="1400" b="1" kern="1200" dirty="0" smtClean="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65</a:t>
              </a:r>
              <a:endParaRPr lang="id-ID" sz="1600" dirty="0">
                <a:solidFill>
                  <a:schemeClr val="bg2">
                    <a:lumMod val="75000"/>
                  </a:schemeClr>
                </a:solidFill>
                <a:latin typeface="Arsenal" panose="02010504060200020004" pitchFamily="50" charset="0"/>
              </a:endParaRP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Organization</a:t>
            </a:r>
            <a:endParaRPr lang="en-US" sz="3600" dirty="0" smtClean="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randombar(vertical)">
                                      <p:cBhvr>
                                        <p:cTn id="8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SAVO MILOSEVIC</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BRAMANTYO</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INDRA UBAN</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a:t>
            </a:r>
            <a:r>
              <a:rPr lang="id-ID" sz="1400" b="0" kern="1200" dirty="0" smtClean="0">
                <a:solidFill>
                  <a:schemeClr val="bg2">
                    <a:lumMod val="75000"/>
                  </a:schemeClr>
                </a:solidFill>
              </a:rPr>
              <a:t> MANAGER</a:t>
            </a:r>
            <a:endParaRPr lang="id-ID" sz="1400" b="0" kern="1200" dirty="0">
              <a:solidFill>
                <a:schemeClr val="bg2">
                  <a:lumMod val="75000"/>
                </a:schemeClr>
              </a:solidFill>
            </a:endParaRP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DEPE KUMAT</a:t>
            </a:r>
            <a:endParaRPr lang="id-ID" sz="1700" b="1" kern="1200" dirty="0" smtClean="0">
              <a:solidFill>
                <a:schemeClr val="bg2">
                  <a:lumMod val="25000"/>
                </a:schemeClr>
              </a:solidFill>
            </a:endParaRPr>
          </a:p>
          <a:p>
            <a:pPr lvl="0" algn="ctr" defTabSz="755650">
              <a:lnSpc>
                <a:spcPct val="70000"/>
              </a:lnSpc>
              <a:spcBef>
                <a:spcPct val="0"/>
              </a:spcBef>
              <a:spcAft>
                <a:spcPct val="35000"/>
              </a:spcAft>
            </a:pPr>
            <a:r>
              <a:rPr lang="id-ID" sz="1400" b="0" kern="1200" dirty="0" smtClean="0">
                <a:solidFill>
                  <a:schemeClr val="bg2">
                    <a:lumMod val="75000"/>
                  </a:schemeClr>
                </a:solidFill>
              </a:rPr>
              <a:t>STAFF 2</a:t>
            </a:r>
            <a:endParaRPr lang="id-ID" sz="1400" b="0" kern="1200" dirty="0">
              <a:solidFill>
                <a:schemeClr val="bg2">
                  <a:lumMod val="75000"/>
                </a:schemeClr>
              </a:solidFill>
            </a:endParaRP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JULIA PEREZ</a:t>
            </a:r>
            <a:endParaRPr lang="id-ID" sz="1700" b="1" kern="1200" dirty="0" smtClean="0">
              <a:solidFill>
                <a:schemeClr val="bg2">
                  <a:lumMod val="25000"/>
                </a:schemeClr>
              </a:solidFill>
            </a:endParaRPr>
          </a:p>
          <a:p>
            <a:pPr lvl="0" algn="ctr" defTabSz="755650">
              <a:lnSpc>
                <a:spcPct val="70000"/>
              </a:lnSpc>
              <a:spcBef>
                <a:spcPct val="0"/>
              </a:spcBef>
              <a:spcAft>
                <a:spcPct val="35000"/>
              </a:spcAft>
            </a:pPr>
            <a:r>
              <a:rPr lang="id-ID" sz="1400" b="0" kern="1200" dirty="0" smtClean="0">
                <a:solidFill>
                  <a:schemeClr val="bg2">
                    <a:lumMod val="75000"/>
                  </a:schemeClr>
                </a:solidFill>
              </a:rPr>
              <a:t>STAFF 1</a:t>
            </a:r>
            <a:endParaRPr lang="id-ID" sz="1400" b="0" kern="1200" dirty="0">
              <a:solidFill>
                <a:schemeClr val="bg2">
                  <a:lumMod val="75000"/>
                </a:schemeClr>
              </a:solidFill>
            </a:endParaRP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PAUL NOAH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EIRIC BAKE</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ASS. MANAGER</a:t>
            </a:r>
            <a:endParaRPr lang="id-ID" sz="1400" b="0" kern="1200" dirty="0">
              <a:solidFill>
                <a:schemeClr val="bg2">
                  <a:lumMod val="75000"/>
                </a:schemeClr>
              </a:solidFill>
            </a:endParaRP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HANA MASA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RUDOLF WENA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MARKETING</a:t>
            </a:r>
            <a:endParaRPr lang="id-ID" sz="1400" b="0" kern="1200" dirty="0">
              <a:solidFill>
                <a:schemeClr val="bg2">
                  <a:lumMod val="75000"/>
                </a:schemeClr>
              </a:solidFill>
            </a:endParaRP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66</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par>
                                <p:cTn id="107" presetID="14" presetClass="entr" presetSubtype="5"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randombar(vertical)">
                                      <p:cBhvr>
                                        <p:cTn id="10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JUMINTEN</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SALESMAN</a:t>
            </a:r>
            <a:endParaRPr lang="id-ID" sz="1400" b="0" kern="1200" dirty="0">
              <a:solidFill>
                <a:schemeClr val="bg2">
                  <a:lumMod val="75000"/>
                </a:schemeClr>
              </a:solidFill>
            </a:endParaRP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NAOMI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SUPERVISOR</a:t>
            </a:r>
            <a:endParaRPr lang="id-ID" sz="1400" b="0" kern="1200" dirty="0">
              <a:solidFill>
                <a:schemeClr val="bg2">
                  <a:lumMod val="75000"/>
                </a:schemeClr>
              </a:solidFill>
            </a:endParaRP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BRUNO WEAH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DRIVER</a:t>
            </a:r>
            <a:endParaRPr lang="id-ID" sz="1400" b="0" kern="1200" dirty="0">
              <a:solidFill>
                <a:schemeClr val="bg2">
                  <a:lumMod val="75000"/>
                </a:schemeClr>
              </a:solidFill>
            </a:endParaRP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SITI BADRIAH</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SRIKITI SIAP</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SECURITY</a:t>
            </a:r>
            <a:endParaRPr lang="id-ID" sz="1400" b="0" kern="1200" dirty="0">
              <a:solidFill>
                <a:schemeClr val="bg2">
                  <a:lumMod val="75000"/>
                </a:schemeClr>
              </a:solidFill>
            </a:endParaRP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MANOLWATI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HELPER</a:t>
            </a:r>
            <a:endParaRPr lang="id-ID" sz="1400" b="0" kern="1200" dirty="0">
              <a:solidFill>
                <a:schemeClr val="bg2">
                  <a:lumMod val="75000"/>
                </a:schemeClr>
              </a:solidFill>
            </a:endParaRP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67</a:t>
              </a:r>
              <a:endParaRPr lang="id-ID" sz="1600" dirty="0">
                <a:solidFill>
                  <a:schemeClr val="bg2">
                    <a:lumMod val="75000"/>
                  </a:schemeClr>
                </a:solidFill>
                <a:latin typeface="Arsenal" panose="02010504060200020004" pitchFamily="50" charset="0"/>
              </a:endParaRPr>
            </a:p>
          </p:txBody>
        </p:sp>
      </p:grpSp>
    </p:spTree>
  </p:cSld>
  <p:clrMapOvr>
    <a:masterClrMapping/>
  </p:clrMapOvr>
  <mc:AlternateContent xmlns:mc="http://schemas.openxmlformats.org/markup-compatibility/2006">
    <mc:Choice xmlns:p14="http://schemas.microsoft.com/office/powerpoint/2010/main" Requires="p14">
      <p:transition spd="slow" p14:dur="2000">
        <p14:glitter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randombar(vertical)">
                                      <p:cBhvr>
                                        <p:cTn id="7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45" name="Rectangle 7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State of America (Washington DC)</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South America (Argentina)</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5" name="Content Placeholder 2"/>
          <p:cNvSpPr txBox="1"/>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Kingdom (Manchester)</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Europe (Russia)</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Asia (Arab Saudi)</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Australia (Queensland)</a:t>
            </a:r>
            <a:endParaRPr lang="id-ID" sz="1200" dirty="0" smtClean="0">
              <a:solidFill>
                <a:schemeClr val="tx1">
                  <a:lumMod val="65000"/>
                  <a:lumOff val="35000"/>
                </a:schemeClr>
              </a:solidFill>
              <a:latin typeface="Roboto" panose="02000000000000000000" pitchFamily="2" charset="0"/>
              <a:ea typeface="Roboto" panose="02000000000000000000" pitchFamily="2" charset="0"/>
            </a:endParaRP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endParaRPr lang="en-US" sz="900" dirty="0">
              <a:solidFill>
                <a:schemeClr val="bg2">
                  <a:lumMod val="75000"/>
                </a:schemeClr>
              </a:solidFill>
            </a:endParaRP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68</a:t>
              </a:r>
              <a:endParaRPr lang="id-ID" sz="1600" dirty="0">
                <a:solidFill>
                  <a:schemeClr val="bg2">
                    <a:lumMod val="75000"/>
                  </a:schemeClr>
                </a:solidFill>
                <a:latin typeface="Arsenal" panose="02010504060200020004" pitchFamily="50" charset="0"/>
              </a:endParaRP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User by Country</a:t>
            </a:r>
            <a:endParaRPr lang="en-US" sz="3600" dirty="0" smtClean="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14:glitter di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par>
                                <p:cTn id="83" presetID="14" presetClass="entr" presetSubtype="5" fill="hold" grpId="0" nodeType="withEffect">
                                  <p:stCondLst>
                                    <p:cond delay="0"/>
                                  </p:stCondLst>
                                  <p:childTnLst>
                                    <p:set>
                                      <p:cBhvr>
                                        <p:cTn id="84" dur="1" fill="hold">
                                          <p:stCondLst>
                                            <p:cond delay="0"/>
                                          </p:stCondLst>
                                        </p:cTn>
                                        <p:tgtEl>
                                          <p:spTgt spid="745"/>
                                        </p:tgtEl>
                                        <p:attrNameLst>
                                          <p:attrName>style.visibility</p:attrName>
                                        </p:attrNameLst>
                                      </p:cBhvr>
                                      <p:to>
                                        <p:strVal val="visible"/>
                                      </p:to>
                                    </p:set>
                                    <p:animEffect transition="in" filter="randombar(vertical)">
                                      <p:cBhvr>
                                        <p:cTn id="85"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 grpId="0" animBg="1"/>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smtClean="0">
                <a:solidFill>
                  <a:schemeClr val="bg1">
                    <a:lumMod val="95000"/>
                  </a:schemeClr>
                </a:solidFill>
              </a:rPr>
              <a:t>GO</a:t>
            </a:r>
            <a:endParaRPr lang="id-ID" sz="1200" b="1" dirty="0">
              <a:solidFill>
                <a:schemeClr val="bg1">
                  <a:lumMod val="95000"/>
                </a:schemeClr>
              </a:solidFill>
            </a:endParaRP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69</a:t>
              </a:r>
              <a:endParaRPr lang="id-ID" sz="1600" dirty="0">
                <a:solidFill>
                  <a:schemeClr val="bg2">
                    <a:lumMod val="75000"/>
                  </a:schemeClr>
                </a:solidFill>
                <a:latin typeface="Arsenal" panose="02010504060200020004" pitchFamily="50" charset="0"/>
              </a:endParaRP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Country Map Timeline</a:t>
            </a:r>
            <a:endParaRPr lang="en-US" sz="3600" dirty="0" smtClean="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Australia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par>
                                <p:cTn id="72" presetID="14" presetClass="entr" presetSubtype="5"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randombar(vertical)">
                                      <p:cBhvr>
                                        <p:cTn id="7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8" name="Rectangle 2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7141029" y="2214643"/>
            <a:ext cx="5050971" cy="344592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smtClean="0">
                  <a:solidFill>
                    <a:schemeClr val="bg1">
                      <a:lumMod val="85000"/>
                    </a:schemeClr>
                  </a:solidFill>
                  <a:latin typeface="FontAwesome" pitchFamily="2" charset="0"/>
                </a:rPr>
                <a:t></a:t>
              </a:r>
              <a:endParaRPr lang="id-ID" sz="4400" dirty="0">
                <a:solidFill>
                  <a:schemeClr val="bg1">
                    <a:lumMod val="85000"/>
                  </a:schemeClr>
                </a:solidFill>
                <a:latin typeface="FontAwesome" pitchFamily="2" charset="0"/>
              </a:endParaRPr>
            </a:p>
          </p:txBody>
        </p:sp>
        <p:sp>
          <p:nvSpPr>
            <p:cNvPr id="3" name="Oval 2"/>
            <p:cNvSpPr>
              <a:spLocks noChangeAspect="1"/>
            </p:cNvSpPr>
            <p:nvPr/>
          </p:nvSpPr>
          <p:spPr>
            <a:xfrm>
              <a:off x="7908834" y="3135758"/>
              <a:ext cx="175623" cy="158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smtClean="0">
                <a:solidFill>
                  <a:schemeClr val="bg1">
                    <a:lumMod val="85000"/>
                  </a:schemeClr>
                </a:solidFill>
                <a:ea typeface="Roboto" panose="02000000000000000000" pitchFamily="2" charset="0"/>
              </a:rPr>
              <a:t>The Head Office.</a:t>
            </a:r>
            <a:endParaRPr lang="id-ID" sz="1800" dirty="0" smtClean="0">
              <a:solidFill>
                <a:schemeClr val="bg1">
                  <a:lumMod val="85000"/>
                </a:schemeClr>
              </a:solidFill>
              <a:ea typeface="Roboto" panose="02000000000000000000" pitchFamily="2" charset="0"/>
            </a:endParaRPr>
          </a:p>
          <a:p>
            <a:pPr algn="l"/>
            <a:r>
              <a:rPr lang="id-ID" sz="1600" dirty="0" smtClean="0">
                <a:solidFill>
                  <a:schemeClr val="bg1">
                    <a:lumMod val="85000"/>
                  </a:schemeClr>
                </a:solidFill>
                <a:ea typeface="Roboto" panose="02000000000000000000" pitchFamily="2" charset="0"/>
              </a:rPr>
              <a:t>Old Trafford Stadium, J-Street Panglima Sudirman 86 Soerabadja, Manchester – UK. </a:t>
            </a:r>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07</a:t>
              </a:r>
              <a:endParaRPr lang="id-ID" sz="1600" dirty="0">
                <a:solidFill>
                  <a:schemeClr val="bg2">
                    <a:lumMod val="75000"/>
                  </a:schemeClr>
                </a:solidFill>
                <a:latin typeface="Arsenal" panose="02010504060200020004" pitchFamily="50" charset="0"/>
              </a:endParaRP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Office Map</a:t>
            </a:r>
            <a:endParaRPr lang="en-US" sz="3600" dirty="0" smtClean="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Rectangle 29"/>
          <p:cNvSpPr/>
          <p:nvPr/>
        </p:nvSpPr>
        <p:spPr>
          <a:xfrm>
            <a:off x="0" y="2214643"/>
            <a:ext cx="7141029" cy="34459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allOv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randombar(vertical)">
                                      <p:cBhvr>
                                        <p:cTn id="34" dur="500"/>
                                        <p:tgtEl>
                                          <p:spTgt spid="28"/>
                                        </p:tgtEl>
                                      </p:cBhvr>
                                    </p:animEffect>
                                  </p:childTnLst>
                                </p:cTn>
                              </p:par>
                              <p:par>
                                <p:cTn id="35" presetID="2" presetClass="entr" presetSubtype="2" fill="hold" grpId="0" nodeType="withEffect">
                                  <p:stCondLst>
                                    <p:cond delay="290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1+#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7" grpId="0"/>
      <p:bldP spid="29" grpId="0"/>
      <p:bldP spid="3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65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70</a:t>
              </a:r>
              <a:endParaRPr lang="id-ID" sz="1600" dirty="0">
                <a:solidFill>
                  <a:schemeClr val="bg2">
                    <a:lumMod val="75000"/>
                  </a:schemeClr>
                </a:solidFill>
                <a:latin typeface="Arsenal" panose="02010504060200020004" pitchFamily="50" charset="0"/>
              </a:endParaRP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Asia (Arab Saudi)</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dir="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randombar(vertical)">
                                      <p:cBhvr>
                                        <p:cTn id="5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5" name="Rectangle 3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70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71</a:t>
              </a:r>
              <a:endParaRPr lang="id-ID" sz="1600" dirty="0">
                <a:solidFill>
                  <a:schemeClr val="bg2">
                    <a:lumMod val="75000"/>
                  </a:schemeClr>
                </a:solidFill>
                <a:latin typeface="Arsenal" panose="02010504060200020004" pitchFamily="50" charset="0"/>
              </a:endParaRP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Europe (Russia)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randombar(vertical)">
                                      <p:cBhvr>
                                        <p:cTn id="5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1" name="Rectangle 6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20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72</a:t>
              </a:r>
              <a:endParaRPr lang="id-ID" sz="1600" dirty="0">
                <a:solidFill>
                  <a:schemeClr val="bg2">
                    <a:lumMod val="75000"/>
                  </a:schemeClr>
                </a:solidFill>
                <a:latin typeface="Arsenal" panose="02010504060200020004" pitchFamily="50" charset="0"/>
              </a:endParaRP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South America (Argentina)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Kingdom</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dir="u"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par>
                                <p:cTn id="82" presetID="14" presetClass="entr" presetSubtype="5" fill="hold" grpId="0" nodeType="withEffect">
                                  <p:stCondLst>
                                    <p:cond delay="0"/>
                                  </p:stCondLst>
                                  <p:childTnLst>
                                    <p:set>
                                      <p:cBhvr>
                                        <p:cTn id="83" dur="1" fill="hold">
                                          <p:stCondLst>
                                            <p:cond delay="0"/>
                                          </p:stCondLst>
                                        </p:cTn>
                                        <p:tgtEl>
                                          <p:spTgt spid="61"/>
                                        </p:tgtEl>
                                        <p:attrNameLst>
                                          <p:attrName>style.visibility</p:attrName>
                                        </p:attrNameLst>
                                      </p:cBhvr>
                                      <p:to>
                                        <p:strVal val="visible"/>
                                      </p:to>
                                    </p:set>
                                    <p:animEffect transition="in" filter="randombar(vertical)">
                                      <p:cBhvr>
                                        <p:cTn id="8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73</a:t>
              </a:r>
              <a:endParaRPr lang="id-ID" sz="1600" dirty="0">
                <a:solidFill>
                  <a:schemeClr val="bg2">
                    <a:lumMod val="75000"/>
                  </a:schemeClr>
                </a:solidFill>
                <a:latin typeface="Arsenal" panose="02010504060200020004" pitchFamily="50" charset="0"/>
              </a:endParaRP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State of America (USA)</a:t>
            </a:r>
            <a:endParaRPr lang="id-ID" sz="2000" dirty="0" smtClean="0">
              <a:solidFill>
                <a:schemeClr val="accent1">
                  <a:lumMod val="50000"/>
                </a:schemeClr>
              </a:solidFill>
              <a:ea typeface="Roboto" panose="02000000000000000000" pitchFamily="2" charset="0"/>
            </a:endParaRP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par>
                                <p:cTn id="46" presetID="14" presetClass="entr" presetSubtype="5"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randombar(vertical)">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GOLDEN AWARD 2012</a:t>
              </a:r>
              <a:endParaRPr lang="id-ID" sz="1200" b="1" dirty="0">
                <a:solidFill>
                  <a:schemeClr val="bg1">
                    <a:lumMod val="95000"/>
                  </a:schemeClr>
                </a:solidFill>
              </a:endParaRP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1"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BROWN AWARD 2013</a:t>
              </a:r>
              <a:endParaRPr lang="id-ID" sz="1200" b="1" dirty="0">
                <a:solidFill>
                  <a:schemeClr val="bg1">
                    <a:lumMod val="95000"/>
                  </a:schemeClr>
                </a:solidFill>
              </a:endParaRPr>
            </a:p>
          </p:txBody>
        </p:sp>
      </p:grpSp>
      <p:pic>
        <p:nvPicPr>
          <p:cNvPr id="21" name="Picture 19"/>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BEST AWARD 2014</a:t>
              </a:r>
              <a:endParaRPr lang="id-ID" sz="1100" b="1" dirty="0">
                <a:solidFill>
                  <a:schemeClr val="bg1">
                    <a:lumMod val="95000"/>
                  </a:schemeClr>
                </a:solidFill>
              </a:endParaRPr>
            </a:p>
          </p:txBody>
        </p:sp>
      </p:grpSp>
      <p:pic>
        <p:nvPicPr>
          <p:cNvPr id="27" name="Picture 21"/>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AWARD 2015</a:t>
              </a:r>
              <a:endParaRPr lang="id-ID" sz="1100" b="1" dirty="0">
                <a:solidFill>
                  <a:schemeClr val="bg1">
                    <a:lumMod val="95000"/>
                  </a:schemeClr>
                </a:solidFill>
              </a:endParaRP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74</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Trophy Collection</a:t>
            </a:r>
            <a:endParaRPr lang="en-US" sz="3600" dirty="0" smtClean="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One</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Two</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Three</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Four</a:t>
            </a:r>
            <a:endParaRPr lang="id-ID" sz="14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glitte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par>
                                <p:cTn id="76" presetID="14" presetClass="entr" presetSubtype="5" fill="hold" grpId="0" nodeType="with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randombar(vertical)">
                                      <p:cBhvr>
                                        <p:cTn id="7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project </a:t>
            </a:r>
            <a:r>
              <a:rPr lang="id-ID" sz="2500" dirty="0" smtClean="0">
                <a:solidFill>
                  <a:schemeClr val="bg2">
                    <a:lumMod val="75000"/>
                  </a:schemeClr>
                </a:solidFill>
                <a:ea typeface="Roboto" panose="02000000000000000000" pitchFamily="2" charset="0"/>
              </a:rPr>
              <a:t>and</a:t>
            </a:r>
            <a:r>
              <a:rPr lang="id-ID" sz="2500" dirty="0" smtClean="0">
                <a:solidFill>
                  <a:schemeClr val="accent1">
                    <a:lumMod val="75000"/>
                  </a:schemeClr>
                </a:solidFill>
                <a:ea typeface="Roboto" panose="02000000000000000000" pitchFamily="2" charset="0"/>
              </a:rPr>
              <a:t> portfolio</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dissolve/>
      </p:transition>
    </mc:Choice>
    <mc:Fallback>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5" name="Rectangle 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0" name="Picture 9"/>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76</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PC Project</a:t>
            </a:r>
            <a:endParaRPr lang="en-US" sz="3600" dirty="0" smtClean="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1</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2</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3</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4</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5</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6</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Personal Computer Project</a:t>
            </a:r>
            <a:endParaRPr lang="id-ID" sz="2000" dirty="0" smtClean="0">
              <a:solidFill>
                <a:schemeClr val="accent1">
                  <a:lumMod val="50000"/>
                </a:schemeClr>
              </a:solidFill>
              <a:ea typeface="Roboto" panose="02000000000000000000" pitchFamily="2" charset="0"/>
            </a:endParaRP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46" name="Rectangle 45"/>
          <p:cNvSpPr/>
          <p:nvPr/>
        </p:nvSpPr>
        <p:spPr>
          <a:xfrm>
            <a:off x="3991736" y="2403418"/>
            <a:ext cx="3886287" cy="24272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50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14" presetClass="entr" presetSubtype="5"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randombar(vertical)">
                                      <p:cBhvr>
                                        <p:cTn id="77" dur="500"/>
                                        <p:tgtEl>
                                          <p:spTgt spid="45"/>
                                        </p:tgtEl>
                                      </p:cBhvr>
                                    </p:animEffect>
                                  </p:childTnLst>
                                </p:cTn>
                              </p:par>
                              <p:par>
                                <p:cTn id="78" presetID="2" presetClass="entr" presetSubtype="2" fill="hold" grpId="0" nodeType="withEffect">
                                  <p:stCondLst>
                                    <p:cond delay="2900"/>
                                  </p:stCondLst>
                                  <p:childTnLst>
                                    <p:set>
                                      <p:cBhvr>
                                        <p:cTn id="79" dur="1" fill="hold">
                                          <p:stCondLst>
                                            <p:cond delay="0"/>
                                          </p:stCondLst>
                                        </p:cTn>
                                        <p:tgtEl>
                                          <p:spTgt spid="46"/>
                                        </p:tgtEl>
                                        <p:attrNameLst>
                                          <p:attrName>style.visibility</p:attrName>
                                        </p:attrNameLst>
                                      </p:cBhvr>
                                      <p:to>
                                        <p:strVal val="visible"/>
                                      </p:to>
                                    </p:set>
                                    <p:anim calcmode="lin" valueType="num">
                                      <p:cBhvr additive="base">
                                        <p:cTn id="80" dur="500" fill="hold"/>
                                        <p:tgtEl>
                                          <p:spTgt spid="46"/>
                                        </p:tgtEl>
                                        <p:attrNameLst>
                                          <p:attrName>ppt_x</p:attrName>
                                        </p:attrNameLst>
                                      </p:cBhvr>
                                      <p:tavLst>
                                        <p:tav tm="0">
                                          <p:val>
                                            <p:strVal val="1+#ppt_w/2"/>
                                          </p:val>
                                        </p:tav>
                                        <p:tav tm="100000">
                                          <p:val>
                                            <p:strVal val="#ppt_x"/>
                                          </p:val>
                                        </p:tav>
                                      </p:tavLst>
                                    </p:anim>
                                    <p:anim calcmode="lin" valueType="num">
                                      <p:cBhvr additive="base">
                                        <p:cTn id="81"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4" grpId="0"/>
      <p:bldP spid="48" grpId="0"/>
      <p:bldP spid="52" grpId="0"/>
      <p:bldP spid="53" grpId="0"/>
      <p:bldP spid="54" grpId="0"/>
      <p:bldP spid="55" grpId="0"/>
      <p:bldP spid="56" grpId="0"/>
      <p:bldP spid="57" grpId="0"/>
      <p:bldP spid="58" grpId="0"/>
      <p:bldP spid="4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1" name="Rectangle 4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77</a:t>
              </a:r>
              <a:endParaRPr lang="id-ID" sz="1600" dirty="0">
                <a:solidFill>
                  <a:schemeClr val="bg2">
                    <a:lumMod val="75000"/>
                  </a:schemeClr>
                </a:solidFill>
                <a:latin typeface="Arsenal" panose="02010504060200020004" pitchFamily="50" charset="0"/>
              </a:endParaRP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Tablet Project</a:t>
            </a:r>
            <a:endParaRPr lang="en-US" sz="3600" dirty="0" smtClean="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Shopping Cart</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Social Share Options</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Download</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Playable Media</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Advance Searching</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Shopping Cart</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Social Share Options</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Content Download</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Playable Media</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2" name="Rectangle 41"/>
          <p:cNvSpPr/>
          <p:nvPr/>
        </p:nvSpPr>
        <p:spPr>
          <a:xfrm>
            <a:off x="5633826" y="3640951"/>
            <a:ext cx="2295697" cy="18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slow" p14:dur="20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14" presetClass="entr" presetSubtype="5" fill="hold" grpId="0" nodeType="with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randombar(vertical)">
                                      <p:cBhvr>
                                        <p:cTn id="100" dur="500"/>
                                        <p:tgtEl>
                                          <p:spTgt spid="41"/>
                                        </p:tgtEl>
                                      </p:cBhvr>
                                    </p:animEffect>
                                  </p:childTnLst>
                                </p:cTn>
                              </p:par>
                              <p:par>
                                <p:cTn id="101" presetID="2" presetClass="entr" presetSubtype="2" fill="hold" grpId="0" nodeType="withEffect">
                                  <p:stCondLst>
                                    <p:cond delay="2900"/>
                                  </p:stCondLst>
                                  <p:childTnLst>
                                    <p:set>
                                      <p:cBhvr>
                                        <p:cTn id="102" dur="1" fill="hold">
                                          <p:stCondLst>
                                            <p:cond delay="0"/>
                                          </p:stCondLst>
                                        </p:cTn>
                                        <p:tgtEl>
                                          <p:spTgt spid="40"/>
                                        </p:tgtEl>
                                        <p:attrNameLst>
                                          <p:attrName>style.visibility</p:attrName>
                                        </p:attrNameLst>
                                      </p:cBhvr>
                                      <p:to>
                                        <p:strVal val="visible"/>
                                      </p:to>
                                    </p:set>
                                    <p:anim calcmode="lin" valueType="num">
                                      <p:cBhvr additive="base">
                                        <p:cTn id="103" dur="500" fill="hold"/>
                                        <p:tgtEl>
                                          <p:spTgt spid="40"/>
                                        </p:tgtEl>
                                        <p:attrNameLst>
                                          <p:attrName>ppt_x</p:attrName>
                                        </p:attrNameLst>
                                      </p:cBhvr>
                                      <p:tavLst>
                                        <p:tav tm="0">
                                          <p:val>
                                            <p:strVal val="1+#ppt_w/2"/>
                                          </p:val>
                                        </p:tav>
                                        <p:tav tm="100000">
                                          <p:val>
                                            <p:strVal val="#ppt_x"/>
                                          </p:val>
                                        </p:tav>
                                      </p:tavLst>
                                    </p:anim>
                                    <p:anim calcmode="lin" valueType="num">
                                      <p:cBhvr additive="base">
                                        <p:cTn id="104" dur="500" fill="hold"/>
                                        <p:tgtEl>
                                          <p:spTgt spid="4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2900"/>
                                  </p:stCondLst>
                                  <p:childTnLst>
                                    <p:set>
                                      <p:cBhvr>
                                        <p:cTn id="106" dur="1" fill="hold">
                                          <p:stCondLst>
                                            <p:cond delay="0"/>
                                          </p:stCondLst>
                                        </p:cTn>
                                        <p:tgtEl>
                                          <p:spTgt spid="42"/>
                                        </p:tgtEl>
                                        <p:attrNameLst>
                                          <p:attrName>style.visibility</p:attrName>
                                        </p:attrNameLst>
                                      </p:cBhvr>
                                      <p:to>
                                        <p:strVal val="visible"/>
                                      </p:to>
                                    </p:set>
                                    <p:anim calcmode="lin" valueType="num">
                                      <p:cBhvr additive="base">
                                        <p:cTn id="107" dur="500" fill="hold"/>
                                        <p:tgtEl>
                                          <p:spTgt spid="42"/>
                                        </p:tgtEl>
                                        <p:attrNameLst>
                                          <p:attrName>ppt_x</p:attrName>
                                        </p:attrNameLst>
                                      </p:cBhvr>
                                      <p:tavLst>
                                        <p:tav tm="0">
                                          <p:val>
                                            <p:strVal val="1+#ppt_w/2"/>
                                          </p:val>
                                        </p:tav>
                                        <p:tav tm="100000">
                                          <p:val>
                                            <p:strVal val="#ppt_x"/>
                                          </p:val>
                                        </p:tav>
                                      </p:tavLst>
                                    </p:anim>
                                    <p:anim calcmode="lin" valueType="num">
                                      <p:cBhvr additive="base">
                                        <p:cTn id="10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40" grpId="0" animBg="1"/>
      <p:bldP spid="78" grpId="0"/>
      <p:bldP spid="79" grpId="0"/>
      <p:bldP spid="4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78</a:t>
              </a:r>
              <a:endParaRPr lang="id-ID" sz="1600" dirty="0">
                <a:solidFill>
                  <a:schemeClr val="bg2">
                    <a:lumMod val="75000"/>
                  </a:schemeClr>
                </a:solidFill>
                <a:latin typeface="Arsenal" panose="02010504060200020004" pitchFamily="50" charset="0"/>
              </a:endParaRP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1">
                    <a:lumMod val="95000"/>
                  </a:schemeClr>
                </a:solidFill>
              </a:rPr>
              <a:t>Mobile Project</a:t>
            </a:r>
            <a:endParaRPr lang="en-US" sz="3600" dirty="0" smtClean="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endParaRPr lang="id-ID" sz="1200" b="1" dirty="0" smtClean="0">
              <a:solidFill>
                <a:schemeClr val="bg1">
                  <a:lumMod val="95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slow" p14:dur="20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2946585" y="2124220"/>
            <a:ext cx="1884277" cy="2160000"/>
            <a:chOff x="4902000" y="0"/>
            <a:chExt cx="2402066" cy="2753557"/>
          </a:xfrm>
          <a:solidFill>
            <a:schemeClr val="accent1"/>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accent1"/>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accent1"/>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accent1"/>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accent1"/>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79</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Project</a:t>
            </a:r>
            <a:endParaRPr lang="en-US" sz="3600" dirty="0" smtClean="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par>
                                <p:cTn id="55" presetID="14" presetClass="entr" presetSubtype="5"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randombar(vertical)">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1" name="Rectangle 38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World Map</a:t>
            </a:r>
            <a:endParaRPr lang="en-US" sz="3600" dirty="0" smtClean="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smtClean="0">
                <a:solidFill>
                  <a:srgbClr val="36648B"/>
                </a:solidFill>
                <a:latin typeface="FontAwesome" pitchFamily="2" charset="0"/>
              </a:rPr>
              <a:t></a:t>
            </a:r>
            <a:endParaRPr lang="id-ID" sz="2800" dirty="0">
              <a:solidFill>
                <a:srgbClr val="36648B"/>
              </a:solidFill>
              <a:latin typeface="FontAwesome" pitchFamily="2" charset="0"/>
            </a:endParaRPr>
          </a:p>
        </p:txBody>
      </p:sp>
      <p:cxnSp>
        <p:nvCxnSpPr>
          <p:cNvPr id="8299" name="Elbow Connector 8298"/>
          <p:cNvCxnSpPr/>
          <p:nvPr/>
        </p:nvCxnSpPr>
        <p:spPr>
          <a:xfrm rot="5400000">
            <a:off x="3185369" y="2612948"/>
            <a:ext cx="1441780" cy="3782244"/>
          </a:xfrm>
          <a:prstGeom prst="bentConnector2">
            <a:avLst/>
          </a:prstGeom>
          <a:ln w="9525">
            <a:solidFill>
              <a:schemeClr val="accent1">
                <a:lumMod val="50000"/>
              </a:schemeClr>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smtClean="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smtClean="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accent1">
                    <a:lumMod val="50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accent1">
                    <a:lumMod val="50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08</a:t>
              </a:r>
              <a:endParaRPr lang="id-ID" sz="1600" dirty="0">
                <a:solidFill>
                  <a:schemeClr val="bg2">
                    <a:lumMod val="75000"/>
                  </a:schemeClr>
                </a:solidFill>
                <a:latin typeface="Arsenal" panose="02010504060200020004" pitchFamily="50" charset="0"/>
              </a:endParaRP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par>
                                <p:cTn id="35" presetID="14" presetClass="entr" presetSubtype="5" fill="hold" grpId="0" nodeType="withEffect">
                                  <p:stCondLst>
                                    <p:cond delay="0"/>
                                  </p:stCondLst>
                                  <p:childTnLst>
                                    <p:set>
                                      <p:cBhvr>
                                        <p:cTn id="36" dur="1" fill="hold">
                                          <p:stCondLst>
                                            <p:cond delay="0"/>
                                          </p:stCondLst>
                                        </p:cTn>
                                        <p:tgtEl>
                                          <p:spTgt spid="381"/>
                                        </p:tgtEl>
                                        <p:attrNameLst>
                                          <p:attrName>style.visibility</p:attrName>
                                        </p:attrNameLst>
                                      </p:cBhvr>
                                      <p:to>
                                        <p:strVal val="visible"/>
                                      </p:to>
                                    </p:set>
                                    <p:animEffect transition="in" filter="randombar(vertical)">
                                      <p:cBhvr>
                                        <p:cTn id="3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3080612" y="1997608"/>
            <a:ext cx="2912233" cy="1906189"/>
            <a:chOff x="4606578" y="0"/>
            <a:chExt cx="3712498" cy="2430000"/>
          </a:xfrm>
          <a:solidFill>
            <a:schemeClr val="accent1"/>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accent1"/>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accent1"/>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accent1"/>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80</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Variation</a:t>
            </a:r>
            <a:endParaRPr lang="en-US" sz="3600" dirty="0" smtClean="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checker dir="vert"/>
      </p:transition>
    </mc:Choice>
    <mc:Fallback>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par>
                                <p:cTn id="60" presetID="14" presetClass="entr" presetSubtype="5" fill="hold" grpId="0" nodeType="with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randombar(vertical)">
                                      <p:cBhvr>
                                        <p:cTn id="6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2"/>
          <p:cNvSpPr>
            <a:spLocks noChangeAspect="1"/>
          </p:cNvSpPr>
          <p:nvPr/>
        </p:nvSpPr>
        <p:spPr>
          <a:xfrm>
            <a:off x="6006049" y="3583455"/>
            <a:ext cx="188427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81</a:t>
              </a:r>
              <a:endParaRPr lang="id-ID" sz="1600" dirty="0">
                <a:solidFill>
                  <a:schemeClr val="bg2">
                    <a:lumMod val="75000"/>
                  </a:schemeClr>
                </a:solidFill>
                <a:latin typeface="Arsenal" panose="02010504060200020004" pitchFamily="50" charset="0"/>
              </a:endParaRP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Portfolio Variations</a:t>
            </a:r>
            <a:endParaRPr lang="en-US" sz="3600" dirty="0" smtClean="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endParaRPr lang="id-ID" sz="1200" b="1" dirty="0" smtClean="0">
              <a:solidFill>
                <a:schemeClr val="bg2">
                  <a:lumMod val="50000"/>
                </a:schemeClr>
              </a:solidFill>
              <a:latin typeface="+mn-lt"/>
              <a:ea typeface="Roboto" panose="02000000000000000000" pitchFamily="2" charset="0"/>
            </a:endParaRP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Client</a:t>
            </a:r>
            <a:endParaRPr lang="id-ID" sz="1200" b="1" dirty="0" smtClean="0">
              <a:solidFill>
                <a:schemeClr val="bg2">
                  <a:lumMod val="50000"/>
                </a:schemeClr>
              </a:solidFill>
              <a:latin typeface="+mn-lt"/>
              <a:ea typeface="Roboto" panose="02000000000000000000" pitchFamily="2" charset="0"/>
            </a:endParaRPr>
          </a:p>
          <a:p>
            <a:pPr algn="r"/>
            <a:r>
              <a:rPr lang="id-ID" sz="1000" dirty="0" smtClean="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par>
                                <p:cTn id="42" presetID="14" presetClass="entr" presetSubtype="5"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randombar(vertical)">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accent1"/>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accent1"/>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accent1"/>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accent1"/>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accent1"/>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tx1">
                    <a:lumMod val="75000"/>
                    <a:lumOff val="25000"/>
                  </a:schemeClr>
                </a:solidFill>
                <a:latin typeface="+mn-lt"/>
                <a:ea typeface="Roboto" panose="02000000000000000000" pitchFamily="2" charset="0"/>
              </a:rPr>
              <a:t>Description</a:t>
            </a:r>
            <a:endParaRPr lang="id-ID" sz="1200" b="1" dirty="0" smtClean="0">
              <a:solidFill>
                <a:schemeClr val="tx1">
                  <a:lumMod val="75000"/>
                  <a:lumOff val="25000"/>
                </a:schemeClr>
              </a:solidFill>
              <a:latin typeface="+mn-lt"/>
              <a:ea typeface="Roboto" panose="02000000000000000000" pitchFamily="2" charset="0"/>
            </a:endParaRPr>
          </a:p>
          <a:p>
            <a:pPr algn="ct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endParaRPr lang="id-ID" sz="1200" b="1" dirty="0" smtClean="0">
              <a:solidFill>
                <a:schemeClr val="bg1"/>
              </a:solidFill>
              <a:latin typeface="+mn-lt"/>
              <a:ea typeface="Roboto" panose="02000000000000000000" pitchFamily="2" charset="0"/>
            </a:endParaRPr>
          </a:p>
          <a:p>
            <a:pPr algn="r"/>
            <a:r>
              <a:rPr lang="id-ID" sz="1000" dirty="0" smtClean="0">
                <a:solidFill>
                  <a:schemeClr val="bg1">
                    <a:lumMod val="95000"/>
                  </a:schemeClr>
                </a:solidFill>
                <a:latin typeface="+mn-lt"/>
                <a:ea typeface="Roboto" panose="02000000000000000000" pitchFamily="2" charset="0"/>
              </a:rPr>
              <a:t>Lorem </a:t>
            </a:r>
            <a:r>
              <a:rPr lang="id-ID" sz="1000" dirty="0">
                <a:solidFill>
                  <a:schemeClr val="bg1">
                    <a:lumMod val="95000"/>
                  </a:schemeClr>
                </a:solidFill>
                <a:latin typeface="+mn-lt"/>
                <a:ea typeface="Roboto" panose="02000000000000000000" pitchFamily="2" charset="0"/>
              </a:rPr>
              <a:t>ipsum dolor sit amet </a:t>
            </a:r>
            <a:r>
              <a:rPr lang="id-ID" sz="1000" dirty="0" smtClean="0">
                <a:solidFill>
                  <a:schemeClr val="bg1">
                    <a:lumMod val="95000"/>
                  </a:schemeClr>
                </a:solidFill>
                <a:latin typeface="+mn-lt"/>
                <a:ea typeface="Roboto" panose="02000000000000000000" pitchFamily="2" charset="0"/>
              </a:rPr>
              <a:t>consectetur</a:t>
            </a:r>
            <a:r>
              <a:rPr lang="id-ID" sz="1000" dirty="0">
                <a:solidFill>
                  <a:schemeClr val="bg1">
                    <a:lumMod val="95000"/>
                  </a:schemeClr>
                </a:solidFill>
                <a:latin typeface="+mn-lt"/>
              </a:rPr>
              <a:t> </a:t>
            </a:r>
            <a:r>
              <a:rPr lang="id-ID" sz="1000" dirty="0" smtClean="0">
                <a:solidFill>
                  <a:schemeClr val="bg1">
                    <a:lumMod val="95000"/>
                  </a:schemeClr>
                </a:solidFill>
                <a:latin typeface="+mn-lt"/>
              </a:rPr>
              <a:t>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a:t>
            </a:r>
            <a:r>
              <a:rPr lang="id-ID" sz="1000" dirty="0" smtClean="0">
                <a:solidFill>
                  <a:schemeClr val="bg1">
                    <a:lumMod val="95000"/>
                  </a:schemeClr>
                </a:solidFill>
              </a:rPr>
              <a:t>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randombar(vertical)">
                                      <p:cBhvr>
                                        <p:cTn id="8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85" name="Rectangle 1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83</a:t>
              </a:r>
              <a:endParaRPr lang="id-ID" sz="1600" dirty="0">
                <a:solidFill>
                  <a:schemeClr val="bg2">
                    <a:lumMod val="75000"/>
                  </a:schemeClr>
                </a:solidFill>
                <a:latin typeface="Arsenal" panose="02010504060200020004" pitchFamily="50" charset="0"/>
              </a:endParaRP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smtClean="0">
                <a:solidFill>
                  <a:schemeClr val="bg2">
                    <a:lumMod val="50000"/>
                  </a:schemeClr>
                </a:solidFill>
              </a:rPr>
              <a:t>Keys to be a Better Design</a:t>
            </a:r>
            <a:endParaRPr lang="en-US" sz="3600" dirty="0" smtClean="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Lets your eyes again experience</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Build library of ideas</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Be Focused</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Tips the scale</a:t>
            </a:r>
            <a:endParaRPr lang="id-ID" sz="1400" b="1" dirty="0" smtClean="0">
              <a:solidFill>
                <a:schemeClr val="bg2">
                  <a:lumMod val="50000"/>
                </a:schemeClr>
              </a:solidFill>
              <a:latin typeface="+mn-lt"/>
              <a:ea typeface="Roboto" panose="02000000000000000000" pitchFamily="2" charset="0"/>
            </a:endParaRP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par>
                                <p:cTn id="64" presetID="14" presetClass="entr" presetSubtype="5" fill="hold" grpId="0" nodeType="withEffect">
                                  <p:stCondLst>
                                    <p:cond delay="0"/>
                                  </p:stCondLst>
                                  <p:childTnLst>
                                    <p:set>
                                      <p:cBhvr>
                                        <p:cTn id="65" dur="1" fill="hold">
                                          <p:stCondLst>
                                            <p:cond delay="0"/>
                                          </p:stCondLst>
                                        </p:cTn>
                                        <p:tgtEl>
                                          <p:spTgt spid="185"/>
                                        </p:tgtEl>
                                        <p:attrNameLst>
                                          <p:attrName>style.visibility</p:attrName>
                                        </p:attrNameLst>
                                      </p:cBhvr>
                                      <p:to>
                                        <p:strVal val="visible"/>
                                      </p:to>
                                    </p:set>
                                    <p:animEffect transition="in" filter="randombar(vertical)">
                                      <p:cBhvr>
                                        <p:cTn id="66"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animBg="1"/>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smtClean="0">
                <a:solidFill>
                  <a:schemeClr val="bg2">
                    <a:lumMod val="50000"/>
                  </a:schemeClr>
                </a:solidFill>
              </a:rPr>
              <a:t>Closing</a:t>
            </a:r>
            <a:endParaRPr lang="id-ID" sz="3600" b="1" spc="-150" dirty="0">
              <a:solidFill>
                <a:schemeClr val="bg2">
                  <a:lumMod val="50000"/>
                </a:schemeClr>
              </a:solidFill>
            </a:endParaRP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84</a:t>
              </a:r>
              <a:endParaRPr lang="id-ID" sz="1600" dirty="0">
                <a:solidFill>
                  <a:schemeClr val="bg2">
                    <a:lumMod val="75000"/>
                  </a:schemeClr>
                </a:solidFill>
                <a:latin typeface="Arsenal" panose="02010504060200020004" pitchFamily="50" charset="0"/>
              </a:endParaRP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anose="02000000000000000000" pitchFamily="2" charset="0"/>
            </a:endParaRPr>
          </a:p>
          <a:p>
            <a:pPr algn="l"/>
            <a:endParaRPr lang="id-ID" sz="1400" dirty="0">
              <a:solidFill>
                <a:schemeClr val="bg1">
                  <a:lumMod val="65000"/>
                </a:schemeClr>
              </a:solidFill>
              <a:ea typeface="Roboto" panose="02000000000000000000" pitchFamily="2" charset="0"/>
            </a:endParaRPr>
          </a:p>
          <a:p>
            <a:pPr algn="l"/>
            <a:r>
              <a:rPr lang="id-ID" sz="1600" dirty="0" smtClean="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2000">
        <p:dissolve/>
      </p:transition>
    </mc:Choice>
    <mc:Fallback>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par>
                                <p:cTn id="41" presetID="14" presetClass="entr" presetSubtype="5"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randombar(vertical)">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endParaRPr lang="id-ID" sz="4000" b="1" dirty="0">
              <a:solidFill>
                <a:schemeClr val="accent1"/>
              </a:solidFill>
              <a:latin typeface="Arsenal" panose="02010504060200020004" pitchFamily="50" charset="0"/>
              <a:ea typeface="Roboto" panose="02000000000000000000" pitchFamily="2" charset="0"/>
            </a:endParaRP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endParaRPr lang="id-ID" sz="2000" dirty="0">
              <a:solidFill>
                <a:schemeClr val="bg1">
                  <a:lumMod val="95000"/>
                </a:schemeClr>
              </a:solidFill>
              <a:latin typeface="Arsenal" panose="02010504060200020004" pitchFamily="50" charset="0"/>
              <a:ea typeface="Roboto" panose="02000000000000000000" pitchFamily="2" charset="0"/>
            </a:endParaRP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endParaRPr lang="en-US" dirty="0">
              <a:solidFill>
                <a:schemeClr val="bg1">
                  <a:lumMod val="65000"/>
                </a:schemeClr>
              </a:solidFill>
            </a:endParaRP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20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1999"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Thanks</a:t>
            </a:r>
            <a:endParaRPr lang="id-ID" sz="8800" b="1" spc="-150" dirty="0">
              <a:ln w="28575">
                <a:solidFill>
                  <a:schemeClr val="bg2">
                    <a:lumMod val="90000"/>
                  </a:schemeClr>
                </a:solidFill>
                <a:prstDash val="sysDot"/>
              </a:ln>
              <a:noFill/>
            </a:endParaRP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86</a:t>
              </a:r>
              <a:endParaRPr lang="id-ID" sz="1600" dirty="0">
                <a:solidFill>
                  <a:schemeClr val="bg2">
                    <a:lumMod val="75000"/>
                  </a:schemeClr>
                </a:solidFill>
                <a:latin typeface="Arsenal" panose="02010504060200020004" pitchFamily="50" charset="0"/>
              </a:endParaRP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for</a:t>
            </a:r>
            <a:endParaRPr lang="id-ID" sz="8800" b="1" spc="-150" dirty="0">
              <a:ln w="28575">
                <a:solidFill>
                  <a:schemeClr val="bg2">
                    <a:lumMod val="90000"/>
                  </a:schemeClr>
                </a:solidFill>
                <a:prstDash val="sysDot"/>
              </a:ln>
              <a:noFill/>
            </a:endParaRP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Watching</a:t>
            </a:r>
            <a:endParaRPr lang="id-ID" sz="8800" b="1" spc="-150" dirty="0">
              <a:ln w="28575">
                <a:solidFill>
                  <a:schemeClr val="bg2">
                    <a:lumMod val="90000"/>
                  </a:schemeClr>
                </a:solidFill>
                <a:prstDash val="sysDot"/>
              </a:ln>
              <a:no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2000">
        <p15:prstTrans prst="fractur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smtClean="0">
                <a:solidFill>
                  <a:schemeClr val="tx1">
                    <a:lumMod val="85000"/>
                    <a:lumOff val="15000"/>
                  </a:schemeClr>
                </a:solidFill>
              </a:rPr>
              <a:t>M</a:t>
            </a:r>
            <a:r>
              <a:rPr lang="id-ID" sz="3600" dirty="0" smtClean="0">
                <a:solidFill>
                  <a:schemeClr val="tx1">
                    <a:lumMod val="85000"/>
                    <a:lumOff val="15000"/>
                  </a:schemeClr>
                </a:solidFill>
              </a:rPr>
              <a:t>eet Our Team</a:t>
            </a:r>
            <a:endParaRPr lang="en-US" sz="3600" dirty="0" smtClean="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50000"/>
                  </a:schemeClr>
                </a:solidFill>
                <a:latin typeface="+mn-lt"/>
                <a:ea typeface="Roboto" panose="02000000000000000000" pitchFamily="2" charset="0"/>
              </a:rPr>
              <a:t>Put a relevant subtitle in this line</a:t>
            </a:r>
            <a:endParaRPr lang="en-US" sz="1200" dirty="0">
              <a:solidFill>
                <a:schemeClr val="bg2">
                  <a:lumMod val="50000"/>
                </a:schemeClr>
              </a:solidFill>
              <a:latin typeface="+mn-lt"/>
              <a:ea typeface="Roboto" panose="02000000000000000000" pitchFamily="2" charset="0"/>
            </a:endParaRP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2">
              <a:lumMod val="50000"/>
            </a:schemeClr>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smtClean="0">
                <a:solidFill>
                  <a:schemeClr val="bg2">
                    <a:lumMod val="25000"/>
                  </a:schemeClr>
                </a:solidFill>
              </a:rPr>
              <a:t>INDRA UBAN</a:t>
            </a:r>
            <a:endParaRPr lang="id-ID" sz="1600" b="1" dirty="0" smtClean="0">
              <a:solidFill>
                <a:schemeClr val="bg2">
                  <a:lumMod val="25000"/>
                </a:schemeClr>
              </a:solidFill>
            </a:endParaRPr>
          </a:p>
          <a:p>
            <a:pPr algn="ctr">
              <a:lnSpc>
                <a:spcPct val="80000"/>
              </a:lnSpc>
            </a:pPr>
            <a:r>
              <a:rPr lang="id-ID" sz="1100" dirty="0" smtClean="0">
                <a:solidFill>
                  <a:schemeClr val="tx1">
                    <a:lumMod val="50000"/>
                    <a:lumOff val="50000"/>
                  </a:schemeClr>
                </a:solidFill>
              </a:rPr>
              <a:t>HEAD TEAM</a:t>
            </a:r>
            <a:endParaRPr lang="id-ID" sz="1100" dirty="0">
              <a:solidFill>
                <a:schemeClr val="tx1">
                  <a:lumMod val="50000"/>
                  <a:lumOff val="50000"/>
                </a:schemeClr>
              </a:solidFill>
            </a:endParaRP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smtClean="0">
                <a:solidFill>
                  <a:schemeClr val="bg2">
                    <a:lumMod val="50000"/>
                  </a:schemeClr>
                </a:solidFill>
              </a:rPr>
              <a:t>Bramantyo</a:t>
            </a:r>
            <a:endParaRPr lang="id-ID" sz="1400" b="1" dirty="0" smtClean="0">
              <a:solidFill>
                <a:schemeClr val="bg2">
                  <a:lumMod val="50000"/>
                </a:schemeClr>
              </a:solidFill>
            </a:endParaRPr>
          </a:p>
          <a:p>
            <a:pPr algn="ctr"/>
            <a:r>
              <a:rPr lang="id-ID" sz="1100" dirty="0" smtClean="0">
                <a:solidFill>
                  <a:schemeClr val="bg2">
                    <a:lumMod val="50000"/>
                  </a:schemeClr>
                </a:solidFill>
              </a:rPr>
              <a:t>Marketing 01</a:t>
            </a:r>
            <a:endParaRPr lang="id-ID" sz="1100" dirty="0">
              <a:solidFill>
                <a:schemeClr val="bg2">
                  <a:lumMod val="50000"/>
                </a:schemeClr>
              </a:solidFill>
            </a:endParaRP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smtClean="0">
                <a:solidFill>
                  <a:schemeClr val="bg2">
                    <a:lumMod val="50000"/>
                  </a:schemeClr>
                </a:solidFill>
              </a:rPr>
              <a:t>Budi Ando</a:t>
            </a:r>
            <a:endParaRPr lang="id-ID" sz="1400" b="1" dirty="0" smtClean="0">
              <a:solidFill>
                <a:schemeClr val="bg2">
                  <a:lumMod val="50000"/>
                </a:schemeClr>
              </a:solidFill>
            </a:endParaRPr>
          </a:p>
          <a:p>
            <a:pPr algn="ctr"/>
            <a:r>
              <a:rPr lang="id-ID" sz="1100" dirty="0" smtClean="0">
                <a:solidFill>
                  <a:schemeClr val="bg2">
                    <a:lumMod val="50000"/>
                  </a:schemeClr>
                </a:solidFill>
              </a:rPr>
              <a:t>Marketing 02</a:t>
            </a:r>
            <a:endParaRPr lang="id-ID" sz="1100" dirty="0">
              <a:solidFill>
                <a:schemeClr val="bg2">
                  <a:lumMod val="50000"/>
                </a:schemeClr>
              </a:solidFill>
            </a:endParaRP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smtClean="0">
                <a:solidFill>
                  <a:schemeClr val="bg2">
                    <a:lumMod val="50000"/>
                  </a:schemeClr>
                </a:solidFill>
              </a:rPr>
              <a:t>Sasmita</a:t>
            </a:r>
            <a:endParaRPr lang="id-ID" sz="1400" b="1" dirty="0" smtClean="0">
              <a:solidFill>
                <a:schemeClr val="bg2">
                  <a:lumMod val="50000"/>
                </a:schemeClr>
              </a:solidFill>
            </a:endParaRP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smtClean="0">
                <a:solidFill>
                  <a:schemeClr val="bg2">
                    <a:lumMod val="50000"/>
                  </a:schemeClr>
                </a:solidFill>
              </a:rPr>
              <a:t>Helena</a:t>
            </a:r>
            <a:endParaRPr lang="id-ID" sz="1400" b="1" dirty="0" smtClean="0">
              <a:solidFill>
                <a:schemeClr val="bg2">
                  <a:lumMod val="50000"/>
                </a:schemeClr>
              </a:solidFill>
            </a:endParaRP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smtClean="0">
                <a:solidFill>
                  <a:schemeClr val="bg2">
                    <a:lumMod val="50000"/>
                  </a:schemeClr>
                </a:solidFill>
              </a:rPr>
              <a:t>Fulgoso</a:t>
            </a:r>
            <a:endParaRPr lang="id-ID" sz="1400" b="1" dirty="0" smtClean="0">
              <a:solidFill>
                <a:schemeClr val="bg2">
                  <a:lumMod val="50000"/>
                </a:schemeClr>
              </a:solidFill>
            </a:endParaRPr>
          </a:p>
          <a:p>
            <a:pPr algn="ctr"/>
            <a:r>
              <a:rPr lang="id-ID" sz="1100" dirty="0" smtClean="0">
                <a:solidFill>
                  <a:schemeClr val="bg2">
                    <a:lumMod val="50000"/>
                  </a:schemeClr>
                </a:solidFill>
              </a:rPr>
              <a:t>Kuli Angkut</a:t>
            </a:r>
            <a:endParaRPr lang="id-ID" sz="1100" dirty="0">
              <a:solidFill>
                <a:schemeClr val="bg2">
                  <a:lumMod val="50000"/>
                </a:schemeClr>
              </a:solidFill>
            </a:endParaRP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09</a:t>
              </a:r>
              <a:endParaRPr lang="id-ID" sz="1600" dirty="0">
                <a:solidFill>
                  <a:schemeClr val="bg2">
                    <a:lumMod val="75000"/>
                  </a:schemeClr>
                </a:solidFill>
                <a:latin typeface="Arsenal" panose="02010504060200020004" pitchFamily="50" charset="0"/>
              </a:endParaRP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mc:Choice xmlns:p14="http://schemas.microsoft.com/office/powerpoint/2010/main" Requires="p14">
      <p:transition spd="slow" p14:dur="2000">
        <p:cover/>
      </p:transition>
    </mc:Choice>
    <mc:Fallback>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www.freeppt7.com-Best powerpoint templates free download-slideshow">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41309</Words>
  <Application>WPS 演示</Application>
  <PresentationFormat>Widescreen</PresentationFormat>
  <Paragraphs>2153</Paragraphs>
  <Slides>86</Slides>
  <Notes>0</Notes>
  <HiddenSlides>0</HiddenSlides>
  <MMClips>0</MMClips>
  <ScaleCrop>false</ScaleCrop>
  <HeadingPairs>
    <vt:vector size="6" baseType="variant">
      <vt:variant>
        <vt:lpstr>已用的字体</vt:lpstr>
      </vt:variant>
      <vt:variant>
        <vt:i4>22</vt:i4>
      </vt:variant>
      <vt:variant>
        <vt:lpstr>主题</vt:lpstr>
      </vt:variant>
      <vt:variant>
        <vt:i4>1</vt:i4>
      </vt:variant>
      <vt:variant>
        <vt:lpstr>幻灯片标题</vt:lpstr>
      </vt:variant>
      <vt:variant>
        <vt:i4>86</vt:i4>
      </vt:variant>
    </vt:vector>
  </HeadingPairs>
  <TitlesOfParts>
    <vt:vector size="109" baseType="lpstr">
      <vt:lpstr>Arial</vt:lpstr>
      <vt:lpstr>宋体</vt:lpstr>
      <vt:lpstr>Wingdings</vt:lpstr>
      <vt:lpstr>Arsenal</vt:lpstr>
      <vt:lpstr>Open Sans Light</vt:lpstr>
      <vt:lpstr>Roboto</vt:lpstr>
      <vt:lpstr>FontAwesome</vt:lpstr>
      <vt:lpstr>Source Sans Pro Light</vt:lpstr>
      <vt:lpstr>Arial</vt:lpstr>
      <vt:lpstr>Calibri</vt:lpstr>
      <vt:lpstr>PMingLiU-ExtB</vt:lpstr>
      <vt:lpstr>微软雅黑</vt:lpstr>
      <vt:lpstr>Arial Unicode MS</vt:lpstr>
      <vt:lpstr>Calibri Light</vt:lpstr>
      <vt:lpstr>Signika Negative</vt:lpstr>
      <vt:lpstr>MS PGothic</vt:lpstr>
      <vt:lpstr>Lato Regular</vt:lpstr>
      <vt:lpstr>Bebas Neue</vt:lpstr>
      <vt:lpstr>Open Sans</vt:lpstr>
      <vt:lpstr>Lato Light</vt:lpstr>
      <vt:lpstr>Segoe Print</vt:lpstr>
      <vt:lpstr>Vrinda</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kwl6163com</cp:lastModifiedBy>
  <cp:revision>697</cp:revision>
  <dcterms:created xsi:type="dcterms:W3CDTF">2014-11-02T23:56:00Z</dcterms:created>
  <dcterms:modified xsi:type="dcterms:W3CDTF">2018-08-02T01:49:02Z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2052-10.1.0.7510</vt:lpwstr>
  </property>
</Properties>
</file>